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_rels/notesSlide27.xml.rels" ContentType="application/vnd.openxmlformats-package.relationships+xml"/>
  <Override PartName="/ppt/notesSlides/_rels/notesSlide12.xml.rels" ContentType="application/vnd.openxmlformats-package.relationships+xml"/>
  <Override PartName="/ppt/notesSlides/notesSlide12.xml" ContentType="application/vnd.openxmlformats-officedocument.presentationml.notesSlide+xml"/>
  <Override PartName="/ppt/notesSlides/notesSlide27.xml" ContentType="application/vnd.openxmlformats-officedocument.presentationml.notesSlide+xml"/>
  <Override PartName="/ppt/_rels/presentation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6.xml.rels" ContentType="application/vnd.openxmlformats-package.relationships+xml"/>
  <Override PartName="/ppt/slideLayouts/slideLayout2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media/image126.png" ContentType="image/png"/>
  <Override PartName="/ppt/media/image194.png" ContentType="image/png"/>
  <Override PartName="/ppt/media/image125.png" ContentType="image/png"/>
  <Override PartName="/ppt/media/image193.png" ContentType="image/png"/>
  <Override PartName="/ppt/media/image124.png" ContentType="image/png"/>
  <Override PartName="/ppt/media/image192.png" ContentType="image/png"/>
  <Override PartName="/ppt/media/image123.png" ContentType="image/png"/>
  <Override PartName="/ppt/media/image191.png" ContentType="image/png"/>
  <Override PartName="/ppt/media/image122.png" ContentType="image/png"/>
  <Override PartName="/ppt/media/image190.png" ContentType="image/png"/>
  <Override PartName="/ppt/media/image121.png" ContentType="image/png"/>
  <Override PartName="/ppt/media/image116.png" ContentType="image/png"/>
  <Override PartName="/ppt/media/image184.png" ContentType="image/png"/>
  <Override PartName="/ppt/media/image115.png" ContentType="image/png"/>
  <Override PartName="/ppt/media/image183.png" ContentType="image/png"/>
  <Override PartName="/ppt/media/image114.png" ContentType="image/png"/>
  <Override PartName="/ppt/media/image182.png" ContentType="image/png"/>
  <Override PartName="/ppt/media/image113.png" ContentType="image/png"/>
  <Override PartName="/ppt/media/image181.png" ContentType="image/png"/>
  <Override PartName="/ppt/media/image112.png" ContentType="image/png"/>
  <Override PartName="/ppt/media/image180.png" ContentType="image/png"/>
  <Override PartName="/ppt/media/image111.png" ContentType="image/png"/>
  <Override PartName="/ppt/media/image106.png" ContentType="image/png"/>
  <Override PartName="/ppt/media/image174.png" ContentType="image/png"/>
  <Override PartName="/ppt/media/image105.png" ContentType="image/png"/>
  <Override PartName="/ppt/media/image173.png" ContentType="image/png"/>
  <Override PartName="/ppt/media/image104.png" ContentType="image/png"/>
  <Override PartName="/ppt/media/image172.png" ContentType="image/png"/>
  <Override PartName="/ppt/media/image103.png" ContentType="image/png"/>
  <Override PartName="/ppt/media/image171.png" ContentType="image/png"/>
  <Override PartName="/ppt/media/image102.png" ContentType="image/png"/>
  <Override PartName="/ppt/media/image170.png" ContentType="image/png"/>
  <Override PartName="/ppt/media/image101.png" ContentType="image/png"/>
  <Override PartName="/ppt/media/image99.png" ContentType="image/png"/>
  <Override PartName="/ppt/media/image98.png" ContentType="image/png"/>
  <Override PartName="/ppt/media/image97.png" ContentType="image/png"/>
  <Override PartName="/ppt/media/image29.png" ContentType="image/png"/>
  <Override PartName="/ppt/media/image96.png" ContentType="image/png"/>
  <Override PartName="/ppt/media/image28.png" ContentType="image/png"/>
  <Override PartName="/ppt/media/image95.png" ContentType="image/png"/>
  <Override PartName="/ppt/media/image27.png" ContentType="image/png"/>
  <Override PartName="/ppt/media/image89.png" ContentType="image/png"/>
  <Override PartName="/ppt/media/image88.png" ContentType="image/png"/>
  <Override PartName="/ppt/media/image87.png" ContentType="image/png"/>
  <Override PartName="/ppt/media/image19.png" ContentType="image/png"/>
  <Override PartName="/ppt/media/image79.png" ContentType="image/png"/>
  <Override PartName="/ppt/media/image78.png" ContentType="image/png"/>
  <Override PartName="/ppt/media/image77.png" ContentType="image/png"/>
  <Override PartName="/ppt/media/image76.png" ContentType="image/png"/>
  <Override PartName="/ppt/media/image75.png" ContentType="image/png"/>
  <Override PartName="/ppt/media/image74.png" ContentType="image/png"/>
  <Override PartName="/ppt/media/image73.png" ContentType="image/png"/>
  <Override PartName="/ppt/media/image72.png" ContentType="image/png"/>
  <Override PartName="/ppt/media/image71.png" ContentType="image/png"/>
  <Override PartName="/ppt/media/image70.png" ContentType="image/png"/>
  <Override PartName="/ppt/media/image120.png" ContentType="image/png"/>
  <Override PartName="/ppt/media/image69.png" ContentType="image/png"/>
  <Override PartName="/ppt/media/image68.png" ContentType="image/png"/>
  <Override PartName="/ppt/media/image67.png" ContentType="image/png"/>
  <Override PartName="/ppt/media/image66.png" ContentType="image/png"/>
  <Override PartName="/ppt/media/image65.png" ContentType="image/png"/>
  <Override PartName="/ppt/media/image64.png" ContentType="image/png"/>
  <Override PartName="/ppt/media/image63.png" ContentType="image/png"/>
  <Override PartName="/ppt/media/image62.png" ContentType="image/png"/>
  <Override PartName="/ppt/media/image61.png" ContentType="image/png"/>
  <Override PartName="/ppt/media/image60.png" ContentType="image/png"/>
  <Override PartName="/ppt/media/image23.png" ContentType="image/png"/>
  <Override PartName="/ppt/media/image91.png" ContentType="image/png"/>
  <Override PartName="/ppt/media/image119.png" ContentType="image/png"/>
  <Override PartName="/ppt/media/image187.png" ContentType="image/png"/>
  <Override PartName="/ppt/media/image22.png" ContentType="image/png"/>
  <Override PartName="/ppt/media/image90.png" ContentType="image/png"/>
  <Override PartName="/ppt/media/image110.png" ContentType="image/png"/>
  <Override PartName="/ppt/media/image59.png" ContentType="image/png"/>
  <Override PartName="/ppt/media/image118.png" ContentType="image/png"/>
  <Override PartName="/ppt/media/image186.png" ContentType="image/png"/>
  <Override PartName="/ppt/media/image21.png" ContentType="image/png"/>
  <Override PartName="/ppt/media/image58.png" ContentType="image/png"/>
  <Override PartName="/ppt/media/image117.png" ContentType="image/png"/>
  <Override PartName="/ppt/media/image185.png" ContentType="image/png"/>
  <Override PartName="/ppt/media/image20.png" ContentType="image/png"/>
  <Override PartName="/ppt/media/image57.png" ContentType="image/png"/>
  <Override PartName="/ppt/media/image24.png" ContentType="image/png"/>
  <Override PartName="/ppt/media/image92.png" ContentType="image/png"/>
  <Override PartName="/ppt/media/image31.png" ContentType="image/png"/>
  <Override PartName="/ppt/media/image9.png" ContentType="image/png"/>
  <Override PartName="/ppt/media/image25.png" ContentType="image/png"/>
  <Override PartName="/ppt/media/image93.png" ContentType="image/png"/>
  <Override PartName="/ppt/media/image14.png" ContentType="image/png"/>
  <Override PartName="/ppt/media/image82.png" ContentType="image/png"/>
  <Override PartName="/ppt/media/image2.png" ContentType="image/png"/>
  <Override PartName="/ppt/media/image154.png" ContentType="image/png"/>
  <Override PartName="/ppt/media/image32.png" ContentType="image/png"/>
  <Override PartName="/ppt/media/image26.png" ContentType="image/png"/>
  <Override PartName="/ppt/media/image94.png" ContentType="image/png"/>
  <Override PartName="/ppt/media/image80.png" ContentType="image/png"/>
  <Override PartName="/ppt/media/image12.png" ContentType="image/png"/>
  <Override PartName="/ppt/media/image15.png" ContentType="image/png"/>
  <Override PartName="/ppt/media/image83.png" ContentType="image/png"/>
  <Override PartName="/ppt/media/image3.png" ContentType="image/png"/>
  <Override PartName="/ppt/media/image155.png" ContentType="image/png"/>
  <Override PartName="/ppt/media/image33.png" ContentType="image/png"/>
  <Override PartName="/ppt/media/image81.png" ContentType="image/png"/>
  <Override PartName="/ppt/media/image13.png" ContentType="image/png"/>
  <Override PartName="/ppt/media/image16.png" ContentType="image/png"/>
  <Override PartName="/ppt/media/image84.png" ContentType="image/png"/>
  <Override PartName="/ppt/media/image4.png" ContentType="image/png"/>
  <Override PartName="/ppt/media/image156.png" ContentType="image/png"/>
  <Override PartName="/ppt/media/image34.png" ContentType="image/png"/>
  <Override PartName="/ppt/media/image17.png" ContentType="image/png"/>
  <Override PartName="/ppt/media/image85.png" ContentType="image/png"/>
  <Override PartName="/ppt/media/image5.png" ContentType="image/png"/>
  <Override PartName="/ppt/media/image157.png" ContentType="image/png"/>
  <Override PartName="/ppt/media/image167.png" ContentType="image/png"/>
  <Override PartName="/ppt/media/image168.png" ContentType="image/png"/>
  <Override PartName="/ppt/media/image169.png" ContentType="image/png"/>
  <Override PartName="/ppt/media/image178.png" ContentType="image/png"/>
  <Override PartName="/ppt/media/image179.png" ContentType="image/png"/>
  <Override PartName="/ppt/media/image203.png" ContentType="image/png"/>
  <Override PartName="/ppt/media/image47.png" ContentType="image/png"/>
  <Override PartName="/ppt/media/image151.png" ContentType="image/png"/>
  <Override PartName="/ppt/media/image188.png" ContentType="image/png"/>
  <Override PartName="/ppt/media/image204.png" ContentType="image/png"/>
  <Override PartName="/ppt/media/image48.png" ContentType="image/png"/>
  <Override PartName="/ppt/media/image152.png" ContentType="image/png"/>
  <Override PartName="/ppt/media/image189.png" ContentType="image/png"/>
  <Override PartName="/ppt/media/image205.png" ContentType="image/png"/>
  <Override PartName="/ppt/media/image49.png" ContentType="image/png"/>
  <Override PartName="/ppt/media/image100.png" ContentType="image/png"/>
  <Override PartName="/ppt/media/image206.png" ContentType="image/png"/>
  <Override PartName="/ppt/media/image207.png" ContentType="image/png"/>
  <Override PartName="/ppt/media/image208.png" ContentType="image/png"/>
  <Override PartName="/ppt/media/image209.png" ContentType="image/png"/>
  <Override PartName="/ppt/media/image210.png" ContentType="image/png"/>
  <Override PartName="/ppt/media/image54.png" ContentType="image/png"/>
  <Override PartName="/ppt/media/image211.png" ContentType="image/png"/>
  <Override PartName="/ppt/media/image55.png" ContentType="image/png"/>
  <Override PartName="/ppt/media/image228.png" ContentType="image/png"/>
  <Override PartName="/ppt/media/image230.png" ContentType="image/png"/>
  <Override PartName="/ppt/media/image231.png" ContentType="image/png"/>
  <Override PartName="/ppt/media/image229.png" ContentType="image/png"/>
  <Override PartName="/ppt/media/image232.png" ContentType="image/png"/>
  <Override PartName="/ppt/media/image233.png" ContentType="image/png"/>
  <Override PartName="/ppt/media/image234.png" ContentType="image/png"/>
  <Override PartName="/ppt/media/image235.png" ContentType="image/png"/>
  <Override PartName="/ppt/media/image130.png" ContentType="image/png"/>
  <Override PartName="/ppt/media/image236.png" ContentType="image/png"/>
  <Override PartName="/ppt/media/image131.png" ContentType="image/png"/>
  <Override PartName="/ppt/media/image200.png" ContentType="image/png"/>
  <Override PartName="/ppt/media/image44.png" ContentType="image/png"/>
  <Override PartName="/ppt/media/image237.png" ContentType="image/png"/>
  <Override PartName="/ppt/media/image132.png" ContentType="image/png"/>
  <Override PartName="/ppt/media/image201.png" ContentType="image/png"/>
  <Override PartName="/ppt/media/image45.png" ContentType="image/png"/>
  <Override PartName="/ppt/media/image238.png" ContentType="image/png"/>
  <Override PartName="/ppt/media/image133.png" ContentType="image/png"/>
  <Override PartName="/ppt/media/image240.png" ContentType="image/png"/>
  <Override PartName="/ppt/media/image202.png" ContentType="image/png"/>
  <Override PartName="/ppt/media/image46.png" ContentType="image/png"/>
  <Override PartName="/ppt/media/image239.png" ContentType="image/png"/>
  <Override PartName="/ppt/media/image134.png" ContentType="image/png"/>
  <Override PartName="/ppt/media/image227.png" ContentType="image/png"/>
  <Override PartName="/ppt/media/image226.png" ContentType="image/png"/>
  <Override PartName="/ppt/media/image225.png" ContentType="image/png"/>
  <Override PartName="/ppt/media/image224.png" ContentType="image/png"/>
  <Override PartName="/ppt/media/image223.png" ContentType="image/png"/>
  <Override PartName="/ppt/media/image222.png" ContentType="image/png"/>
  <Override PartName="/ppt/media/image221.png" ContentType="image/png"/>
  <Override PartName="/ppt/media/image166.png" ContentType="image/png"/>
  <Override PartName="/ppt/media/image219.png" ContentType="image/png"/>
  <Override PartName="/ppt/media/image220.png" ContentType="image/png"/>
  <Override PartName="/ppt/media/image165.png" ContentType="image/png"/>
  <Override PartName="/ppt/media/image218.png" ContentType="image/png"/>
  <Override PartName="/ppt/media/image164.png" ContentType="image/png"/>
  <Override PartName="/ppt/media/image217.png" ContentType="image/png"/>
  <Override PartName="/ppt/media/image163.png" ContentType="image/png"/>
  <Override PartName="/ppt/media/image216.png" ContentType="image/png"/>
  <Override PartName="/ppt/media/image162.png" ContentType="image/png"/>
  <Override PartName="/ppt/media/image199.png" ContentType="image/png"/>
  <Override PartName="/ppt/media/image37.png" ContentType="image/png"/>
  <Override PartName="/ppt/media/image215.png" ContentType="image/png"/>
  <Override PartName="/ppt/media/image161.png" ContentType="image/png"/>
  <Override PartName="/ppt/media/image198.png" ContentType="image/png"/>
  <Override PartName="/ppt/media/image36.png" ContentType="image/png"/>
  <Override PartName="/ppt/media/image214.png" ContentType="image/png"/>
  <Override PartName="/ppt/media/image160.png" ContentType="image/png"/>
  <Override PartName="/ppt/media/image213.png" ContentType="image/png"/>
  <Override PartName="/ppt/media/image212.png" ContentType="image/png"/>
  <Override PartName="/ppt/media/image56.png" ContentType="image/png"/>
  <Override PartName="/ppt/media/image150.png" ContentType="image/png"/>
  <Override PartName="/ppt/media/image149.png" ContentType="image/png"/>
  <Override PartName="/ppt/media/image52.png" ContentType="image/png"/>
  <Override PartName="/ppt/media/image148.png" ContentType="image/png"/>
  <Override PartName="/ppt/media/image51.png" ContentType="image/png"/>
  <Override PartName="/ppt/media/image147.png" ContentType="image/png"/>
  <Override PartName="/ppt/media/image50.png" ContentType="image/png"/>
  <Override PartName="/ppt/media/image146.png" ContentType="image/png"/>
  <Override PartName="/ppt/media/image145.png" ContentType="image/png"/>
  <Override PartName="/ppt/media/image144.png" ContentType="image/png"/>
  <Override PartName="/ppt/media/image143.png" ContentType="image/png"/>
  <Override PartName="/ppt/media/image142.png" ContentType="image/png"/>
  <Override PartName="/ppt/media/image141.png" ContentType="image/png"/>
  <Override PartName="/ppt/media/image140.png" ContentType="image/png"/>
  <Override PartName="/ppt/media/image139.png" ContentType="image/png"/>
  <Override PartName="/ppt/media/image42.png" ContentType="image/png"/>
  <Override PartName="/ppt/media/image138.png" ContentType="image/png"/>
  <Override PartName="/ppt/media/image41.png" ContentType="image/png"/>
  <Override PartName="/ppt/media/image137.png" ContentType="image/png"/>
  <Override PartName="/ppt/media/image40.png" ContentType="image/png"/>
  <Override PartName="/ppt/media/image136.png" ContentType="image/png"/>
  <Override PartName="/ppt/media/image135.png" ContentType="image/png"/>
  <Override PartName="/ppt/media/image35.png" ContentType="image/png"/>
  <Override PartName="/ppt/media/image197.png" ContentType="image/png"/>
  <Override PartName="/ppt/media/image129.png" ContentType="image/png"/>
  <Override PartName="/ppt/media/image196.png" ContentType="image/png"/>
  <Override PartName="/ppt/media/image128.png" ContentType="image/png"/>
  <Override PartName="/ppt/media/image53.png" ContentType="image/png"/>
  <Override PartName="/ppt/media/image43.png" ContentType="image/png"/>
  <Override PartName="/ppt/media/image195.png" ContentType="image/png"/>
  <Override PartName="/ppt/media/image127.png" ContentType="image/png"/>
  <Override PartName="/ppt/media/image39.png" ContentType="image/png"/>
  <Override PartName="/ppt/media/image153.png" ContentType="image/png"/>
  <Override PartName="/ppt/media/image1.png" ContentType="image/png"/>
  <Override PartName="/ppt/media/image38.png" ContentType="image/png"/>
  <Override PartName="/ppt/media/image30.png" ContentType="image/png"/>
  <Override PartName="/ppt/media/image8.png" ContentType="image/png"/>
  <Override PartName="/ppt/media/image177.png" ContentType="image/png"/>
  <Override PartName="/ppt/media/image109.png" ContentType="image/png"/>
  <Override PartName="/ppt/media/image7.png" ContentType="image/png"/>
  <Override PartName="/ppt/media/image159.png" ContentType="image/png"/>
  <Override PartName="/ppt/media/image11.png" ContentType="image/png"/>
  <Override PartName="/ppt/media/image108.png" ContentType="image/png"/>
  <Override PartName="/ppt/media/image176.png" ContentType="image/png"/>
  <Override PartName="/ppt/media/image158.png" ContentType="image/png"/>
  <Override PartName="/ppt/media/image6.png" ContentType="image/png"/>
  <Override PartName="/ppt/media/image18.png" ContentType="image/png"/>
  <Override PartName="/ppt/media/image86.png" ContentType="image/png"/>
  <Override PartName="/ppt/media/image10.png" ContentType="image/png"/>
  <Override PartName="/ppt/media/image175.png" ContentType="image/png"/>
  <Override PartName="/ppt/media/image107.png" ContentType="image/png"/>
  <Override PartName="/ppt/presProps.xml" ContentType="application/vnd.openxmlformats-officedocument.presentationml.presPro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14.xml" ContentType="application/vnd.openxmlformats-officedocument.presentationml.slide+xml"/>
  <Override PartName="/ppt/slides/slide27.xml" ContentType="application/vnd.openxmlformats-officedocument.presentationml.slide+xml"/>
  <Override PartName="/ppt/slides/slide15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20.xml.rels" ContentType="application/vnd.openxmlformats-package.relationships+xml"/>
  <Override PartName="/ppt/slides/_rels/slide2.xml.rels" ContentType="application/vnd.openxmlformats-package.relationships+xml"/>
  <Override PartName="/ppt/slides/_rels/slide19.xml.rels" ContentType="application/vnd.openxmlformats-package.relationships+xml"/>
  <Override PartName="/ppt/slides/_rels/slide21.xml.rels" ContentType="application/vnd.openxmlformats-package.relationships+xml"/>
  <Override PartName="/ppt/slides/_rels/slide3.xml.rels" ContentType="application/vnd.openxmlformats-package.relationships+xml"/>
  <Override PartName="/ppt/slides/_rels/slide22.xml.rels" ContentType="application/vnd.openxmlformats-package.relationships+xml"/>
  <Override PartName="/ppt/slides/_rels/slide23.xml.rels" ContentType="application/vnd.openxmlformats-package.relationships+xml"/>
  <Override PartName="/ppt/slides/_rels/slide15.xml.rels" ContentType="application/vnd.openxmlformats-package.relationships+xml"/>
  <Override PartName="/ppt/slides/_rels/slide25.xml.rels" ContentType="application/vnd.openxmlformats-package.relationships+xml"/>
  <Override PartName="/ppt/slides/_rels/slide10.xml.rels" ContentType="application/vnd.openxmlformats-package.relationships+xml"/>
  <Override PartName="/ppt/slides/_rels/slide16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_rels/slide14.xml.rels" ContentType="application/vnd.openxmlformats-package.relationships+xml"/>
  <Override PartName="/ppt/slides/_rels/slide24.xml.rels" ContentType="application/vnd.openxmlformats-package.relationships+xml"/>
  <Override PartName="/ppt/slides/_rels/slide26.xml.rels" ContentType="application/vnd.openxmlformats-package.relationships+xml"/>
  <Override PartName="/ppt/slides/_rels/slide11.xml.rels" ContentType="application/vnd.openxmlformats-package.relationships+xml"/>
  <Override PartName="/ppt/slides/_rels/slide27.xml.rels" ContentType="application/vnd.openxmlformats-package.relationships+xml"/>
  <Override PartName="/ppt/slides/_rels/slide9.xml.rels" ContentType="application/vnd.openxmlformats-package.relationships+xml"/>
  <Override PartName="/ppt/slides/slide1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</p:sldIdLst>
  <p:sldSz cx="12192000" cy="6858000"/>
  <p:notesSz cx="12192000" cy="6858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4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move the slide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28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29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400" spc="-1" strike="noStrike">
                <a:latin typeface="Times New Roman"/>
              </a:rPr>
              <a:t>&lt;header&gt;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30" name="PlaceHolder 4"/>
          <p:cNvSpPr>
            <a:spLocks noGrp="1"/>
          </p:cNvSpPr>
          <p:nvPr>
            <p:ph type="dt" idx="10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31" name="PlaceHolder 5"/>
          <p:cNvSpPr>
            <a:spLocks noGrp="1"/>
          </p:cNvSpPr>
          <p:nvPr>
            <p:ph type="ftr" idx="11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32" name="PlaceHolder 6"/>
          <p:cNvSpPr>
            <a:spLocks noGrp="1"/>
          </p:cNvSpPr>
          <p:nvPr>
            <p:ph type="sldNum" idx="12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fld id="{F4ACAA84-8282-46C6-B48D-0A3C5462538B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27.xml.rels><?xml version="1.0" encoding="UTF-8"?>
<Relationships xmlns="http://schemas.openxmlformats.org/package/2006/relationships"><Relationship Id="rId1" Type="http://schemas.openxmlformats.org/officeDocument/2006/relationships/slide" Target="../slides/slide27.xml"/><Relationship Id="rId2" Type="http://schemas.openxmlformats.org/officeDocument/2006/relationships/notesMaster" Target="../notesMasters/notesMaster1.xml"/>
</Relationship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0" name="PlaceHolder 1"/>
          <p:cNvSpPr>
            <a:spLocks noGrp="1"/>
          </p:cNvSpPr>
          <p:nvPr>
            <p:ph type="sldImg"/>
          </p:nvPr>
        </p:nvSpPr>
        <p:spPr>
          <a:xfrm>
            <a:off x="4038480" y="857160"/>
            <a:ext cx="4113360" cy="2313000"/>
          </a:xfrm>
          <a:prstGeom prst="rect">
            <a:avLst/>
          </a:prstGeom>
          <a:ln w="0">
            <a:noFill/>
          </a:ln>
        </p:spPr>
      </p:sp>
      <p:sp>
        <p:nvSpPr>
          <p:cNvPr id="1421" name="PlaceHolder 2"/>
          <p:cNvSpPr>
            <a:spLocks noGrp="1"/>
          </p:cNvSpPr>
          <p:nvPr>
            <p:ph type="body"/>
          </p:nvPr>
        </p:nvSpPr>
        <p:spPr>
          <a:xfrm>
            <a:off x="1219320" y="3300480"/>
            <a:ext cx="9752040" cy="269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1422" name="PlaceHolder 3"/>
          <p:cNvSpPr>
            <a:spLocks noGrp="1"/>
          </p:cNvSpPr>
          <p:nvPr>
            <p:ph type="sldNum" idx="17"/>
          </p:nvPr>
        </p:nvSpPr>
        <p:spPr>
          <a:xfrm>
            <a:off x="6905520" y="6513480"/>
            <a:ext cx="5281920" cy="343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196E61EB-D732-431E-96A9-5F9C95B4B630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2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" name="PlaceHolder 1"/>
          <p:cNvSpPr>
            <a:spLocks noGrp="1"/>
          </p:cNvSpPr>
          <p:nvPr>
            <p:ph type="sldImg"/>
          </p:nvPr>
        </p:nvSpPr>
        <p:spPr>
          <a:xfrm>
            <a:off x="4038480" y="857160"/>
            <a:ext cx="4113360" cy="2313000"/>
          </a:xfrm>
          <a:prstGeom prst="rect">
            <a:avLst/>
          </a:prstGeom>
          <a:ln w="0">
            <a:noFill/>
          </a:ln>
        </p:spPr>
      </p:sp>
      <p:sp>
        <p:nvSpPr>
          <p:cNvPr id="1424" name="PlaceHolder 2"/>
          <p:cNvSpPr>
            <a:spLocks noGrp="1"/>
          </p:cNvSpPr>
          <p:nvPr>
            <p:ph type="body"/>
          </p:nvPr>
        </p:nvSpPr>
        <p:spPr>
          <a:xfrm>
            <a:off x="1219320" y="3300480"/>
            <a:ext cx="9752040" cy="269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1425" name="PlaceHolder 3"/>
          <p:cNvSpPr>
            <a:spLocks noGrp="1"/>
          </p:cNvSpPr>
          <p:nvPr>
            <p:ph type="sldNum" idx="18"/>
          </p:nvPr>
        </p:nvSpPr>
        <p:spPr>
          <a:xfrm>
            <a:off x="6905520" y="6513480"/>
            <a:ext cx="5281920" cy="343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F6371598-C726-4874-9A59-EE9D8387BAC1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35C9E94-4DAA-4536-8347-35E98F8E99B3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3AB4F64-606C-497C-96CC-ABD45C8F3A92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5A907CC-0323-47BA-8B8D-87E17BEEFAF0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024CB79-EB3C-482C-A5C0-02BB49F1DD9A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3C9B3590-589B-432B-B752-A82CD7E36FEF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24E092E4-6444-47F5-820A-1C35984A8CEC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7D704734-456F-4530-85C2-F7D98EEEBBAB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43696896-6F2F-4D84-A30D-CD698C2D9512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5267263F-21D8-4365-9E09-40C650879F06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4B79BD28-AA1D-4991-B064-CFE714AC00C0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B98F860D-97B9-401D-8B60-491D16779D75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DFC4442-18E9-40C1-91F3-9EBC0EBDE9AD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3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744D0F60-DDD0-4380-8220-AE82397CD393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1A135526-9913-4129-9B7F-C505409802D2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2A65FB5A-EBC9-4C73-891F-5CD614361959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5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DBF7089B-9429-4A30-8D15-49E31405A5F0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9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0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1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2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91A9A4A1-0C44-4F76-98F5-4C79ECAB6D21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71919F4C-A705-47F1-B53B-066EAA88B8C1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079DC926-BE18-4E0A-9DC3-25878F50F53C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4F13D5B1-5FE4-49EB-B032-172E3BF53DC3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F464DB79-6ACC-41DA-A42D-766EFACD995B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B69B76C8-C98A-4C7F-966D-69A30300E3F7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D29DC60-2733-4A2C-B822-3709B5EB6489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E4DF2EE1-E3DD-4970-94D1-0B7E0D994AF4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3113467C-646B-47FD-BC89-4F88AE2E1F40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7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147C5053-BA4A-4208-B89F-18F3130D83E6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D9E50F2C-E2C9-4CB2-8BD7-3CB540299D83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2837CCD8-ACB6-46DD-88C0-2D9CB13CBF95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1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9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EF0C01F5-C674-4D92-8FFB-F076787A2F80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3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4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5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6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BFA7E357-67F6-4E7F-BDAF-4405318ACBE5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5584AD9-6B51-408B-8771-36A9EA632A99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28F3F4A-E9D7-4D8C-81A9-69B3187DF97B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327ED5D-F5A2-416B-906D-8B27C78909EE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65CD08C-CF90-4472-AA51-7C2048497944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E59EF86-48A1-4962-A59F-CF5BA21CB1CF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04CB847-3BE1-4636-A7BB-629D5F9188D5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ftr" idx="1"/>
          </p:nvPr>
        </p:nvSpPr>
        <p:spPr>
          <a:xfrm>
            <a:off x="407160" y="6446520"/>
            <a:ext cx="4033440" cy="173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marL="12600">
              <a:lnSpc>
                <a:spcPct val="100000"/>
              </a:lnSpc>
              <a:spcBef>
                <a:spcPts val="26"/>
              </a:spcBef>
              <a:buNone/>
              <a:defRPr b="0" lang="it-IT" sz="1000" spc="-1" strike="noStrike">
                <a:solidFill>
                  <a:srgbClr val="ffffff"/>
                </a:solidFill>
                <a:latin typeface="Huawei Sans"/>
              </a:defRPr>
            </a:lvl1pPr>
          </a:lstStyle>
          <a:p>
            <a:pPr marL="12600">
              <a:lnSpc>
                <a:spcPct val="100000"/>
              </a:lnSpc>
              <a:spcBef>
                <a:spcPts val="26"/>
              </a:spcBef>
              <a:buNone/>
            </a:pPr>
            <a:r>
              <a:rPr b="0" lang="it-IT" sz="1000" spc="-1" strike="noStrike">
                <a:solidFill>
                  <a:srgbClr val="ffffff"/>
                </a:solidFill>
                <a:latin typeface="Huawei Sans"/>
              </a:rPr>
              <a:t> </a:t>
            </a:r>
            <a:endParaRPr b="0" lang="en-US" sz="1000" spc="-1" strike="noStrike">
              <a:latin typeface="Times New Roman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sldNum" idx="2"/>
          </p:nvPr>
        </p:nvSpPr>
        <p:spPr>
          <a:xfrm>
            <a:off x="11483280" y="6419160"/>
            <a:ext cx="263520" cy="203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marL="38160">
              <a:lnSpc>
                <a:spcPct val="100000"/>
              </a:lnSpc>
              <a:spcBef>
                <a:spcPts val="11"/>
              </a:spcBef>
              <a:buNone/>
              <a:defRPr b="1" lang="it-IT" sz="1200" spc="-1" strike="noStrike">
                <a:solidFill>
                  <a:srgbClr val="ffffff"/>
                </a:solidFill>
                <a:latin typeface="Huawei Sans"/>
              </a:defRPr>
            </a:lvl1pPr>
          </a:lstStyle>
          <a:p>
            <a:pPr marL="38160">
              <a:lnSpc>
                <a:spcPct val="100000"/>
              </a:lnSpc>
              <a:spcBef>
                <a:spcPts val="11"/>
              </a:spcBef>
              <a:buNone/>
            </a:pPr>
            <a:fld id="{C8B77500-CE58-486E-9319-1DB4C1D27E99}" type="slidenum">
              <a:rPr b="1" lang="it-IT" sz="1200" spc="-1" strike="noStrike">
                <a:solidFill>
                  <a:srgbClr val="ffffff"/>
                </a:solidFill>
                <a:latin typeface="Huawei Sans"/>
              </a:rPr>
              <a:t>14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3"/>
          </p:nvPr>
        </p:nvSpPr>
        <p:spPr>
          <a:xfrm>
            <a:off x="609480" y="6378120"/>
            <a:ext cx="2802600" cy="34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bg object 16"/>
          <p:cNvSpPr/>
          <p:nvPr/>
        </p:nvSpPr>
        <p:spPr>
          <a:xfrm>
            <a:off x="0" y="0"/>
            <a:ext cx="12190680" cy="6856560"/>
          </a:xfrm>
          <a:custGeom>
            <a:avLst/>
            <a:gdLst/>
            <a:ah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1b193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" name="PlaceHolder 1"/>
          <p:cNvSpPr>
            <a:spLocks noGrp="1"/>
          </p:cNvSpPr>
          <p:nvPr>
            <p:ph type="ftr" idx="4"/>
          </p:nvPr>
        </p:nvSpPr>
        <p:spPr>
          <a:xfrm>
            <a:off x="407160" y="6446520"/>
            <a:ext cx="4033440" cy="173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marL="12600">
              <a:lnSpc>
                <a:spcPct val="100000"/>
              </a:lnSpc>
              <a:spcBef>
                <a:spcPts val="26"/>
              </a:spcBef>
              <a:buNone/>
              <a:defRPr b="0" lang="it-IT" sz="1000" spc="-1" strike="noStrike">
                <a:solidFill>
                  <a:srgbClr val="ffffff"/>
                </a:solidFill>
                <a:latin typeface="Huawei Sans"/>
              </a:defRPr>
            </a:lvl1pPr>
          </a:lstStyle>
          <a:p>
            <a:pPr marL="12600">
              <a:lnSpc>
                <a:spcPct val="100000"/>
              </a:lnSpc>
              <a:spcBef>
                <a:spcPts val="26"/>
              </a:spcBef>
              <a:buNone/>
            </a:pPr>
            <a:r>
              <a:rPr b="0" lang="it-IT" sz="1000" spc="-1" strike="noStrike">
                <a:solidFill>
                  <a:srgbClr val="ffffff"/>
                </a:solidFill>
                <a:latin typeface="Huawei Sans"/>
              </a:rPr>
              <a:t>&lt;footer&gt;</a:t>
            </a:r>
            <a:endParaRPr b="0" lang="en-US" sz="1000" spc="-1" strike="noStrike">
              <a:latin typeface="Times New Roman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sldNum" idx="5"/>
          </p:nvPr>
        </p:nvSpPr>
        <p:spPr>
          <a:xfrm>
            <a:off x="11483280" y="6419160"/>
            <a:ext cx="263520" cy="203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marL="38160">
              <a:lnSpc>
                <a:spcPct val="100000"/>
              </a:lnSpc>
              <a:spcBef>
                <a:spcPts val="11"/>
              </a:spcBef>
              <a:buNone/>
              <a:defRPr b="1" lang="it-IT" sz="1200" spc="-1" strike="noStrike">
                <a:solidFill>
                  <a:srgbClr val="ffffff"/>
                </a:solidFill>
                <a:latin typeface="Huawei Sans"/>
              </a:defRPr>
            </a:lvl1pPr>
          </a:lstStyle>
          <a:p>
            <a:pPr marL="38160">
              <a:lnSpc>
                <a:spcPct val="100000"/>
              </a:lnSpc>
              <a:spcBef>
                <a:spcPts val="11"/>
              </a:spcBef>
              <a:buNone/>
            </a:pPr>
            <a:fld id="{8621938F-3908-4E4D-8293-D95453F34ACD}" type="slidenum">
              <a:rPr b="1" lang="it-IT" sz="1200" spc="-1" strike="noStrike">
                <a:solidFill>
                  <a:srgbClr val="ffffff"/>
                </a:solidFill>
                <a:latin typeface="Huawei Sans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 type="dt" idx="6"/>
          </p:nvPr>
        </p:nvSpPr>
        <p:spPr>
          <a:xfrm>
            <a:off x="609480" y="6378120"/>
            <a:ext cx="2802600" cy="34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5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6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bg object 16"/>
          <p:cNvSpPr/>
          <p:nvPr/>
        </p:nvSpPr>
        <p:spPr>
          <a:xfrm>
            <a:off x="0" y="1017000"/>
            <a:ext cx="12190680" cy="5839920"/>
          </a:xfrm>
          <a:custGeom>
            <a:avLst/>
            <a:gdLst/>
            <a:ahLst/>
            <a:rect l="l" t="t" r="r" b="b"/>
            <a:pathLst>
              <a:path w="12192000" h="5841365">
                <a:moveTo>
                  <a:pt x="12192000" y="0"/>
                </a:moveTo>
                <a:lnTo>
                  <a:pt x="0" y="0"/>
                </a:lnTo>
                <a:lnTo>
                  <a:pt x="0" y="5841009"/>
                </a:lnTo>
                <a:lnTo>
                  <a:pt x="12192000" y="5841009"/>
                </a:lnTo>
                <a:lnTo>
                  <a:pt x="12192000" y="0"/>
                </a:lnTo>
                <a:close/>
              </a:path>
            </a:pathLst>
          </a:custGeom>
          <a:solidFill>
            <a:srgbClr val="ede9f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4" name="bg object 17"/>
          <p:cNvSpPr/>
          <p:nvPr/>
        </p:nvSpPr>
        <p:spPr>
          <a:xfrm>
            <a:off x="0" y="6252480"/>
            <a:ext cx="12190680" cy="604440"/>
          </a:xfrm>
          <a:custGeom>
            <a:avLst/>
            <a:gdLst/>
            <a:ahLst/>
            <a:rect l="l" t="t" r="r" b="b"/>
            <a:pathLst>
              <a:path w="12192000" h="605790">
                <a:moveTo>
                  <a:pt x="12039601" y="0"/>
                </a:moveTo>
                <a:lnTo>
                  <a:pt x="140399" y="0"/>
                </a:lnTo>
                <a:lnTo>
                  <a:pt x="92231" y="7769"/>
                </a:lnTo>
                <a:lnTo>
                  <a:pt x="50396" y="29405"/>
                </a:lnTo>
                <a:lnTo>
                  <a:pt x="17405" y="62396"/>
                </a:lnTo>
                <a:lnTo>
                  <a:pt x="0" y="96052"/>
                </a:lnTo>
                <a:lnTo>
                  <a:pt x="0" y="605650"/>
                </a:lnTo>
                <a:lnTo>
                  <a:pt x="12192000" y="605650"/>
                </a:lnTo>
                <a:lnTo>
                  <a:pt x="12192000" y="152392"/>
                </a:lnTo>
                <a:lnTo>
                  <a:pt x="12184231" y="104231"/>
                </a:lnTo>
                <a:lnTo>
                  <a:pt x="12162595" y="62396"/>
                </a:lnTo>
                <a:lnTo>
                  <a:pt x="12129604" y="29405"/>
                </a:lnTo>
                <a:lnTo>
                  <a:pt x="12087769" y="7769"/>
                </a:lnTo>
                <a:lnTo>
                  <a:pt x="12039601" y="0"/>
                </a:lnTo>
                <a:close/>
              </a:path>
            </a:pathLst>
          </a:custGeom>
          <a:solidFill>
            <a:srgbClr val="533b8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5" name="bg object 18"/>
          <p:cNvSpPr/>
          <p:nvPr/>
        </p:nvSpPr>
        <p:spPr>
          <a:xfrm>
            <a:off x="438120" y="445680"/>
            <a:ext cx="298440" cy="341640"/>
          </a:xfrm>
          <a:custGeom>
            <a:avLst/>
            <a:gdLst/>
            <a:ahLst/>
            <a:rect l="l" t="t" r="r" b="b"/>
            <a:pathLst>
              <a:path w="299720" h="342900">
                <a:moveTo>
                  <a:pt x="37685" y="0"/>
                </a:moveTo>
                <a:lnTo>
                  <a:pt x="18426" y="3011"/>
                </a:lnTo>
                <a:lnTo>
                  <a:pt x="5412" y="17525"/>
                </a:lnTo>
                <a:lnTo>
                  <a:pt x="596" y="42480"/>
                </a:lnTo>
                <a:lnTo>
                  <a:pt x="0" y="297331"/>
                </a:lnTo>
                <a:lnTo>
                  <a:pt x="4907" y="322656"/>
                </a:lnTo>
                <a:lnTo>
                  <a:pt x="18413" y="338179"/>
                </a:lnTo>
                <a:lnTo>
                  <a:pt x="38488" y="342688"/>
                </a:lnTo>
                <a:lnTo>
                  <a:pt x="63106" y="334974"/>
                </a:lnTo>
                <a:lnTo>
                  <a:pt x="272503" y="221283"/>
                </a:lnTo>
                <a:lnTo>
                  <a:pt x="292382" y="204839"/>
                </a:lnTo>
                <a:lnTo>
                  <a:pt x="299534" y="185544"/>
                </a:lnTo>
                <a:lnTo>
                  <a:pt x="293872" y="165760"/>
                </a:lnTo>
                <a:lnTo>
                  <a:pt x="275310" y="147852"/>
                </a:lnTo>
                <a:lnTo>
                  <a:pt x="61239" y="9549"/>
                </a:lnTo>
                <a:lnTo>
                  <a:pt x="37685" y="0"/>
                </a:lnTo>
                <a:close/>
              </a:path>
            </a:pathLst>
          </a:custGeom>
          <a:solidFill>
            <a:srgbClr val="533b8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6" name="PlaceHolder 1"/>
          <p:cNvSpPr>
            <a:spLocks noGrp="1"/>
          </p:cNvSpPr>
          <p:nvPr>
            <p:ph type="ftr" idx="7"/>
          </p:nvPr>
        </p:nvSpPr>
        <p:spPr>
          <a:xfrm>
            <a:off x="407160" y="6446520"/>
            <a:ext cx="4033440" cy="173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marL="12600">
              <a:lnSpc>
                <a:spcPct val="100000"/>
              </a:lnSpc>
              <a:spcBef>
                <a:spcPts val="26"/>
              </a:spcBef>
              <a:buNone/>
              <a:defRPr b="0" lang="it-IT" sz="1000" spc="-1" strike="noStrike">
                <a:solidFill>
                  <a:srgbClr val="ffffff"/>
                </a:solidFill>
                <a:latin typeface="Huawei Sans"/>
              </a:defRPr>
            </a:lvl1pPr>
          </a:lstStyle>
          <a:p>
            <a:pPr marL="12600">
              <a:lnSpc>
                <a:spcPct val="100000"/>
              </a:lnSpc>
              <a:spcBef>
                <a:spcPts val="26"/>
              </a:spcBef>
              <a:buNone/>
            </a:pPr>
            <a:r>
              <a:rPr b="0" lang="it-IT" sz="1000" spc="-1" strike="noStrike">
                <a:solidFill>
                  <a:srgbClr val="ffffff"/>
                </a:solidFill>
                <a:latin typeface="Huawei Sans"/>
              </a:rPr>
              <a:t>&lt;footer&gt;</a:t>
            </a:r>
            <a:endParaRPr b="0" lang="en-US" sz="1000" spc="-1" strike="noStrike">
              <a:latin typeface="Times New Roman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 type="sldNum" idx="8"/>
          </p:nvPr>
        </p:nvSpPr>
        <p:spPr>
          <a:xfrm>
            <a:off x="11483280" y="6419160"/>
            <a:ext cx="263520" cy="203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marL="38160">
              <a:lnSpc>
                <a:spcPct val="100000"/>
              </a:lnSpc>
              <a:spcBef>
                <a:spcPts val="11"/>
              </a:spcBef>
              <a:buNone/>
              <a:defRPr b="1" lang="it-IT" sz="1200" spc="-1" strike="noStrike">
                <a:solidFill>
                  <a:srgbClr val="ffffff"/>
                </a:solidFill>
                <a:latin typeface="Huawei Sans"/>
              </a:defRPr>
            </a:lvl1pPr>
          </a:lstStyle>
          <a:p>
            <a:pPr marL="38160">
              <a:lnSpc>
                <a:spcPct val="100000"/>
              </a:lnSpc>
              <a:spcBef>
                <a:spcPts val="11"/>
              </a:spcBef>
              <a:buNone/>
            </a:pPr>
            <a:fld id="{60E74FEF-3148-4401-A2EA-98AF475F1A00}" type="slidenum">
              <a:rPr b="1" lang="it-IT" sz="1200" spc="-1" strike="noStrike">
                <a:solidFill>
                  <a:srgbClr val="ffffff"/>
                </a:solidFill>
                <a:latin typeface="Huawei Sans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88" name="PlaceHolder 3"/>
          <p:cNvSpPr>
            <a:spLocks noGrp="1"/>
          </p:cNvSpPr>
          <p:nvPr>
            <p:ph type="dt" idx="9"/>
          </p:nvPr>
        </p:nvSpPr>
        <p:spPr>
          <a:xfrm>
            <a:off x="609480" y="6378120"/>
            <a:ext cx="2802600" cy="34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89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90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9" Type="http://schemas.openxmlformats.org/officeDocument/2006/relationships/image" Target="../media/image9.png"/><Relationship Id="rId10" Type="http://schemas.openxmlformats.org/officeDocument/2006/relationships/image" Target="../media/image10.png"/><Relationship Id="rId11" Type="http://schemas.openxmlformats.org/officeDocument/2006/relationships/image" Target="../media/image11.png"/><Relationship Id="rId12" Type="http://schemas.openxmlformats.org/officeDocument/2006/relationships/image" Target="../media/image12.png"/><Relationship Id="rId13" Type="http://schemas.openxmlformats.org/officeDocument/2006/relationships/image" Target="../media/image13.png"/><Relationship Id="rId14" Type="http://schemas.openxmlformats.org/officeDocument/2006/relationships/image" Target="../media/image14.png"/><Relationship Id="rId15" Type="http://schemas.openxmlformats.org/officeDocument/2006/relationships/image" Target="../media/image15.png"/><Relationship Id="rId16" Type="http://schemas.openxmlformats.org/officeDocument/2006/relationships/image" Target="../media/image16.png"/><Relationship Id="rId17" Type="http://schemas.openxmlformats.org/officeDocument/2006/relationships/image" Target="../media/image17.png"/><Relationship Id="rId18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51.png"/><Relationship Id="rId2" Type="http://schemas.openxmlformats.org/officeDocument/2006/relationships/image" Target="../media/image152.png"/><Relationship Id="rId3" Type="http://schemas.openxmlformats.org/officeDocument/2006/relationships/image" Target="../media/image153.png"/><Relationship Id="rId4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54.png"/><Relationship Id="rId2" Type="http://schemas.openxmlformats.org/officeDocument/2006/relationships/image" Target="../media/image155.png"/><Relationship Id="rId3" Type="http://schemas.openxmlformats.org/officeDocument/2006/relationships/image" Target="../media/image156.png"/><Relationship Id="rId4" Type="http://schemas.openxmlformats.org/officeDocument/2006/relationships/image" Target="../media/image157.png"/><Relationship Id="rId5" Type="http://schemas.openxmlformats.org/officeDocument/2006/relationships/image" Target="../media/image158.png"/><Relationship Id="rId6" Type="http://schemas.openxmlformats.org/officeDocument/2006/relationships/image" Target="../media/image159.png"/><Relationship Id="rId7" Type="http://schemas.openxmlformats.org/officeDocument/2006/relationships/image" Target="../media/image160.png"/><Relationship Id="rId8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61.png"/><Relationship Id="rId2" Type="http://schemas.openxmlformats.org/officeDocument/2006/relationships/image" Target="../media/image162.png"/><Relationship Id="rId3" Type="http://schemas.openxmlformats.org/officeDocument/2006/relationships/image" Target="../media/image163.png"/><Relationship Id="rId4" Type="http://schemas.openxmlformats.org/officeDocument/2006/relationships/image" Target="../media/image164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65.png"/><Relationship Id="rId2" Type="http://schemas.openxmlformats.org/officeDocument/2006/relationships/image" Target="../media/image166.png"/><Relationship Id="rId3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67.png"/><Relationship Id="rId2" Type="http://schemas.openxmlformats.org/officeDocument/2006/relationships/image" Target="../media/image168.png"/><Relationship Id="rId3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69.png"/><Relationship Id="rId2" Type="http://schemas.openxmlformats.org/officeDocument/2006/relationships/image" Target="../media/image170.png"/><Relationship Id="rId3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71.png"/><Relationship Id="rId2" Type="http://schemas.openxmlformats.org/officeDocument/2006/relationships/image" Target="../media/image172.png"/><Relationship Id="rId3" Type="http://schemas.openxmlformats.org/officeDocument/2006/relationships/image" Target="../media/image173.png"/><Relationship Id="rId4" Type="http://schemas.openxmlformats.org/officeDocument/2006/relationships/image" Target="../media/image174.png"/><Relationship Id="rId5" Type="http://schemas.openxmlformats.org/officeDocument/2006/relationships/image" Target="../media/image175.png"/><Relationship Id="rId6" Type="http://schemas.openxmlformats.org/officeDocument/2006/relationships/image" Target="../media/image176.png"/><Relationship Id="rId7" Type="http://schemas.openxmlformats.org/officeDocument/2006/relationships/image" Target="../media/image177.png"/><Relationship Id="rId8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78.png"/><Relationship Id="rId2" Type="http://schemas.openxmlformats.org/officeDocument/2006/relationships/image" Target="../media/image179.png"/><Relationship Id="rId3" Type="http://schemas.openxmlformats.org/officeDocument/2006/relationships/image" Target="../media/image180.png"/><Relationship Id="rId4" Type="http://schemas.openxmlformats.org/officeDocument/2006/relationships/image" Target="../media/image181.png"/><Relationship Id="rId5" Type="http://schemas.openxmlformats.org/officeDocument/2006/relationships/slideLayout" Target="../slideLayouts/slideLayout25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82.png"/><Relationship Id="rId2" Type="http://schemas.openxmlformats.org/officeDocument/2006/relationships/image" Target="../media/image183.png"/><Relationship Id="rId3" Type="http://schemas.openxmlformats.org/officeDocument/2006/relationships/image" Target="../media/image184.png"/><Relationship Id="rId4" Type="http://schemas.openxmlformats.org/officeDocument/2006/relationships/image" Target="../media/image185.png"/><Relationship Id="rId5" Type="http://schemas.openxmlformats.org/officeDocument/2006/relationships/slideLayout" Target="../slideLayouts/slideLayout25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86.png"/><Relationship Id="rId2" Type="http://schemas.openxmlformats.org/officeDocument/2006/relationships/image" Target="../media/image187.png"/><Relationship Id="rId3" Type="http://schemas.openxmlformats.org/officeDocument/2006/relationships/image" Target="../media/image188.png"/><Relationship Id="rId4" Type="http://schemas.openxmlformats.org/officeDocument/2006/relationships/slideLayout" Target="../slideLayouts/slideLayout2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8" Type="http://schemas.openxmlformats.org/officeDocument/2006/relationships/image" Target="../media/image25.png"/><Relationship Id="rId9" Type="http://schemas.openxmlformats.org/officeDocument/2006/relationships/image" Target="../media/image26.png"/><Relationship Id="rId10" Type="http://schemas.openxmlformats.org/officeDocument/2006/relationships/image" Target="../media/image27.png"/><Relationship Id="rId11" Type="http://schemas.openxmlformats.org/officeDocument/2006/relationships/image" Target="../media/image28.png"/><Relationship Id="rId12" Type="http://schemas.openxmlformats.org/officeDocument/2006/relationships/image" Target="../media/image29.png"/><Relationship Id="rId13" Type="http://schemas.openxmlformats.org/officeDocument/2006/relationships/image" Target="../media/image30.png"/><Relationship Id="rId14" Type="http://schemas.openxmlformats.org/officeDocument/2006/relationships/image" Target="../media/image31.png"/><Relationship Id="rId15" Type="http://schemas.openxmlformats.org/officeDocument/2006/relationships/slideLayout" Target="../slideLayouts/slideLayout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189.png"/><Relationship Id="rId2" Type="http://schemas.openxmlformats.org/officeDocument/2006/relationships/image" Target="../media/image190.png"/><Relationship Id="rId3" Type="http://schemas.openxmlformats.org/officeDocument/2006/relationships/image" Target="../media/image191.png"/><Relationship Id="rId4" Type="http://schemas.openxmlformats.org/officeDocument/2006/relationships/image" Target="../media/image192.png"/><Relationship Id="rId5" Type="http://schemas.openxmlformats.org/officeDocument/2006/relationships/image" Target="../media/image193.png"/><Relationship Id="rId6" Type="http://schemas.openxmlformats.org/officeDocument/2006/relationships/image" Target="../media/image194.png"/><Relationship Id="rId7" Type="http://schemas.openxmlformats.org/officeDocument/2006/relationships/image" Target="../media/image195.png"/><Relationship Id="rId8" Type="http://schemas.openxmlformats.org/officeDocument/2006/relationships/image" Target="../media/image196.png"/><Relationship Id="rId9" Type="http://schemas.openxmlformats.org/officeDocument/2006/relationships/slideLayout" Target="../slideLayouts/slideLayout25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197.png"/><Relationship Id="rId2" Type="http://schemas.openxmlformats.org/officeDocument/2006/relationships/image" Target="../media/image198.png"/><Relationship Id="rId3" Type="http://schemas.openxmlformats.org/officeDocument/2006/relationships/slideLayout" Target="../slideLayouts/slideLayout25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199.png"/><Relationship Id="rId2" Type="http://schemas.openxmlformats.org/officeDocument/2006/relationships/image" Target="../media/image200.png"/><Relationship Id="rId3" Type="http://schemas.openxmlformats.org/officeDocument/2006/relationships/image" Target="../media/image201.png"/><Relationship Id="rId4" Type="http://schemas.openxmlformats.org/officeDocument/2006/relationships/image" Target="../media/image202.png"/><Relationship Id="rId5" Type="http://schemas.openxmlformats.org/officeDocument/2006/relationships/image" Target="../media/image203.png"/><Relationship Id="rId6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hyperlink" Target="https://docs.oniroproject.org/projects/blueprints/en/latest/vending-machine.html?highlight=vending%20machine" TargetMode="External"/><Relationship Id="rId2" Type="http://schemas.openxmlformats.org/officeDocument/2006/relationships/hyperlink" Target="https://docs.oniroproject.org/projects/blueprints/en/latest/vending-machine.html?highlight=vending%20machine" TargetMode="External"/><Relationship Id="rId3" Type="http://schemas.openxmlformats.org/officeDocument/2006/relationships/hyperlink" Target="https://docs.oniroproject.org/projects/blueprints/en/latest/vending-machine.html?highlight=vending%20machine" TargetMode="External"/><Relationship Id="rId4" Type="http://schemas.openxmlformats.org/officeDocument/2006/relationships/hyperlink" Target="https://www.youtube.com/watch?v=HQ9hD63ypvI&amp;list=PLy7t4z5SYNaQBDReZmeHAknEchYmu0LLa&amp;index=10" TargetMode="External"/><Relationship Id="rId5" Type="http://schemas.openxmlformats.org/officeDocument/2006/relationships/hyperlink" Target="https://www.youtube.com/watch?v=HQ9hD63ypvI&amp;list=PLy7t4z5SYNaQBDReZmeHAknEchYmu0LLa&amp;index=10" TargetMode="External"/><Relationship Id="rId6" Type="http://schemas.openxmlformats.org/officeDocument/2006/relationships/image" Target="../media/image204.png"/><Relationship Id="rId7" Type="http://schemas.openxmlformats.org/officeDocument/2006/relationships/image" Target="../media/image205.png"/><Relationship Id="rId8" Type="http://schemas.openxmlformats.org/officeDocument/2006/relationships/image" Target="../media/image206.png"/><Relationship Id="rId9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207.png"/><Relationship Id="rId2" Type="http://schemas.openxmlformats.org/officeDocument/2006/relationships/image" Target="../media/image208.png"/><Relationship Id="rId3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209.png"/><Relationship Id="rId2" Type="http://schemas.openxmlformats.org/officeDocument/2006/relationships/image" Target="../media/image210.png"/><Relationship Id="rId3" Type="http://schemas.openxmlformats.org/officeDocument/2006/relationships/image" Target="../media/image211.png"/><Relationship Id="rId4" Type="http://schemas.openxmlformats.org/officeDocument/2006/relationships/image" Target="../media/image212.png"/><Relationship Id="rId5" Type="http://schemas.openxmlformats.org/officeDocument/2006/relationships/image" Target="../media/image213.png"/><Relationship Id="rId6" Type="http://schemas.openxmlformats.org/officeDocument/2006/relationships/image" Target="../media/image214.png"/><Relationship Id="rId7" Type="http://schemas.openxmlformats.org/officeDocument/2006/relationships/image" Target="../media/image215.png"/><Relationship Id="rId8" Type="http://schemas.openxmlformats.org/officeDocument/2006/relationships/image" Target="../media/image216.png"/><Relationship Id="rId9" Type="http://schemas.openxmlformats.org/officeDocument/2006/relationships/image" Target="../media/image217.png"/><Relationship Id="rId10" Type="http://schemas.openxmlformats.org/officeDocument/2006/relationships/image" Target="../media/image218.png"/><Relationship Id="rId11" Type="http://schemas.openxmlformats.org/officeDocument/2006/relationships/image" Target="../media/image219.png"/><Relationship Id="rId12" Type="http://schemas.openxmlformats.org/officeDocument/2006/relationships/image" Target="../media/image220.png"/><Relationship Id="rId13" Type="http://schemas.openxmlformats.org/officeDocument/2006/relationships/image" Target="../media/image221.png"/><Relationship Id="rId14" Type="http://schemas.openxmlformats.org/officeDocument/2006/relationships/image" Target="../media/image222.png"/><Relationship Id="rId15" Type="http://schemas.openxmlformats.org/officeDocument/2006/relationships/image" Target="../media/image223.png"/><Relationship Id="rId16" Type="http://schemas.openxmlformats.org/officeDocument/2006/relationships/image" Target="../media/image224.png"/><Relationship Id="rId17" Type="http://schemas.openxmlformats.org/officeDocument/2006/relationships/image" Target="../media/image225.png"/><Relationship Id="rId18" Type="http://schemas.openxmlformats.org/officeDocument/2006/relationships/image" Target="../media/image226.png"/><Relationship Id="rId19" Type="http://schemas.openxmlformats.org/officeDocument/2006/relationships/image" Target="../media/image227.png"/><Relationship Id="rId20" Type="http://schemas.openxmlformats.org/officeDocument/2006/relationships/image" Target="../media/image228.png"/><Relationship Id="rId21" Type="http://schemas.openxmlformats.org/officeDocument/2006/relationships/image" Target="../media/image229.png"/><Relationship Id="rId22" Type="http://schemas.openxmlformats.org/officeDocument/2006/relationships/image" Target="../media/image230.png"/><Relationship Id="rId23" Type="http://schemas.openxmlformats.org/officeDocument/2006/relationships/slideLayout" Target="../slideLayouts/slideLayout1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231.png"/><Relationship Id="rId2" Type="http://schemas.openxmlformats.org/officeDocument/2006/relationships/image" Target="../media/image232.png"/><Relationship Id="rId3" Type="http://schemas.openxmlformats.org/officeDocument/2006/relationships/image" Target="../media/image233.png"/><Relationship Id="rId4" Type="http://schemas.openxmlformats.org/officeDocument/2006/relationships/hyperlink" Target="https://booting.oniroproject.org/distro" TargetMode="External"/><Relationship Id="rId5" Type="http://schemas.openxmlformats.org/officeDocument/2006/relationships/hyperlink" Target="https://booting.oniroproject.org/distro" TargetMode="External"/><Relationship Id="rId6" Type="http://schemas.openxmlformats.org/officeDocument/2006/relationships/hyperlink" Target="https://booting.oniroproject.org/distro" TargetMode="External"/><Relationship Id="rId7" Type="http://schemas.openxmlformats.org/officeDocument/2006/relationships/hyperlink" Target="https://booting.oniroproject.org/distro/components" TargetMode="External"/><Relationship Id="rId8" Type="http://schemas.openxmlformats.org/officeDocument/2006/relationships/hyperlink" Target="http://www.oniroproject.org/" TargetMode="External"/><Relationship Id="rId9" Type="http://schemas.openxmlformats.org/officeDocument/2006/relationships/hyperlink" Target="https://docs.oniroproject.org/en/latest/overview/oniroproject-vision.html" TargetMode="External"/><Relationship Id="rId10" Type="http://schemas.openxmlformats.org/officeDocument/2006/relationships/hyperlink" Target="https://docs.oniroproject.org/en/latest/overview/oniroproject-vision.html" TargetMode="External"/><Relationship Id="rId11" Type="http://schemas.openxmlformats.org/officeDocument/2006/relationships/hyperlink" Target="https://docs.oniroproject.org/en/latest/overview/oniroproject-vision.html" TargetMode="External"/><Relationship Id="rId12" Type="http://schemas.openxmlformats.org/officeDocument/2006/relationships/hyperlink" Target="https://docs.oniroproject.org/en/latest/overview/oniroproject-vision.html" TargetMode="External"/><Relationship Id="rId13" Type="http://schemas.openxmlformats.org/officeDocument/2006/relationships/hyperlink" Target="https://docs.oniroproject.org/en/latest/overview/oniroproject-vision.html" TargetMode="External"/><Relationship Id="rId14" Type="http://schemas.openxmlformats.org/officeDocument/2006/relationships/hyperlink" Target="https://docs.oniroproject.org/en/latest/contributing/index.html" TargetMode="External"/><Relationship Id="rId15" Type="http://schemas.openxmlformats.org/officeDocument/2006/relationships/hyperlink" Target="https://docs.oniroproject.org/en/latest/contributing/index.html" TargetMode="External"/><Relationship Id="rId16" Type="http://schemas.openxmlformats.org/officeDocument/2006/relationships/hyperlink" Target="https://docs.oniroproject.org/en/latest/contributing/index.html" TargetMode="External"/><Relationship Id="rId17" Type="http://schemas.openxmlformats.org/officeDocument/2006/relationships/hyperlink" Target="https://docs.oniroproject.org/en/latest/contributing/index.html" TargetMode="External"/><Relationship Id="rId18" Type="http://schemas.openxmlformats.org/officeDocument/2006/relationships/hyperlink" Target="https://docs.oniroproject.org/en/latest/contributing/index.html" TargetMode="External"/><Relationship Id="rId19" Type="http://schemas.openxmlformats.org/officeDocument/2006/relationships/hyperlink" Target="https://docs.oniroproject.org/en/latest/contributing/index.html" TargetMode="External"/><Relationship Id="rId20" Type="http://schemas.openxmlformats.org/officeDocument/2006/relationships/image" Target="../media/image234.png"/><Relationship Id="rId21" Type="http://schemas.openxmlformats.org/officeDocument/2006/relationships/image" Target="../media/image235.png"/><Relationship Id="rId22" Type="http://schemas.openxmlformats.org/officeDocument/2006/relationships/image" Target="../media/image236.png"/><Relationship Id="rId23" Type="http://schemas.openxmlformats.org/officeDocument/2006/relationships/slideLayout" Target="../slideLayouts/slideLayout1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hyperlink" Target="https://oniroproject.org/" TargetMode="External"/><Relationship Id="rId2" Type="http://schemas.openxmlformats.org/officeDocument/2006/relationships/image" Target="../media/image237.png"/><Relationship Id="rId3" Type="http://schemas.openxmlformats.org/officeDocument/2006/relationships/image" Target="../media/image238.png"/><Relationship Id="rId4" Type="http://schemas.openxmlformats.org/officeDocument/2006/relationships/image" Target="../media/image239.png"/><Relationship Id="rId5" Type="http://schemas.openxmlformats.org/officeDocument/2006/relationships/image" Target="../media/image240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27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image" Target="../media/image33.png"/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6" Type="http://schemas.openxmlformats.org/officeDocument/2006/relationships/image" Target="../media/image37.png"/><Relationship Id="rId7" Type="http://schemas.openxmlformats.org/officeDocument/2006/relationships/image" Target="../media/image38.png"/><Relationship Id="rId8" Type="http://schemas.openxmlformats.org/officeDocument/2006/relationships/image" Target="../media/image39.png"/><Relationship Id="rId9" Type="http://schemas.openxmlformats.org/officeDocument/2006/relationships/image" Target="../media/image40.png"/><Relationship Id="rId10" Type="http://schemas.openxmlformats.org/officeDocument/2006/relationships/image" Target="../media/image41.png"/><Relationship Id="rId11" Type="http://schemas.openxmlformats.org/officeDocument/2006/relationships/image" Target="../media/image42.png"/><Relationship Id="rId12" Type="http://schemas.openxmlformats.org/officeDocument/2006/relationships/image" Target="../media/image43.png"/><Relationship Id="rId13" Type="http://schemas.openxmlformats.org/officeDocument/2006/relationships/image" Target="../media/image44.png"/><Relationship Id="rId14" Type="http://schemas.openxmlformats.org/officeDocument/2006/relationships/image" Target="../media/image45.png"/><Relationship Id="rId15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image" Target="../media/image47.png"/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5" Type="http://schemas.openxmlformats.org/officeDocument/2006/relationships/image" Target="../media/image50.png"/><Relationship Id="rId6" Type="http://schemas.openxmlformats.org/officeDocument/2006/relationships/image" Target="../media/image51.png"/><Relationship Id="rId7" Type="http://schemas.openxmlformats.org/officeDocument/2006/relationships/image" Target="../media/image52.png"/><Relationship Id="rId8" Type="http://schemas.openxmlformats.org/officeDocument/2006/relationships/image" Target="../media/image53.png"/><Relationship Id="rId9" Type="http://schemas.openxmlformats.org/officeDocument/2006/relationships/image" Target="../media/image54.png"/><Relationship Id="rId10" Type="http://schemas.openxmlformats.org/officeDocument/2006/relationships/image" Target="../media/image55.png"/><Relationship Id="rId11" Type="http://schemas.openxmlformats.org/officeDocument/2006/relationships/image" Target="../media/image56.png"/><Relationship Id="rId12" Type="http://schemas.openxmlformats.org/officeDocument/2006/relationships/image" Target="../media/image57.png"/><Relationship Id="rId13" Type="http://schemas.openxmlformats.org/officeDocument/2006/relationships/image" Target="../media/image58.png"/><Relationship Id="rId14" Type="http://schemas.openxmlformats.org/officeDocument/2006/relationships/image" Target="../media/image59.png"/><Relationship Id="rId15" Type="http://schemas.openxmlformats.org/officeDocument/2006/relationships/image" Target="../media/image60.png"/><Relationship Id="rId16" Type="http://schemas.openxmlformats.org/officeDocument/2006/relationships/image" Target="../media/image61.png"/><Relationship Id="rId17" Type="http://schemas.openxmlformats.org/officeDocument/2006/relationships/image" Target="../media/image62.png"/><Relationship Id="rId18" Type="http://schemas.openxmlformats.org/officeDocument/2006/relationships/image" Target="../media/image63.png"/><Relationship Id="rId19" Type="http://schemas.openxmlformats.org/officeDocument/2006/relationships/image" Target="../media/image64.png"/><Relationship Id="rId20" Type="http://schemas.openxmlformats.org/officeDocument/2006/relationships/image" Target="../media/image65.png"/><Relationship Id="rId21" Type="http://schemas.openxmlformats.org/officeDocument/2006/relationships/image" Target="../media/image66.png"/><Relationship Id="rId22" Type="http://schemas.openxmlformats.org/officeDocument/2006/relationships/image" Target="../media/image67.png"/><Relationship Id="rId23" Type="http://schemas.openxmlformats.org/officeDocument/2006/relationships/image" Target="../media/image68.png"/><Relationship Id="rId24" Type="http://schemas.openxmlformats.org/officeDocument/2006/relationships/image" Target="../media/image69.png"/><Relationship Id="rId25" Type="http://schemas.openxmlformats.org/officeDocument/2006/relationships/image" Target="../media/image70.png"/><Relationship Id="rId26" Type="http://schemas.openxmlformats.org/officeDocument/2006/relationships/image" Target="../media/image71.png"/><Relationship Id="rId27" Type="http://schemas.openxmlformats.org/officeDocument/2006/relationships/image" Target="../media/image72.png"/><Relationship Id="rId28" Type="http://schemas.openxmlformats.org/officeDocument/2006/relationships/image" Target="../media/image73.png"/><Relationship Id="rId29" Type="http://schemas.openxmlformats.org/officeDocument/2006/relationships/image" Target="../media/image74.png"/><Relationship Id="rId30" Type="http://schemas.openxmlformats.org/officeDocument/2006/relationships/image" Target="../media/image75.png"/><Relationship Id="rId31" Type="http://schemas.openxmlformats.org/officeDocument/2006/relationships/image" Target="../media/image76.png"/><Relationship Id="rId32" Type="http://schemas.openxmlformats.org/officeDocument/2006/relationships/image" Target="../media/image77.png"/><Relationship Id="rId33" Type="http://schemas.openxmlformats.org/officeDocument/2006/relationships/image" Target="../media/image78.png"/><Relationship Id="rId34" Type="http://schemas.openxmlformats.org/officeDocument/2006/relationships/image" Target="../media/image79.png"/><Relationship Id="rId35" Type="http://schemas.openxmlformats.org/officeDocument/2006/relationships/image" Target="../media/image80.png"/><Relationship Id="rId36" Type="http://schemas.openxmlformats.org/officeDocument/2006/relationships/image" Target="../media/image81.png"/><Relationship Id="rId37" Type="http://schemas.openxmlformats.org/officeDocument/2006/relationships/image" Target="../media/image82.png"/><Relationship Id="rId38" Type="http://schemas.openxmlformats.org/officeDocument/2006/relationships/image" Target="../media/image83.png"/><Relationship Id="rId39" Type="http://schemas.openxmlformats.org/officeDocument/2006/relationships/image" Target="../media/image84.png"/><Relationship Id="rId40" Type="http://schemas.openxmlformats.org/officeDocument/2006/relationships/image" Target="../media/image85.png"/><Relationship Id="rId41" Type="http://schemas.openxmlformats.org/officeDocument/2006/relationships/image" Target="../media/image86.png"/><Relationship Id="rId42" Type="http://schemas.openxmlformats.org/officeDocument/2006/relationships/image" Target="../media/image87.png"/><Relationship Id="rId43" Type="http://schemas.openxmlformats.org/officeDocument/2006/relationships/image" Target="../media/image88.png"/><Relationship Id="rId44" Type="http://schemas.openxmlformats.org/officeDocument/2006/relationships/image" Target="../media/image89.png"/><Relationship Id="rId45" Type="http://schemas.openxmlformats.org/officeDocument/2006/relationships/image" Target="../media/image90.png"/><Relationship Id="rId46" Type="http://schemas.openxmlformats.org/officeDocument/2006/relationships/image" Target="../media/image91.png"/><Relationship Id="rId47" Type="http://schemas.openxmlformats.org/officeDocument/2006/relationships/image" Target="../media/image92.png"/><Relationship Id="rId48" Type="http://schemas.openxmlformats.org/officeDocument/2006/relationships/image" Target="../media/image93.png"/><Relationship Id="rId49" Type="http://schemas.openxmlformats.org/officeDocument/2006/relationships/image" Target="../media/image94.png"/><Relationship Id="rId50" Type="http://schemas.openxmlformats.org/officeDocument/2006/relationships/image" Target="../media/image95.png"/><Relationship Id="rId51" Type="http://schemas.openxmlformats.org/officeDocument/2006/relationships/image" Target="../media/image96.png"/><Relationship Id="rId52" Type="http://schemas.openxmlformats.org/officeDocument/2006/relationships/image" Target="../media/image97.png"/><Relationship Id="rId53" Type="http://schemas.openxmlformats.org/officeDocument/2006/relationships/image" Target="../media/image98.png"/><Relationship Id="rId54" Type="http://schemas.openxmlformats.org/officeDocument/2006/relationships/image" Target="../media/image99.png"/><Relationship Id="rId55" Type="http://schemas.openxmlformats.org/officeDocument/2006/relationships/image" Target="../media/image100.png"/><Relationship Id="rId56" Type="http://schemas.openxmlformats.org/officeDocument/2006/relationships/image" Target="../media/image101.png"/><Relationship Id="rId57" Type="http://schemas.openxmlformats.org/officeDocument/2006/relationships/image" Target="../media/image102.png"/><Relationship Id="rId58" Type="http://schemas.openxmlformats.org/officeDocument/2006/relationships/image" Target="../media/image103.png"/><Relationship Id="rId59" Type="http://schemas.openxmlformats.org/officeDocument/2006/relationships/image" Target="../media/image104.png"/><Relationship Id="rId60" Type="http://schemas.openxmlformats.org/officeDocument/2006/relationships/image" Target="../media/image105.png"/><Relationship Id="rId61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06.png"/><Relationship Id="rId2" Type="http://schemas.openxmlformats.org/officeDocument/2006/relationships/image" Target="../media/image107.png"/><Relationship Id="rId3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08.png"/><Relationship Id="rId2" Type="http://schemas.openxmlformats.org/officeDocument/2006/relationships/image" Target="../media/image109.png"/><Relationship Id="rId3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10.png"/><Relationship Id="rId2" Type="http://schemas.openxmlformats.org/officeDocument/2006/relationships/image" Target="../media/image111.png"/><Relationship Id="rId3" Type="http://schemas.openxmlformats.org/officeDocument/2006/relationships/image" Target="../media/image112.png"/><Relationship Id="rId4" Type="http://schemas.openxmlformats.org/officeDocument/2006/relationships/image" Target="../media/image113.png"/><Relationship Id="rId5" Type="http://schemas.openxmlformats.org/officeDocument/2006/relationships/image" Target="../media/image114.png"/><Relationship Id="rId6" Type="http://schemas.openxmlformats.org/officeDocument/2006/relationships/image" Target="../media/image115.png"/><Relationship Id="rId7" Type="http://schemas.openxmlformats.org/officeDocument/2006/relationships/image" Target="../media/image116.png"/><Relationship Id="rId8" Type="http://schemas.openxmlformats.org/officeDocument/2006/relationships/image" Target="../media/image117.png"/><Relationship Id="rId9" Type="http://schemas.openxmlformats.org/officeDocument/2006/relationships/image" Target="../media/image118.png"/><Relationship Id="rId10" Type="http://schemas.openxmlformats.org/officeDocument/2006/relationships/image" Target="../media/image119.png"/><Relationship Id="rId11" Type="http://schemas.openxmlformats.org/officeDocument/2006/relationships/image" Target="../media/image120.png"/><Relationship Id="rId12" Type="http://schemas.openxmlformats.org/officeDocument/2006/relationships/image" Target="../media/image121.png"/><Relationship Id="rId13" Type="http://schemas.openxmlformats.org/officeDocument/2006/relationships/image" Target="../media/image122.png"/><Relationship Id="rId14" Type="http://schemas.openxmlformats.org/officeDocument/2006/relationships/image" Target="../media/image123.png"/><Relationship Id="rId15" Type="http://schemas.openxmlformats.org/officeDocument/2006/relationships/image" Target="../media/image124.png"/><Relationship Id="rId16" Type="http://schemas.openxmlformats.org/officeDocument/2006/relationships/image" Target="../media/image125.png"/><Relationship Id="rId17" Type="http://schemas.openxmlformats.org/officeDocument/2006/relationships/image" Target="../media/image126.png"/><Relationship Id="rId18" Type="http://schemas.openxmlformats.org/officeDocument/2006/relationships/image" Target="../media/image127.png"/><Relationship Id="rId19" Type="http://schemas.openxmlformats.org/officeDocument/2006/relationships/image" Target="../media/image128.png"/><Relationship Id="rId20" Type="http://schemas.openxmlformats.org/officeDocument/2006/relationships/image" Target="../media/image129.png"/><Relationship Id="rId21" Type="http://schemas.openxmlformats.org/officeDocument/2006/relationships/image" Target="../media/image130.png"/><Relationship Id="rId22" Type="http://schemas.openxmlformats.org/officeDocument/2006/relationships/image" Target="../media/image131.png"/><Relationship Id="rId23" Type="http://schemas.openxmlformats.org/officeDocument/2006/relationships/image" Target="../media/image132.png"/><Relationship Id="rId24" Type="http://schemas.openxmlformats.org/officeDocument/2006/relationships/image" Target="../media/image133.png"/><Relationship Id="rId25" Type="http://schemas.openxmlformats.org/officeDocument/2006/relationships/image" Target="../media/image134.png"/><Relationship Id="rId26" Type="http://schemas.openxmlformats.org/officeDocument/2006/relationships/image" Target="../media/image135.png"/><Relationship Id="rId27" Type="http://schemas.openxmlformats.org/officeDocument/2006/relationships/image" Target="../media/image136.png"/><Relationship Id="rId28" Type="http://schemas.openxmlformats.org/officeDocument/2006/relationships/image" Target="../media/image137.png"/><Relationship Id="rId29" Type="http://schemas.openxmlformats.org/officeDocument/2006/relationships/image" Target="../media/image138.png"/><Relationship Id="rId30" Type="http://schemas.openxmlformats.org/officeDocument/2006/relationships/image" Target="../media/image139.png"/><Relationship Id="rId31" Type="http://schemas.openxmlformats.org/officeDocument/2006/relationships/image" Target="../media/image140.png"/><Relationship Id="rId32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41.png"/><Relationship Id="rId2" Type="http://schemas.openxmlformats.org/officeDocument/2006/relationships/image" Target="../media/image142.png"/><Relationship Id="rId3" Type="http://schemas.openxmlformats.org/officeDocument/2006/relationships/image" Target="../media/image143.png"/><Relationship Id="rId4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44.png"/><Relationship Id="rId2" Type="http://schemas.openxmlformats.org/officeDocument/2006/relationships/image" Target="../media/image145.png"/><Relationship Id="rId3" Type="http://schemas.openxmlformats.org/officeDocument/2006/relationships/image" Target="../media/image146.png"/><Relationship Id="rId4" Type="http://schemas.openxmlformats.org/officeDocument/2006/relationships/image" Target="../media/image147.png"/><Relationship Id="rId5" Type="http://schemas.openxmlformats.org/officeDocument/2006/relationships/image" Target="../media/image148.png"/><Relationship Id="rId6" Type="http://schemas.openxmlformats.org/officeDocument/2006/relationships/image" Target="../media/image149.png"/><Relationship Id="rId7" Type="http://schemas.openxmlformats.org/officeDocument/2006/relationships/image" Target="../media/image150.png"/><Relationship Id="rId8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object 2"/>
          <p:cNvSpPr/>
          <p:nvPr/>
        </p:nvSpPr>
        <p:spPr>
          <a:xfrm>
            <a:off x="0" y="0"/>
            <a:ext cx="12190680" cy="6856560"/>
          </a:xfrm>
          <a:custGeom>
            <a:avLst/>
            <a:gdLst/>
            <a:ah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1b193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4" name="object 5"/>
          <p:cNvSpPr/>
          <p:nvPr/>
        </p:nvSpPr>
        <p:spPr>
          <a:xfrm>
            <a:off x="1281240" y="4955760"/>
            <a:ext cx="4849200" cy="62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 algn="just">
              <a:lnSpc>
                <a:spcPct val="100000"/>
              </a:lnSpc>
              <a:spcBef>
                <a:spcPts val="99"/>
              </a:spcBef>
              <a:buNone/>
            </a:pPr>
            <a:r>
              <a:rPr b="0" lang="it-IT" sz="2000" spc="-1" strike="noStrike">
                <a:solidFill>
                  <a:srgbClr val="f6f2f9"/>
                </a:solidFill>
                <a:latin typeface="Plus Jakarta Sans"/>
                <a:ea typeface="DejaVu Sans"/>
              </a:rPr>
              <a:t>The </a:t>
            </a:r>
            <a:r>
              <a:rPr b="1" lang="it-IT" sz="2000" spc="-1" strike="noStrike">
                <a:solidFill>
                  <a:srgbClr val="06b7d1"/>
                </a:solidFill>
                <a:latin typeface="Plus Jakarta Sans"/>
                <a:ea typeface="DejaVu Sans"/>
              </a:rPr>
              <a:t>distributed operating system</a:t>
            </a:r>
            <a:r>
              <a:rPr b="0" lang="it-IT" sz="2000" spc="-1" strike="noStrike">
                <a:solidFill>
                  <a:srgbClr val="f6f2f9"/>
                </a:solidFill>
                <a:latin typeface="Plus Jakarta Sans"/>
                <a:ea typeface="DejaVu Sans"/>
              </a:rPr>
              <a:t> targeting IoT devices big and small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35" name="object 6"/>
          <p:cNvSpPr/>
          <p:nvPr/>
        </p:nvSpPr>
        <p:spPr>
          <a:xfrm>
            <a:off x="1375920" y="1644480"/>
            <a:ext cx="352080" cy="360"/>
          </a:xfrm>
          <a:custGeom>
            <a:avLst/>
            <a:gdLst/>
            <a:ahLst/>
            <a:rect l="l" t="t" r="r" b="b"/>
            <a:pathLst>
              <a:path w="353694" h="0">
                <a:moveTo>
                  <a:pt x="0" y="0"/>
                </a:moveTo>
                <a:lnTo>
                  <a:pt x="353301" y="0"/>
                </a:lnTo>
              </a:path>
            </a:pathLst>
          </a:custGeom>
          <a:noFill/>
          <a:ln w="507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36" name="Gruppo 71"/>
          <p:cNvGrpSpPr/>
          <p:nvPr/>
        </p:nvGrpSpPr>
        <p:grpSpPr>
          <a:xfrm>
            <a:off x="7702560" y="2271600"/>
            <a:ext cx="3507120" cy="3563640"/>
            <a:chOff x="7702560" y="2271600"/>
            <a:chExt cx="3507120" cy="3563640"/>
          </a:xfrm>
        </p:grpSpPr>
        <p:grpSp>
          <p:nvGrpSpPr>
            <p:cNvPr id="137" name="object 7"/>
            <p:cNvGrpSpPr/>
            <p:nvPr/>
          </p:nvGrpSpPr>
          <p:grpSpPr>
            <a:xfrm>
              <a:off x="7845480" y="2271600"/>
              <a:ext cx="1206000" cy="876240"/>
              <a:chOff x="7845480" y="2271600"/>
              <a:chExt cx="1206000" cy="876240"/>
            </a:xfrm>
          </p:grpSpPr>
          <p:sp>
            <p:nvSpPr>
              <p:cNvPr id="138" name="object 8"/>
              <p:cNvSpPr/>
              <p:nvPr/>
            </p:nvSpPr>
            <p:spPr>
              <a:xfrm>
                <a:off x="7845480" y="2334960"/>
                <a:ext cx="1206000" cy="812880"/>
              </a:xfrm>
              <a:custGeom>
                <a:avLst/>
                <a:gdLst/>
                <a:ahLst/>
                <a:rect l="l" t="t" r="r" b="b"/>
                <a:pathLst>
                  <a:path w="1401445" h="945514">
                    <a:moveTo>
                      <a:pt x="1400860" y="0"/>
                    </a:moveTo>
                    <a:lnTo>
                      <a:pt x="0" y="0"/>
                    </a:lnTo>
                    <a:lnTo>
                      <a:pt x="0" y="945032"/>
                    </a:lnTo>
                    <a:lnTo>
                      <a:pt x="1400860" y="945032"/>
                    </a:lnTo>
                    <a:lnTo>
                      <a:pt x="1400860" y="0"/>
                    </a:lnTo>
                    <a:close/>
                  </a:path>
                </a:pathLst>
              </a:custGeom>
              <a:solidFill>
                <a:srgbClr val="f3f1f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39" name="object 9"/>
              <p:cNvSpPr/>
              <p:nvPr/>
            </p:nvSpPr>
            <p:spPr>
              <a:xfrm>
                <a:off x="7893720" y="2413080"/>
                <a:ext cx="1109520" cy="3600"/>
              </a:xfrm>
              <a:custGeom>
                <a:avLst/>
                <a:gdLst/>
                <a:ahLst/>
                <a:rect l="l" t="t" r="r" b="b"/>
                <a:pathLst>
                  <a:path w="1289684" h="5714">
                    <a:moveTo>
                      <a:pt x="1289342" y="0"/>
                    </a:moveTo>
                    <a:lnTo>
                      <a:pt x="0" y="0"/>
                    </a:lnTo>
                    <a:lnTo>
                      <a:pt x="0" y="5613"/>
                    </a:lnTo>
                    <a:lnTo>
                      <a:pt x="1289342" y="5613"/>
                    </a:lnTo>
                    <a:lnTo>
                      <a:pt x="1289342" y="0"/>
                    </a:lnTo>
                    <a:close/>
                  </a:path>
                </a:pathLst>
              </a:custGeom>
              <a:solidFill>
                <a:srgbClr val="e1e0d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40" name="object 10"/>
              <p:cNvSpPr/>
              <p:nvPr/>
            </p:nvSpPr>
            <p:spPr>
              <a:xfrm>
                <a:off x="7845480" y="2271600"/>
                <a:ext cx="1206000" cy="149760"/>
              </a:xfrm>
              <a:custGeom>
                <a:avLst/>
                <a:gdLst/>
                <a:ahLst/>
                <a:rect l="l" t="t" r="r" b="b"/>
                <a:pathLst>
                  <a:path w="1401445" h="175260">
                    <a:moveTo>
                      <a:pt x="540435" y="159486"/>
                    </a:moveTo>
                    <a:lnTo>
                      <a:pt x="243027" y="159486"/>
                    </a:lnTo>
                    <a:lnTo>
                      <a:pt x="243027" y="174663"/>
                    </a:lnTo>
                    <a:lnTo>
                      <a:pt x="540435" y="174663"/>
                    </a:lnTo>
                    <a:lnTo>
                      <a:pt x="540435" y="159486"/>
                    </a:lnTo>
                    <a:close/>
                  </a:path>
                  <a:path w="1401445" h="175260">
                    <a:moveTo>
                      <a:pt x="1400860" y="36499"/>
                    </a:moveTo>
                    <a:lnTo>
                      <a:pt x="1397990" y="22288"/>
                    </a:lnTo>
                    <a:lnTo>
                      <a:pt x="1390167" y="10680"/>
                    </a:lnTo>
                    <a:lnTo>
                      <a:pt x="1378559" y="2857"/>
                    </a:lnTo>
                    <a:lnTo>
                      <a:pt x="1364348" y="0"/>
                    </a:lnTo>
                    <a:lnTo>
                      <a:pt x="36512" y="0"/>
                    </a:lnTo>
                    <a:lnTo>
                      <a:pt x="22301" y="2857"/>
                    </a:lnTo>
                    <a:lnTo>
                      <a:pt x="10693" y="10680"/>
                    </a:lnTo>
                    <a:lnTo>
                      <a:pt x="2870" y="22288"/>
                    </a:lnTo>
                    <a:lnTo>
                      <a:pt x="0" y="36499"/>
                    </a:lnTo>
                    <a:lnTo>
                      <a:pt x="0" y="73545"/>
                    </a:lnTo>
                    <a:lnTo>
                      <a:pt x="1400860" y="73545"/>
                    </a:lnTo>
                    <a:lnTo>
                      <a:pt x="1400860" y="36499"/>
                    </a:lnTo>
                    <a:close/>
                  </a:path>
                </a:pathLst>
              </a:custGeom>
              <a:solidFill>
                <a:srgbClr val="793fa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41" name="object 11"/>
              <p:cNvSpPr/>
              <p:nvPr/>
            </p:nvSpPr>
            <p:spPr>
              <a:xfrm>
                <a:off x="7893720" y="2493720"/>
                <a:ext cx="1109520" cy="590040"/>
              </a:xfrm>
              <a:custGeom>
                <a:avLst/>
                <a:gdLst/>
                <a:ahLst/>
                <a:rect l="l" t="t" r="r" b="b"/>
                <a:pathLst>
                  <a:path w="1289684" h="686435">
                    <a:moveTo>
                      <a:pt x="335965" y="681189"/>
                    </a:moveTo>
                    <a:lnTo>
                      <a:pt x="0" y="681189"/>
                    </a:lnTo>
                    <a:lnTo>
                      <a:pt x="0" y="686295"/>
                    </a:lnTo>
                    <a:lnTo>
                      <a:pt x="335965" y="686295"/>
                    </a:lnTo>
                    <a:lnTo>
                      <a:pt x="335965" y="681189"/>
                    </a:lnTo>
                    <a:close/>
                  </a:path>
                  <a:path w="1289684" h="686435">
                    <a:moveTo>
                      <a:pt x="335965" y="641273"/>
                    </a:moveTo>
                    <a:lnTo>
                      <a:pt x="0" y="641273"/>
                    </a:lnTo>
                    <a:lnTo>
                      <a:pt x="0" y="646379"/>
                    </a:lnTo>
                    <a:lnTo>
                      <a:pt x="335965" y="646379"/>
                    </a:lnTo>
                    <a:lnTo>
                      <a:pt x="335965" y="641273"/>
                    </a:lnTo>
                    <a:close/>
                  </a:path>
                  <a:path w="1289684" h="686435">
                    <a:moveTo>
                      <a:pt x="452907" y="585673"/>
                    </a:moveTo>
                    <a:lnTo>
                      <a:pt x="0" y="585673"/>
                    </a:lnTo>
                    <a:lnTo>
                      <a:pt x="0" y="590778"/>
                    </a:lnTo>
                    <a:lnTo>
                      <a:pt x="452907" y="590778"/>
                    </a:lnTo>
                    <a:lnTo>
                      <a:pt x="452907" y="585673"/>
                    </a:lnTo>
                    <a:close/>
                  </a:path>
                  <a:path w="1289684" h="686435">
                    <a:moveTo>
                      <a:pt x="452907" y="545769"/>
                    </a:moveTo>
                    <a:lnTo>
                      <a:pt x="0" y="545769"/>
                    </a:lnTo>
                    <a:lnTo>
                      <a:pt x="0" y="550862"/>
                    </a:lnTo>
                    <a:lnTo>
                      <a:pt x="452907" y="550862"/>
                    </a:lnTo>
                    <a:lnTo>
                      <a:pt x="452907" y="545769"/>
                    </a:lnTo>
                    <a:close/>
                  </a:path>
                  <a:path w="1289684" h="686435">
                    <a:moveTo>
                      <a:pt x="484670" y="0"/>
                    </a:moveTo>
                    <a:lnTo>
                      <a:pt x="0" y="0"/>
                    </a:lnTo>
                    <a:lnTo>
                      <a:pt x="0" y="455828"/>
                    </a:lnTo>
                    <a:lnTo>
                      <a:pt x="484670" y="455828"/>
                    </a:lnTo>
                    <a:lnTo>
                      <a:pt x="484670" y="0"/>
                    </a:lnTo>
                    <a:close/>
                  </a:path>
                  <a:path w="1289684" h="686435">
                    <a:moveTo>
                      <a:pt x="759993" y="681189"/>
                    </a:moveTo>
                    <a:lnTo>
                      <a:pt x="379666" y="681189"/>
                    </a:lnTo>
                    <a:lnTo>
                      <a:pt x="379666" y="686295"/>
                    </a:lnTo>
                    <a:lnTo>
                      <a:pt x="759993" y="686295"/>
                    </a:lnTo>
                    <a:lnTo>
                      <a:pt x="759993" y="681189"/>
                    </a:lnTo>
                    <a:close/>
                  </a:path>
                  <a:path w="1289684" h="686435">
                    <a:moveTo>
                      <a:pt x="759993" y="641273"/>
                    </a:moveTo>
                    <a:lnTo>
                      <a:pt x="379666" y="641273"/>
                    </a:lnTo>
                    <a:lnTo>
                      <a:pt x="379666" y="646379"/>
                    </a:lnTo>
                    <a:lnTo>
                      <a:pt x="759993" y="646379"/>
                    </a:lnTo>
                    <a:lnTo>
                      <a:pt x="759993" y="641273"/>
                    </a:lnTo>
                    <a:close/>
                  </a:path>
                  <a:path w="1289684" h="686435">
                    <a:moveTo>
                      <a:pt x="759993" y="585673"/>
                    </a:moveTo>
                    <a:lnTo>
                      <a:pt x="508139" y="585673"/>
                    </a:lnTo>
                    <a:lnTo>
                      <a:pt x="508139" y="590778"/>
                    </a:lnTo>
                    <a:lnTo>
                      <a:pt x="759993" y="590778"/>
                    </a:lnTo>
                    <a:lnTo>
                      <a:pt x="759993" y="585673"/>
                    </a:lnTo>
                    <a:close/>
                  </a:path>
                  <a:path w="1289684" h="686435">
                    <a:moveTo>
                      <a:pt x="759993" y="545769"/>
                    </a:moveTo>
                    <a:lnTo>
                      <a:pt x="508139" y="545769"/>
                    </a:lnTo>
                    <a:lnTo>
                      <a:pt x="508139" y="550862"/>
                    </a:lnTo>
                    <a:lnTo>
                      <a:pt x="759993" y="550862"/>
                    </a:lnTo>
                    <a:lnTo>
                      <a:pt x="759993" y="545769"/>
                    </a:lnTo>
                    <a:close/>
                  </a:path>
                  <a:path w="1289684" h="686435">
                    <a:moveTo>
                      <a:pt x="785698" y="239318"/>
                    </a:moveTo>
                    <a:lnTo>
                      <a:pt x="555485" y="239318"/>
                    </a:lnTo>
                    <a:lnTo>
                      <a:pt x="555485" y="455828"/>
                    </a:lnTo>
                    <a:lnTo>
                      <a:pt x="785698" y="455828"/>
                    </a:lnTo>
                    <a:lnTo>
                      <a:pt x="785698" y="239318"/>
                    </a:lnTo>
                    <a:close/>
                  </a:path>
                  <a:path w="1289684" h="686435">
                    <a:moveTo>
                      <a:pt x="785698" y="0"/>
                    </a:moveTo>
                    <a:lnTo>
                      <a:pt x="555485" y="0"/>
                    </a:lnTo>
                    <a:lnTo>
                      <a:pt x="555485" y="216509"/>
                    </a:lnTo>
                    <a:lnTo>
                      <a:pt x="785698" y="216509"/>
                    </a:lnTo>
                    <a:lnTo>
                      <a:pt x="785698" y="0"/>
                    </a:lnTo>
                    <a:close/>
                  </a:path>
                  <a:path w="1289684" h="686435">
                    <a:moveTo>
                      <a:pt x="1184719" y="450735"/>
                    </a:moveTo>
                    <a:lnTo>
                      <a:pt x="836447" y="450735"/>
                    </a:lnTo>
                    <a:lnTo>
                      <a:pt x="836447" y="455828"/>
                    </a:lnTo>
                    <a:lnTo>
                      <a:pt x="1184719" y="455828"/>
                    </a:lnTo>
                    <a:lnTo>
                      <a:pt x="1184719" y="450735"/>
                    </a:lnTo>
                    <a:close/>
                  </a:path>
                  <a:path w="1289684" h="686435">
                    <a:moveTo>
                      <a:pt x="1184719" y="211416"/>
                    </a:moveTo>
                    <a:lnTo>
                      <a:pt x="836447" y="211416"/>
                    </a:lnTo>
                    <a:lnTo>
                      <a:pt x="836447" y="216509"/>
                    </a:lnTo>
                    <a:lnTo>
                      <a:pt x="1184719" y="216509"/>
                    </a:lnTo>
                    <a:lnTo>
                      <a:pt x="1184719" y="211416"/>
                    </a:lnTo>
                    <a:close/>
                  </a:path>
                  <a:path w="1289684" h="686435">
                    <a:moveTo>
                      <a:pt x="1289342" y="681189"/>
                    </a:moveTo>
                    <a:lnTo>
                      <a:pt x="811034" y="681189"/>
                    </a:lnTo>
                    <a:lnTo>
                      <a:pt x="811034" y="686295"/>
                    </a:lnTo>
                    <a:lnTo>
                      <a:pt x="1289342" y="686295"/>
                    </a:lnTo>
                    <a:lnTo>
                      <a:pt x="1289342" y="681189"/>
                    </a:lnTo>
                    <a:close/>
                  </a:path>
                  <a:path w="1289684" h="686435">
                    <a:moveTo>
                      <a:pt x="1289342" y="641273"/>
                    </a:moveTo>
                    <a:lnTo>
                      <a:pt x="811034" y="641273"/>
                    </a:lnTo>
                    <a:lnTo>
                      <a:pt x="811034" y="646379"/>
                    </a:lnTo>
                    <a:lnTo>
                      <a:pt x="1289342" y="646379"/>
                    </a:lnTo>
                    <a:lnTo>
                      <a:pt x="1289342" y="641273"/>
                    </a:lnTo>
                    <a:close/>
                  </a:path>
                  <a:path w="1289684" h="686435">
                    <a:moveTo>
                      <a:pt x="1289342" y="585673"/>
                    </a:moveTo>
                    <a:lnTo>
                      <a:pt x="811034" y="585673"/>
                    </a:lnTo>
                    <a:lnTo>
                      <a:pt x="811034" y="590778"/>
                    </a:lnTo>
                    <a:lnTo>
                      <a:pt x="1289342" y="590778"/>
                    </a:lnTo>
                    <a:lnTo>
                      <a:pt x="1289342" y="585673"/>
                    </a:lnTo>
                    <a:close/>
                  </a:path>
                  <a:path w="1289684" h="686435">
                    <a:moveTo>
                      <a:pt x="1289342" y="545769"/>
                    </a:moveTo>
                    <a:lnTo>
                      <a:pt x="811034" y="545769"/>
                    </a:lnTo>
                    <a:lnTo>
                      <a:pt x="811034" y="550862"/>
                    </a:lnTo>
                    <a:lnTo>
                      <a:pt x="1289342" y="550862"/>
                    </a:lnTo>
                    <a:lnTo>
                      <a:pt x="1289342" y="545769"/>
                    </a:lnTo>
                    <a:close/>
                  </a:path>
                  <a:path w="1289684" h="686435">
                    <a:moveTo>
                      <a:pt x="1289342" y="410806"/>
                    </a:moveTo>
                    <a:lnTo>
                      <a:pt x="836434" y="410806"/>
                    </a:lnTo>
                    <a:lnTo>
                      <a:pt x="836434" y="415912"/>
                    </a:lnTo>
                    <a:lnTo>
                      <a:pt x="1289342" y="415912"/>
                    </a:lnTo>
                    <a:lnTo>
                      <a:pt x="1289342" y="410806"/>
                    </a:lnTo>
                    <a:close/>
                  </a:path>
                  <a:path w="1289684" h="686435">
                    <a:moveTo>
                      <a:pt x="1289342" y="370878"/>
                    </a:moveTo>
                    <a:lnTo>
                      <a:pt x="836434" y="370878"/>
                    </a:lnTo>
                    <a:lnTo>
                      <a:pt x="836434" y="375983"/>
                    </a:lnTo>
                    <a:lnTo>
                      <a:pt x="1289342" y="375983"/>
                    </a:lnTo>
                    <a:lnTo>
                      <a:pt x="1289342" y="370878"/>
                    </a:lnTo>
                    <a:close/>
                  </a:path>
                  <a:path w="1289684" h="686435">
                    <a:moveTo>
                      <a:pt x="1289342" y="171488"/>
                    </a:moveTo>
                    <a:lnTo>
                      <a:pt x="836434" y="171488"/>
                    </a:lnTo>
                    <a:lnTo>
                      <a:pt x="836434" y="176593"/>
                    </a:lnTo>
                    <a:lnTo>
                      <a:pt x="1289342" y="176593"/>
                    </a:lnTo>
                    <a:lnTo>
                      <a:pt x="1289342" y="171488"/>
                    </a:lnTo>
                    <a:close/>
                  </a:path>
                  <a:path w="1289684" h="686435">
                    <a:moveTo>
                      <a:pt x="1289342" y="131559"/>
                    </a:moveTo>
                    <a:lnTo>
                      <a:pt x="836434" y="131559"/>
                    </a:lnTo>
                    <a:lnTo>
                      <a:pt x="836434" y="136664"/>
                    </a:lnTo>
                    <a:lnTo>
                      <a:pt x="1289342" y="136664"/>
                    </a:lnTo>
                    <a:lnTo>
                      <a:pt x="1289342" y="131559"/>
                    </a:lnTo>
                    <a:close/>
                  </a:path>
                </a:pathLst>
              </a:custGeom>
              <a:solidFill>
                <a:srgbClr val="e1e0d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42" name="object 12"/>
              <p:cNvSpPr/>
              <p:nvPr/>
            </p:nvSpPr>
            <p:spPr>
              <a:xfrm>
                <a:off x="7966080" y="2553840"/>
                <a:ext cx="271080" cy="271080"/>
              </a:xfrm>
              <a:custGeom>
                <a:avLst/>
                <a:gdLst/>
                <a:ahLst/>
                <a:rect l="l" t="t" r="r" b="b"/>
                <a:pathLst>
                  <a:path w="316229" h="316230">
                    <a:moveTo>
                      <a:pt x="158089" y="0"/>
                    </a:moveTo>
                    <a:lnTo>
                      <a:pt x="108120" y="8059"/>
                    </a:lnTo>
                    <a:lnTo>
                      <a:pt x="64723" y="30501"/>
                    </a:lnTo>
                    <a:lnTo>
                      <a:pt x="30501" y="64723"/>
                    </a:lnTo>
                    <a:lnTo>
                      <a:pt x="8059" y="108120"/>
                    </a:lnTo>
                    <a:lnTo>
                      <a:pt x="0" y="158089"/>
                    </a:lnTo>
                    <a:lnTo>
                      <a:pt x="8059" y="208058"/>
                    </a:lnTo>
                    <a:lnTo>
                      <a:pt x="30501" y="251456"/>
                    </a:lnTo>
                    <a:lnTo>
                      <a:pt x="64723" y="285677"/>
                    </a:lnTo>
                    <a:lnTo>
                      <a:pt x="108120" y="308119"/>
                    </a:lnTo>
                    <a:lnTo>
                      <a:pt x="158089" y="316179"/>
                    </a:lnTo>
                    <a:lnTo>
                      <a:pt x="208058" y="308119"/>
                    </a:lnTo>
                    <a:lnTo>
                      <a:pt x="251456" y="285677"/>
                    </a:lnTo>
                    <a:lnTo>
                      <a:pt x="285677" y="251456"/>
                    </a:lnTo>
                    <a:lnTo>
                      <a:pt x="308119" y="208058"/>
                    </a:lnTo>
                    <a:lnTo>
                      <a:pt x="316179" y="158089"/>
                    </a:lnTo>
                    <a:lnTo>
                      <a:pt x="308119" y="108120"/>
                    </a:lnTo>
                    <a:lnTo>
                      <a:pt x="285677" y="64723"/>
                    </a:lnTo>
                    <a:lnTo>
                      <a:pt x="251456" y="30501"/>
                    </a:lnTo>
                    <a:lnTo>
                      <a:pt x="208058" y="8059"/>
                    </a:lnTo>
                    <a:lnTo>
                      <a:pt x="158089" y="0"/>
                    </a:lnTo>
                    <a:close/>
                  </a:path>
                </a:pathLst>
              </a:custGeom>
              <a:solidFill>
                <a:srgbClr val="793fa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43" name="object 13"/>
              <p:cNvSpPr/>
              <p:nvPr/>
            </p:nvSpPr>
            <p:spPr>
              <a:xfrm>
                <a:off x="7893720" y="2294640"/>
                <a:ext cx="270720" cy="455400"/>
              </a:xfrm>
              <a:custGeom>
                <a:avLst/>
                <a:gdLst/>
                <a:ahLst/>
                <a:rect l="l" t="t" r="r" b="b"/>
                <a:pathLst>
                  <a:path w="316229" h="530225">
                    <a:moveTo>
                      <a:pt x="19837" y="4445"/>
                    </a:moveTo>
                    <a:lnTo>
                      <a:pt x="15392" y="0"/>
                    </a:lnTo>
                    <a:lnTo>
                      <a:pt x="4445" y="0"/>
                    </a:lnTo>
                    <a:lnTo>
                      <a:pt x="0" y="4445"/>
                    </a:lnTo>
                    <a:lnTo>
                      <a:pt x="0" y="15392"/>
                    </a:lnTo>
                    <a:lnTo>
                      <a:pt x="4445" y="19837"/>
                    </a:lnTo>
                    <a:lnTo>
                      <a:pt x="15392" y="19837"/>
                    </a:lnTo>
                    <a:lnTo>
                      <a:pt x="19837" y="15392"/>
                    </a:lnTo>
                    <a:lnTo>
                      <a:pt x="19837" y="9918"/>
                    </a:lnTo>
                    <a:lnTo>
                      <a:pt x="19837" y="4445"/>
                    </a:lnTo>
                    <a:close/>
                  </a:path>
                  <a:path w="316229" h="530225">
                    <a:moveTo>
                      <a:pt x="69977" y="4445"/>
                    </a:moveTo>
                    <a:lnTo>
                      <a:pt x="65544" y="0"/>
                    </a:lnTo>
                    <a:lnTo>
                      <a:pt x="54584" y="0"/>
                    </a:lnTo>
                    <a:lnTo>
                      <a:pt x="50139" y="4445"/>
                    </a:lnTo>
                    <a:lnTo>
                      <a:pt x="50139" y="15392"/>
                    </a:lnTo>
                    <a:lnTo>
                      <a:pt x="54584" y="19837"/>
                    </a:lnTo>
                    <a:lnTo>
                      <a:pt x="65544" y="19837"/>
                    </a:lnTo>
                    <a:lnTo>
                      <a:pt x="69977" y="15392"/>
                    </a:lnTo>
                    <a:lnTo>
                      <a:pt x="69977" y="9918"/>
                    </a:lnTo>
                    <a:lnTo>
                      <a:pt x="69977" y="4445"/>
                    </a:lnTo>
                    <a:close/>
                  </a:path>
                  <a:path w="316229" h="530225">
                    <a:moveTo>
                      <a:pt x="120129" y="4445"/>
                    </a:moveTo>
                    <a:lnTo>
                      <a:pt x="115684" y="0"/>
                    </a:lnTo>
                    <a:lnTo>
                      <a:pt x="104736" y="0"/>
                    </a:lnTo>
                    <a:lnTo>
                      <a:pt x="100291" y="4445"/>
                    </a:lnTo>
                    <a:lnTo>
                      <a:pt x="100291" y="15392"/>
                    </a:lnTo>
                    <a:lnTo>
                      <a:pt x="104736" y="19837"/>
                    </a:lnTo>
                    <a:lnTo>
                      <a:pt x="115684" y="19837"/>
                    </a:lnTo>
                    <a:lnTo>
                      <a:pt x="120129" y="15392"/>
                    </a:lnTo>
                    <a:lnTo>
                      <a:pt x="120129" y="9918"/>
                    </a:lnTo>
                    <a:lnTo>
                      <a:pt x="120129" y="4445"/>
                    </a:lnTo>
                    <a:close/>
                  </a:path>
                  <a:path w="316229" h="530225">
                    <a:moveTo>
                      <a:pt x="315760" y="462292"/>
                    </a:moveTo>
                    <a:lnTo>
                      <a:pt x="198221" y="394436"/>
                    </a:lnTo>
                    <a:lnTo>
                      <a:pt x="198221" y="530148"/>
                    </a:lnTo>
                    <a:lnTo>
                      <a:pt x="315760" y="462292"/>
                    </a:lnTo>
                    <a:close/>
                  </a:path>
                </a:pathLst>
              </a:custGeom>
              <a:solidFill>
                <a:srgbClr val="f3f1f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144" name="object 14"/>
            <p:cNvSpPr/>
            <p:nvPr/>
          </p:nvSpPr>
          <p:spPr>
            <a:xfrm>
              <a:off x="9099720" y="2647440"/>
              <a:ext cx="121680" cy="25200"/>
            </a:xfrm>
            <a:custGeom>
              <a:avLst/>
              <a:gdLst/>
              <a:ahLst/>
              <a:rect l="l" t="t" r="r" b="b"/>
              <a:pathLst>
                <a:path w="142875" h="30480">
                  <a:moveTo>
                    <a:pt x="142671" y="6731"/>
                  </a:moveTo>
                  <a:lnTo>
                    <a:pt x="135940" y="0"/>
                  </a:lnTo>
                  <a:lnTo>
                    <a:pt x="133959" y="0"/>
                  </a:lnTo>
                  <a:lnTo>
                    <a:pt x="133959" y="11531"/>
                  </a:lnTo>
                  <a:lnTo>
                    <a:pt x="133959" y="18465"/>
                  </a:lnTo>
                  <a:lnTo>
                    <a:pt x="131140" y="21297"/>
                  </a:lnTo>
                  <a:lnTo>
                    <a:pt x="124206" y="21297"/>
                  </a:lnTo>
                  <a:lnTo>
                    <a:pt x="121373" y="18465"/>
                  </a:lnTo>
                  <a:lnTo>
                    <a:pt x="121373" y="11531"/>
                  </a:lnTo>
                  <a:lnTo>
                    <a:pt x="124206" y="8712"/>
                  </a:lnTo>
                  <a:lnTo>
                    <a:pt x="131140" y="8712"/>
                  </a:lnTo>
                  <a:lnTo>
                    <a:pt x="133959" y="11531"/>
                  </a:lnTo>
                  <a:lnTo>
                    <a:pt x="133959" y="0"/>
                  </a:lnTo>
                  <a:lnTo>
                    <a:pt x="119405" y="0"/>
                  </a:lnTo>
                  <a:lnTo>
                    <a:pt x="112674" y="6731"/>
                  </a:lnTo>
                  <a:lnTo>
                    <a:pt x="112674" y="10629"/>
                  </a:lnTo>
                  <a:lnTo>
                    <a:pt x="0" y="10629"/>
                  </a:lnTo>
                  <a:lnTo>
                    <a:pt x="0" y="19342"/>
                  </a:lnTo>
                  <a:lnTo>
                    <a:pt x="112674" y="19342"/>
                  </a:lnTo>
                  <a:lnTo>
                    <a:pt x="112674" y="23279"/>
                  </a:lnTo>
                  <a:lnTo>
                    <a:pt x="119405" y="30010"/>
                  </a:lnTo>
                  <a:lnTo>
                    <a:pt x="135940" y="30010"/>
                  </a:lnTo>
                  <a:lnTo>
                    <a:pt x="142671" y="23279"/>
                  </a:lnTo>
                  <a:lnTo>
                    <a:pt x="142671" y="21297"/>
                  </a:lnTo>
                  <a:lnTo>
                    <a:pt x="142671" y="8712"/>
                  </a:lnTo>
                  <a:lnTo>
                    <a:pt x="142671" y="673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5" name="object 15"/>
            <p:cNvSpPr/>
            <p:nvPr/>
          </p:nvSpPr>
          <p:spPr>
            <a:xfrm>
              <a:off x="10082520" y="2647440"/>
              <a:ext cx="328680" cy="25200"/>
            </a:xfrm>
            <a:custGeom>
              <a:avLst/>
              <a:gdLst/>
              <a:ahLst/>
              <a:rect l="l" t="t" r="r" b="b"/>
              <a:pathLst>
                <a:path w="383540" h="30480">
                  <a:moveTo>
                    <a:pt x="383133" y="6731"/>
                  </a:moveTo>
                  <a:lnTo>
                    <a:pt x="376415" y="0"/>
                  </a:lnTo>
                  <a:lnTo>
                    <a:pt x="374434" y="0"/>
                  </a:lnTo>
                  <a:lnTo>
                    <a:pt x="374434" y="11531"/>
                  </a:lnTo>
                  <a:lnTo>
                    <a:pt x="374434" y="18465"/>
                  </a:lnTo>
                  <a:lnTo>
                    <a:pt x="371602" y="21297"/>
                  </a:lnTo>
                  <a:lnTo>
                    <a:pt x="364667" y="21297"/>
                  </a:lnTo>
                  <a:lnTo>
                    <a:pt x="361848" y="18465"/>
                  </a:lnTo>
                  <a:lnTo>
                    <a:pt x="361848" y="11531"/>
                  </a:lnTo>
                  <a:lnTo>
                    <a:pt x="364667" y="8712"/>
                  </a:lnTo>
                  <a:lnTo>
                    <a:pt x="371602" y="8712"/>
                  </a:lnTo>
                  <a:lnTo>
                    <a:pt x="374434" y="11531"/>
                  </a:lnTo>
                  <a:lnTo>
                    <a:pt x="374434" y="0"/>
                  </a:lnTo>
                  <a:lnTo>
                    <a:pt x="359854" y="0"/>
                  </a:lnTo>
                  <a:lnTo>
                    <a:pt x="353123" y="6731"/>
                  </a:lnTo>
                  <a:lnTo>
                    <a:pt x="353123" y="10655"/>
                  </a:lnTo>
                  <a:lnTo>
                    <a:pt x="0" y="10655"/>
                  </a:lnTo>
                  <a:lnTo>
                    <a:pt x="0" y="19354"/>
                  </a:lnTo>
                  <a:lnTo>
                    <a:pt x="353123" y="19354"/>
                  </a:lnTo>
                  <a:lnTo>
                    <a:pt x="353123" y="23279"/>
                  </a:lnTo>
                  <a:lnTo>
                    <a:pt x="359854" y="30010"/>
                  </a:lnTo>
                  <a:lnTo>
                    <a:pt x="376415" y="30010"/>
                  </a:lnTo>
                  <a:lnTo>
                    <a:pt x="383133" y="23279"/>
                  </a:lnTo>
                  <a:lnTo>
                    <a:pt x="383133" y="21297"/>
                  </a:lnTo>
                  <a:lnTo>
                    <a:pt x="383133" y="8712"/>
                  </a:lnTo>
                  <a:lnTo>
                    <a:pt x="383133" y="673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146" name="object 22"/>
            <p:cNvGrpSpPr/>
            <p:nvPr/>
          </p:nvGrpSpPr>
          <p:grpSpPr>
            <a:xfrm>
              <a:off x="7702560" y="2293200"/>
              <a:ext cx="3507120" cy="3542040"/>
              <a:chOff x="7702560" y="2293200"/>
              <a:chExt cx="3507120" cy="3542040"/>
            </a:xfrm>
          </p:grpSpPr>
          <p:sp>
            <p:nvSpPr>
              <p:cNvPr id="147" name="object 23"/>
              <p:cNvSpPr/>
              <p:nvPr/>
            </p:nvSpPr>
            <p:spPr>
              <a:xfrm>
                <a:off x="7702560" y="3530520"/>
                <a:ext cx="3389040" cy="2298960"/>
              </a:xfrm>
              <a:custGeom>
                <a:avLst/>
                <a:gdLst/>
                <a:ahLst/>
                <a:rect l="l" t="t" r="r" b="b"/>
                <a:pathLst>
                  <a:path w="3935095" h="2670175">
                    <a:moveTo>
                      <a:pt x="960932" y="687654"/>
                    </a:moveTo>
                    <a:lnTo>
                      <a:pt x="945070" y="644817"/>
                    </a:lnTo>
                    <a:lnTo>
                      <a:pt x="915682" y="612711"/>
                    </a:lnTo>
                    <a:lnTo>
                      <a:pt x="875182" y="599274"/>
                    </a:lnTo>
                    <a:lnTo>
                      <a:pt x="844410" y="604151"/>
                    </a:lnTo>
                    <a:lnTo>
                      <a:pt x="791591" y="639864"/>
                    </a:lnTo>
                    <a:lnTo>
                      <a:pt x="741489" y="703567"/>
                    </a:lnTo>
                    <a:lnTo>
                      <a:pt x="716495" y="745007"/>
                    </a:lnTo>
                    <a:lnTo>
                      <a:pt x="695020" y="788390"/>
                    </a:lnTo>
                    <a:lnTo>
                      <a:pt x="677164" y="833399"/>
                    </a:lnTo>
                    <a:lnTo>
                      <a:pt x="663016" y="879716"/>
                    </a:lnTo>
                    <a:lnTo>
                      <a:pt x="652665" y="927023"/>
                    </a:lnTo>
                    <a:lnTo>
                      <a:pt x="646201" y="975004"/>
                    </a:lnTo>
                    <a:lnTo>
                      <a:pt x="643699" y="1023340"/>
                    </a:lnTo>
                    <a:lnTo>
                      <a:pt x="645274" y="1071714"/>
                    </a:lnTo>
                    <a:lnTo>
                      <a:pt x="631342" y="1112088"/>
                    </a:lnTo>
                    <a:lnTo>
                      <a:pt x="613308" y="1168285"/>
                    </a:lnTo>
                    <a:lnTo>
                      <a:pt x="598195" y="1220241"/>
                    </a:lnTo>
                    <a:lnTo>
                      <a:pt x="586105" y="1266342"/>
                    </a:lnTo>
                    <a:lnTo>
                      <a:pt x="577138" y="1305013"/>
                    </a:lnTo>
                    <a:lnTo>
                      <a:pt x="578726" y="1221232"/>
                    </a:lnTo>
                    <a:lnTo>
                      <a:pt x="578942" y="1172019"/>
                    </a:lnTo>
                    <a:lnTo>
                      <a:pt x="578764" y="1121054"/>
                    </a:lnTo>
                    <a:lnTo>
                      <a:pt x="578154" y="1068514"/>
                    </a:lnTo>
                    <a:lnTo>
                      <a:pt x="577062" y="1014577"/>
                    </a:lnTo>
                    <a:lnTo>
                      <a:pt x="575449" y="959434"/>
                    </a:lnTo>
                    <a:lnTo>
                      <a:pt x="573163" y="904316"/>
                    </a:lnTo>
                    <a:lnTo>
                      <a:pt x="570445" y="850442"/>
                    </a:lnTo>
                    <a:lnTo>
                      <a:pt x="567347" y="797991"/>
                    </a:lnTo>
                    <a:lnTo>
                      <a:pt x="563918" y="747153"/>
                    </a:lnTo>
                    <a:lnTo>
                      <a:pt x="557847" y="670166"/>
                    </a:lnTo>
                    <a:lnTo>
                      <a:pt x="570509" y="620229"/>
                    </a:lnTo>
                    <a:lnTo>
                      <a:pt x="581380" y="569874"/>
                    </a:lnTo>
                    <a:lnTo>
                      <a:pt x="590435" y="519150"/>
                    </a:lnTo>
                    <a:lnTo>
                      <a:pt x="597674" y="468147"/>
                    </a:lnTo>
                    <a:lnTo>
                      <a:pt x="603084" y="416915"/>
                    </a:lnTo>
                    <a:lnTo>
                      <a:pt x="606653" y="365531"/>
                    </a:lnTo>
                    <a:lnTo>
                      <a:pt x="608368" y="314045"/>
                    </a:lnTo>
                    <a:lnTo>
                      <a:pt x="608241" y="262521"/>
                    </a:lnTo>
                    <a:lnTo>
                      <a:pt x="606234" y="211048"/>
                    </a:lnTo>
                    <a:lnTo>
                      <a:pt x="600633" y="159867"/>
                    </a:lnTo>
                    <a:lnTo>
                      <a:pt x="588467" y="109181"/>
                    </a:lnTo>
                    <a:lnTo>
                      <a:pt x="568121" y="63385"/>
                    </a:lnTo>
                    <a:lnTo>
                      <a:pt x="537946" y="26860"/>
                    </a:lnTo>
                    <a:lnTo>
                      <a:pt x="496328" y="4013"/>
                    </a:lnTo>
                    <a:lnTo>
                      <a:pt x="454228" y="0"/>
                    </a:lnTo>
                    <a:lnTo>
                      <a:pt x="413562" y="11366"/>
                    </a:lnTo>
                    <a:lnTo>
                      <a:pt x="377063" y="35077"/>
                    </a:lnTo>
                    <a:lnTo>
                      <a:pt x="347446" y="68097"/>
                    </a:lnTo>
                    <a:lnTo>
                      <a:pt x="327456" y="107365"/>
                    </a:lnTo>
                    <a:lnTo>
                      <a:pt x="316433" y="160223"/>
                    </a:lnTo>
                    <a:lnTo>
                      <a:pt x="317068" y="214477"/>
                    </a:lnTo>
                    <a:lnTo>
                      <a:pt x="326339" y="268820"/>
                    </a:lnTo>
                    <a:lnTo>
                      <a:pt x="341274" y="321957"/>
                    </a:lnTo>
                    <a:lnTo>
                      <a:pt x="358902" y="372503"/>
                    </a:lnTo>
                    <a:lnTo>
                      <a:pt x="378968" y="422122"/>
                    </a:lnTo>
                    <a:lnTo>
                      <a:pt x="401408" y="470700"/>
                    </a:lnTo>
                    <a:lnTo>
                      <a:pt x="426173" y="518160"/>
                    </a:lnTo>
                    <a:lnTo>
                      <a:pt x="453186" y="564362"/>
                    </a:lnTo>
                    <a:lnTo>
                      <a:pt x="482396" y="609206"/>
                    </a:lnTo>
                    <a:lnTo>
                      <a:pt x="513727" y="652602"/>
                    </a:lnTo>
                    <a:lnTo>
                      <a:pt x="547141" y="694410"/>
                    </a:lnTo>
                    <a:lnTo>
                      <a:pt x="547954" y="704710"/>
                    </a:lnTo>
                    <a:lnTo>
                      <a:pt x="544322" y="716889"/>
                    </a:lnTo>
                    <a:lnTo>
                      <a:pt x="548106" y="706805"/>
                    </a:lnTo>
                    <a:lnTo>
                      <a:pt x="551548" y="754481"/>
                    </a:lnTo>
                    <a:lnTo>
                      <a:pt x="554774" y="803770"/>
                    </a:lnTo>
                    <a:lnTo>
                      <a:pt x="557720" y="854532"/>
                    </a:lnTo>
                    <a:lnTo>
                      <a:pt x="560324" y="906627"/>
                    </a:lnTo>
                    <a:lnTo>
                      <a:pt x="562521" y="959891"/>
                    </a:lnTo>
                    <a:lnTo>
                      <a:pt x="564134" y="1014920"/>
                    </a:lnTo>
                    <a:lnTo>
                      <a:pt x="565226" y="1068730"/>
                    </a:lnTo>
                    <a:lnTo>
                      <a:pt x="565873" y="1121156"/>
                    </a:lnTo>
                    <a:lnTo>
                      <a:pt x="566102" y="1172006"/>
                    </a:lnTo>
                    <a:lnTo>
                      <a:pt x="565124" y="1283258"/>
                    </a:lnTo>
                    <a:lnTo>
                      <a:pt x="560679" y="1257871"/>
                    </a:lnTo>
                    <a:lnTo>
                      <a:pt x="555015" y="1229067"/>
                    </a:lnTo>
                    <a:lnTo>
                      <a:pt x="545122" y="1185202"/>
                    </a:lnTo>
                    <a:lnTo>
                      <a:pt x="522211" y="1101864"/>
                    </a:lnTo>
                    <a:lnTo>
                      <a:pt x="497547" y="1028280"/>
                    </a:lnTo>
                    <a:lnTo>
                      <a:pt x="483184" y="989825"/>
                    </a:lnTo>
                    <a:lnTo>
                      <a:pt x="467423" y="950582"/>
                    </a:lnTo>
                    <a:lnTo>
                      <a:pt x="445846" y="901890"/>
                    </a:lnTo>
                    <a:lnTo>
                      <a:pt x="423672" y="855738"/>
                    </a:lnTo>
                    <a:lnTo>
                      <a:pt x="415531" y="808596"/>
                    </a:lnTo>
                    <a:lnTo>
                      <a:pt x="405765" y="761758"/>
                    </a:lnTo>
                    <a:lnTo>
                      <a:pt x="394398" y="715289"/>
                    </a:lnTo>
                    <a:lnTo>
                      <a:pt x="381431" y="669239"/>
                    </a:lnTo>
                    <a:lnTo>
                      <a:pt x="366877" y="623658"/>
                    </a:lnTo>
                    <a:lnTo>
                      <a:pt x="350774" y="578612"/>
                    </a:lnTo>
                    <a:lnTo>
                      <a:pt x="333108" y="534162"/>
                    </a:lnTo>
                    <a:lnTo>
                      <a:pt x="313918" y="490334"/>
                    </a:lnTo>
                    <a:lnTo>
                      <a:pt x="293217" y="447205"/>
                    </a:lnTo>
                    <a:lnTo>
                      <a:pt x="274599" y="412178"/>
                    </a:lnTo>
                    <a:lnTo>
                      <a:pt x="253453" y="378637"/>
                    </a:lnTo>
                    <a:lnTo>
                      <a:pt x="228752" y="348132"/>
                    </a:lnTo>
                    <a:lnTo>
                      <a:pt x="199453" y="322173"/>
                    </a:lnTo>
                    <a:lnTo>
                      <a:pt x="164579" y="303098"/>
                    </a:lnTo>
                    <a:lnTo>
                      <a:pt x="126085" y="293382"/>
                    </a:lnTo>
                    <a:lnTo>
                      <a:pt x="87299" y="294855"/>
                    </a:lnTo>
                    <a:lnTo>
                      <a:pt x="51612" y="309321"/>
                    </a:lnTo>
                    <a:lnTo>
                      <a:pt x="11518" y="358114"/>
                    </a:lnTo>
                    <a:lnTo>
                      <a:pt x="0" y="421513"/>
                    </a:lnTo>
                    <a:lnTo>
                      <a:pt x="4495" y="453301"/>
                    </a:lnTo>
                    <a:lnTo>
                      <a:pt x="28130" y="513257"/>
                    </a:lnTo>
                    <a:lnTo>
                      <a:pt x="73418" y="578764"/>
                    </a:lnTo>
                    <a:lnTo>
                      <a:pt x="105029" y="613689"/>
                    </a:lnTo>
                    <a:lnTo>
                      <a:pt x="139230" y="646290"/>
                    </a:lnTo>
                    <a:lnTo>
                      <a:pt x="175361" y="677176"/>
                    </a:lnTo>
                    <a:lnTo>
                      <a:pt x="212788" y="706920"/>
                    </a:lnTo>
                    <a:lnTo>
                      <a:pt x="288912" y="765352"/>
                    </a:lnTo>
                    <a:lnTo>
                      <a:pt x="326313" y="795235"/>
                    </a:lnTo>
                    <a:lnTo>
                      <a:pt x="362419" y="826325"/>
                    </a:lnTo>
                    <a:lnTo>
                      <a:pt x="396557" y="859231"/>
                    </a:lnTo>
                    <a:lnTo>
                      <a:pt x="428117" y="894537"/>
                    </a:lnTo>
                    <a:lnTo>
                      <a:pt x="429729" y="898880"/>
                    </a:lnTo>
                    <a:lnTo>
                      <a:pt x="430606" y="899795"/>
                    </a:lnTo>
                    <a:lnTo>
                      <a:pt x="455498" y="955598"/>
                    </a:lnTo>
                    <a:lnTo>
                      <a:pt x="471131" y="994524"/>
                    </a:lnTo>
                    <a:lnTo>
                      <a:pt x="485394" y="1032675"/>
                    </a:lnTo>
                    <a:lnTo>
                      <a:pt x="498335" y="1069784"/>
                    </a:lnTo>
                    <a:lnTo>
                      <a:pt x="520255" y="1139990"/>
                    </a:lnTo>
                    <a:lnTo>
                      <a:pt x="533412" y="1188135"/>
                    </a:lnTo>
                    <a:lnTo>
                      <a:pt x="543966" y="1231519"/>
                    </a:lnTo>
                    <a:lnTo>
                      <a:pt x="564248" y="1325753"/>
                    </a:lnTo>
                    <a:lnTo>
                      <a:pt x="561771" y="1409039"/>
                    </a:lnTo>
                    <a:lnTo>
                      <a:pt x="554380" y="1578165"/>
                    </a:lnTo>
                    <a:lnTo>
                      <a:pt x="514235" y="1578254"/>
                    </a:lnTo>
                    <a:lnTo>
                      <a:pt x="510679" y="1556372"/>
                    </a:lnTo>
                    <a:lnTo>
                      <a:pt x="506095" y="1532204"/>
                    </a:lnTo>
                    <a:lnTo>
                      <a:pt x="500430" y="1506067"/>
                    </a:lnTo>
                    <a:lnTo>
                      <a:pt x="493649" y="1478292"/>
                    </a:lnTo>
                    <a:lnTo>
                      <a:pt x="494690" y="1430401"/>
                    </a:lnTo>
                    <a:lnTo>
                      <a:pt x="493293" y="1382534"/>
                    </a:lnTo>
                    <a:lnTo>
                      <a:pt x="489445" y="1334782"/>
                    </a:lnTo>
                    <a:lnTo>
                      <a:pt x="483171" y="1287297"/>
                    </a:lnTo>
                    <a:lnTo>
                      <a:pt x="474510" y="1240193"/>
                    </a:lnTo>
                    <a:lnTo>
                      <a:pt x="463473" y="1193584"/>
                    </a:lnTo>
                    <a:lnTo>
                      <a:pt x="450088" y="1147597"/>
                    </a:lnTo>
                    <a:lnTo>
                      <a:pt x="434365" y="1102347"/>
                    </a:lnTo>
                    <a:lnTo>
                      <a:pt x="416331" y="1057973"/>
                    </a:lnTo>
                    <a:lnTo>
                      <a:pt x="392722" y="1014285"/>
                    </a:lnTo>
                    <a:lnTo>
                      <a:pt x="361010" y="976261"/>
                    </a:lnTo>
                    <a:lnTo>
                      <a:pt x="322478" y="952030"/>
                    </a:lnTo>
                    <a:lnTo>
                      <a:pt x="278409" y="949718"/>
                    </a:lnTo>
                    <a:lnTo>
                      <a:pt x="248069" y="965212"/>
                    </a:lnTo>
                    <a:lnTo>
                      <a:pt x="226174" y="991882"/>
                    </a:lnTo>
                    <a:lnTo>
                      <a:pt x="213067" y="1025296"/>
                    </a:lnTo>
                    <a:lnTo>
                      <a:pt x="209092" y="1061034"/>
                    </a:lnTo>
                    <a:lnTo>
                      <a:pt x="215493" y="1106741"/>
                    </a:lnTo>
                    <a:lnTo>
                      <a:pt x="231178" y="1150124"/>
                    </a:lnTo>
                    <a:lnTo>
                      <a:pt x="253682" y="1191399"/>
                    </a:lnTo>
                    <a:lnTo>
                      <a:pt x="280555" y="1230782"/>
                    </a:lnTo>
                    <a:lnTo>
                      <a:pt x="309359" y="1268514"/>
                    </a:lnTo>
                    <a:lnTo>
                      <a:pt x="476694" y="1482344"/>
                    </a:lnTo>
                    <a:lnTo>
                      <a:pt x="481584" y="1483207"/>
                    </a:lnTo>
                    <a:lnTo>
                      <a:pt x="488111" y="1509547"/>
                    </a:lnTo>
                    <a:lnTo>
                      <a:pt x="493737" y="1534363"/>
                    </a:lnTo>
                    <a:lnTo>
                      <a:pt x="498538" y="1557362"/>
                    </a:lnTo>
                    <a:lnTo>
                      <a:pt x="502627" y="1578254"/>
                    </a:lnTo>
                    <a:lnTo>
                      <a:pt x="217170" y="1578254"/>
                    </a:lnTo>
                    <a:lnTo>
                      <a:pt x="341185" y="2669921"/>
                    </a:lnTo>
                    <a:lnTo>
                      <a:pt x="772909" y="2669921"/>
                    </a:lnTo>
                    <a:lnTo>
                      <a:pt x="896912" y="1578254"/>
                    </a:lnTo>
                    <a:lnTo>
                      <a:pt x="561886" y="1578254"/>
                    </a:lnTo>
                    <a:lnTo>
                      <a:pt x="564502" y="1550225"/>
                    </a:lnTo>
                    <a:lnTo>
                      <a:pt x="569671" y="1478267"/>
                    </a:lnTo>
                    <a:lnTo>
                      <a:pt x="572096" y="1434922"/>
                    </a:lnTo>
                    <a:lnTo>
                      <a:pt x="575056" y="1370774"/>
                    </a:lnTo>
                    <a:lnTo>
                      <a:pt x="575881" y="1347812"/>
                    </a:lnTo>
                    <a:lnTo>
                      <a:pt x="583552" y="1321371"/>
                    </a:lnTo>
                    <a:lnTo>
                      <a:pt x="607364" y="1234211"/>
                    </a:lnTo>
                    <a:lnTo>
                      <a:pt x="623836" y="1177950"/>
                    </a:lnTo>
                    <a:lnTo>
                      <a:pt x="649478" y="1098892"/>
                    </a:lnTo>
                    <a:lnTo>
                      <a:pt x="862444" y="882091"/>
                    </a:lnTo>
                    <a:lnTo>
                      <a:pt x="893991" y="849007"/>
                    </a:lnTo>
                    <a:lnTo>
                      <a:pt x="923048" y="813739"/>
                    </a:lnTo>
                    <a:lnTo>
                      <a:pt x="946404" y="775449"/>
                    </a:lnTo>
                    <a:lnTo>
                      <a:pt x="960831" y="733285"/>
                    </a:lnTo>
                    <a:lnTo>
                      <a:pt x="960932" y="687654"/>
                    </a:lnTo>
                    <a:close/>
                  </a:path>
                  <a:path w="3935095" h="2670175">
                    <a:moveTo>
                      <a:pt x="3934701" y="127838"/>
                    </a:moveTo>
                    <a:lnTo>
                      <a:pt x="3594176" y="56159"/>
                    </a:lnTo>
                    <a:lnTo>
                      <a:pt x="2589961" y="56159"/>
                    </a:lnTo>
                    <a:lnTo>
                      <a:pt x="2589961" y="2669921"/>
                    </a:lnTo>
                    <a:lnTo>
                      <a:pt x="3594176" y="2669921"/>
                    </a:lnTo>
                    <a:lnTo>
                      <a:pt x="3934701" y="2669921"/>
                    </a:lnTo>
                    <a:lnTo>
                      <a:pt x="3934701" y="127838"/>
                    </a:lnTo>
                    <a:close/>
                  </a:path>
                </a:pathLst>
              </a:custGeom>
              <a:solidFill>
                <a:srgbClr val="e1e0d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48" name="object 24"/>
              <p:cNvSpPr/>
              <p:nvPr/>
            </p:nvSpPr>
            <p:spPr>
              <a:xfrm>
                <a:off x="8415720" y="3540960"/>
                <a:ext cx="671040" cy="243000"/>
              </a:xfrm>
              <a:custGeom>
                <a:avLst/>
                <a:gdLst/>
                <a:ahLst/>
                <a:rect l="l" t="t" r="r" b="b"/>
                <a:pathLst>
                  <a:path w="780415" h="283845">
                    <a:moveTo>
                      <a:pt x="8712" y="0"/>
                    </a:moveTo>
                    <a:lnTo>
                      <a:pt x="0" y="0"/>
                    </a:lnTo>
                    <a:lnTo>
                      <a:pt x="0" y="281622"/>
                    </a:lnTo>
                    <a:lnTo>
                      <a:pt x="1955" y="283578"/>
                    </a:lnTo>
                    <a:lnTo>
                      <a:pt x="780021" y="283578"/>
                    </a:lnTo>
                    <a:lnTo>
                      <a:pt x="780021" y="274866"/>
                    </a:lnTo>
                    <a:lnTo>
                      <a:pt x="8712" y="274866"/>
                    </a:lnTo>
                    <a:lnTo>
                      <a:pt x="8712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49" name="object 25"/>
              <p:cNvSpPr/>
              <p:nvPr/>
            </p:nvSpPr>
            <p:spPr>
              <a:xfrm>
                <a:off x="8669520" y="3962880"/>
                <a:ext cx="184320" cy="248760"/>
              </a:xfrm>
              <a:custGeom>
                <a:avLst/>
                <a:gdLst/>
                <a:ahLst/>
                <a:rect l="l" t="t" r="r" b="b"/>
                <a:pathLst>
                  <a:path w="215265" h="290195">
                    <a:moveTo>
                      <a:pt x="214680" y="0"/>
                    </a:moveTo>
                    <a:lnTo>
                      <a:pt x="0" y="0"/>
                    </a:lnTo>
                    <a:lnTo>
                      <a:pt x="12776" y="289661"/>
                    </a:lnTo>
                    <a:lnTo>
                      <a:pt x="201904" y="289661"/>
                    </a:lnTo>
                    <a:lnTo>
                      <a:pt x="214680" y="0"/>
                    </a:lnTo>
                    <a:close/>
                  </a:path>
                </a:pathLst>
              </a:custGeom>
              <a:solidFill>
                <a:srgbClr val="533a8e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pic>
            <p:nvPicPr>
              <p:cNvPr id="150" name="object 26" descr=""/>
              <p:cNvPicPr/>
              <p:nvPr/>
            </p:nvPicPr>
            <p:blipFill>
              <a:blip r:embed="rId1"/>
              <a:stretch/>
            </p:blipFill>
            <p:spPr>
              <a:xfrm>
                <a:off x="8800560" y="4007160"/>
                <a:ext cx="95760" cy="159480"/>
              </a:xfrm>
              <a:prstGeom prst="rect">
                <a:avLst/>
              </a:prstGeom>
              <a:ln w="0">
                <a:noFill/>
              </a:ln>
            </p:spPr>
          </p:pic>
          <p:sp>
            <p:nvSpPr>
              <p:cNvPr id="151" name="object 27"/>
              <p:cNvSpPr/>
              <p:nvPr/>
            </p:nvSpPr>
            <p:spPr>
              <a:xfrm>
                <a:off x="8710560" y="3287520"/>
                <a:ext cx="1053000" cy="756720"/>
              </a:xfrm>
              <a:custGeom>
                <a:avLst/>
                <a:gdLst/>
                <a:ahLst/>
                <a:rect l="l" t="t" r="r" b="b"/>
                <a:pathLst>
                  <a:path w="1223645" h="880110">
                    <a:moveTo>
                      <a:pt x="1165517" y="0"/>
                    </a:moveTo>
                    <a:lnTo>
                      <a:pt x="9677" y="0"/>
                    </a:lnTo>
                    <a:lnTo>
                      <a:pt x="0" y="9677"/>
                    </a:lnTo>
                    <a:lnTo>
                      <a:pt x="10833" y="17437"/>
                    </a:lnTo>
                    <a:lnTo>
                      <a:pt x="67208" y="870331"/>
                    </a:lnTo>
                    <a:lnTo>
                      <a:pt x="1199883" y="870331"/>
                    </a:lnTo>
                    <a:lnTo>
                      <a:pt x="1213370" y="880008"/>
                    </a:lnTo>
                    <a:lnTo>
                      <a:pt x="1223048" y="870331"/>
                    </a:lnTo>
                    <a:lnTo>
                      <a:pt x="1165517" y="0"/>
                    </a:lnTo>
                    <a:close/>
                  </a:path>
                </a:pathLst>
              </a:custGeom>
              <a:solidFill>
                <a:srgbClr val="e1e0d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52" name="object 28"/>
              <p:cNvSpPr/>
              <p:nvPr/>
            </p:nvSpPr>
            <p:spPr>
              <a:xfrm>
                <a:off x="9676440" y="3279960"/>
                <a:ext cx="363600" cy="902880"/>
              </a:xfrm>
              <a:custGeom>
                <a:avLst/>
                <a:gdLst/>
                <a:ahLst/>
                <a:rect l="l" t="t" r="r" b="b"/>
                <a:pathLst>
                  <a:path w="423545" h="1049654">
                    <a:moveTo>
                      <a:pt x="422998" y="0"/>
                    </a:moveTo>
                    <a:lnTo>
                      <a:pt x="350531" y="66928"/>
                    </a:lnTo>
                    <a:lnTo>
                      <a:pt x="305034" y="178242"/>
                    </a:lnTo>
                    <a:lnTo>
                      <a:pt x="267300" y="414046"/>
                    </a:lnTo>
                    <a:lnTo>
                      <a:pt x="218122" y="854443"/>
                    </a:lnTo>
                    <a:lnTo>
                      <a:pt x="0" y="976248"/>
                    </a:lnTo>
                    <a:lnTo>
                      <a:pt x="0" y="1049604"/>
                    </a:lnTo>
                    <a:lnTo>
                      <a:pt x="106603" y="1028260"/>
                    </a:lnTo>
                    <a:lnTo>
                      <a:pt x="193332" y="1003096"/>
                    </a:lnTo>
                    <a:lnTo>
                      <a:pt x="251638" y="982124"/>
                    </a:lnTo>
                    <a:lnTo>
                      <a:pt x="272973" y="973353"/>
                    </a:lnTo>
                    <a:lnTo>
                      <a:pt x="422998" y="0"/>
                    </a:lnTo>
                    <a:close/>
                  </a:path>
                </a:pathLst>
              </a:custGeom>
              <a:solidFill>
                <a:srgbClr val="009aa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53" name="object 29"/>
              <p:cNvSpPr/>
              <p:nvPr/>
            </p:nvSpPr>
            <p:spPr>
              <a:xfrm>
                <a:off x="9551520" y="4751640"/>
                <a:ext cx="214560" cy="1080360"/>
              </a:xfrm>
              <a:custGeom>
                <a:avLst/>
                <a:gdLst/>
                <a:ahLst/>
                <a:rect l="l" t="t" r="r" b="b"/>
                <a:pathLst>
                  <a:path w="250825" h="1255395">
                    <a:moveTo>
                      <a:pt x="250558" y="0"/>
                    </a:moveTo>
                    <a:lnTo>
                      <a:pt x="190525" y="0"/>
                    </a:lnTo>
                    <a:lnTo>
                      <a:pt x="0" y="1254912"/>
                    </a:lnTo>
                    <a:lnTo>
                      <a:pt x="37896" y="1254912"/>
                    </a:lnTo>
                    <a:lnTo>
                      <a:pt x="250558" y="0"/>
                    </a:lnTo>
                    <a:close/>
                  </a:path>
                </a:pathLst>
              </a:custGeom>
              <a:solidFill>
                <a:srgbClr val="ff7ed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54" name="object 30"/>
              <p:cNvSpPr/>
              <p:nvPr/>
            </p:nvSpPr>
            <p:spPr>
              <a:xfrm>
                <a:off x="9698760" y="4751640"/>
                <a:ext cx="66960" cy="109080"/>
              </a:xfrm>
              <a:custGeom>
                <a:avLst/>
                <a:gdLst/>
                <a:ahLst/>
                <a:rect l="l" t="t" r="r" b="b"/>
                <a:pathLst>
                  <a:path w="79375" h="128270">
                    <a:moveTo>
                      <a:pt x="79336" y="0"/>
                    </a:moveTo>
                    <a:lnTo>
                      <a:pt x="19303" y="0"/>
                    </a:lnTo>
                    <a:lnTo>
                      <a:pt x="0" y="127749"/>
                    </a:lnTo>
                    <a:lnTo>
                      <a:pt x="70777" y="50495"/>
                    </a:lnTo>
                    <a:lnTo>
                      <a:pt x="79336" y="0"/>
                    </a:lnTo>
                    <a:close/>
                  </a:path>
                </a:pathLst>
              </a:custGeom>
              <a:solidFill>
                <a:srgbClr val="3e2138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55" name="object 31"/>
              <p:cNvSpPr/>
              <p:nvPr/>
            </p:nvSpPr>
            <p:spPr>
              <a:xfrm>
                <a:off x="10088280" y="4751640"/>
                <a:ext cx="214920" cy="1080360"/>
              </a:xfrm>
              <a:custGeom>
                <a:avLst/>
                <a:gdLst/>
                <a:ahLst/>
                <a:rect l="l" t="t" r="r" b="b"/>
                <a:pathLst>
                  <a:path w="250825" h="1255395">
                    <a:moveTo>
                      <a:pt x="250545" y="0"/>
                    </a:moveTo>
                    <a:lnTo>
                      <a:pt x="190512" y="0"/>
                    </a:lnTo>
                    <a:lnTo>
                      <a:pt x="187413" y="20459"/>
                    </a:lnTo>
                    <a:lnTo>
                      <a:pt x="0" y="1254925"/>
                    </a:lnTo>
                    <a:lnTo>
                      <a:pt x="37896" y="1254925"/>
                    </a:lnTo>
                    <a:lnTo>
                      <a:pt x="241985" y="50495"/>
                    </a:lnTo>
                    <a:lnTo>
                      <a:pt x="250545" y="12"/>
                    </a:lnTo>
                    <a:close/>
                  </a:path>
                </a:pathLst>
              </a:custGeom>
              <a:solidFill>
                <a:srgbClr val="b64f8c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56" name="object 32"/>
              <p:cNvSpPr/>
              <p:nvPr/>
            </p:nvSpPr>
            <p:spPr>
              <a:xfrm>
                <a:off x="10112760" y="4751640"/>
                <a:ext cx="662760" cy="1080360"/>
              </a:xfrm>
              <a:custGeom>
                <a:avLst/>
                <a:gdLst/>
                <a:ahLst/>
                <a:rect l="l" t="t" r="r" b="b"/>
                <a:pathLst>
                  <a:path w="770890" h="1255395">
                    <a:moveTo>
                      <a:pt x="250558" y="1254925"/>
                    </a:moveTo>
                    <a:lnTo>
                      <a:pt x="60439" y="2705"/>
                    </a:lnTo>
                    <a:lnTo>
                      <a:pt x="60032" y="12"/>
                    </a:lnTo>
                    <a:lnTo>
                      <a:pt x="12" y="0"/>
                    </a:lnTo>
                    <a:lnTo>
                      <a:pt x="212661" y="1254925"/>
                    </a:lnTo>
                    <a:lnTo>
                      <a:pt x="250558" y="1254925"/>
                    </a:lnTo>
                    <a:close/>
                  </a:path>
                  <a:path w="770890" h="1255395">
                    <a:moveTo>
                      <a:pt x="770661" y="1254925"/>
                    </a:moveTo>
                    <a:lnTo>
                      <a:pt x="580491" y="2374"/>
                    </a:lnTo>
                    <a:lnTo>
                      <a:pt x="580136" y="12"/>
                    </a:lnTo>
                    <a:lnTo>
                      <a:pt x="520103" y="0"/>
                    </a:lnTo>
                    <a:lnTo>
                      <a:pt x="732764" y="1254925"/>
                    </a:lnTo>
                    <a:lnTo>
                      <a:pt x="770661" y="1254925"/>
                    </a:lnTo>
                    <a:close/>
                  </a:path>
                </a:pathLst>
              </a:custGeom>
              <a:solidFill>
                <a:srgbClr val="fdec53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57" name="object 33"/>
              <p:cNvSpPr/>
              <p:nvPr/>
            </p:nvSpPr>
            <p:spPr>
              <a:xfrm>
                <a:off x="9659160" y="4602240"/>
                <a:ext cx="548640" cy="147960"/>
              </a:xfrm>
              <a:custGeom>
                <a:avLst/>
                <a:gdLst/>
                <a:ahLst/>
                <a:rect l="l" t="t" r="r" b="b"/>
                <a:pathLst>
                  <a:path w="638175" h="173354">
                    <a:moveTo>
                      <a:pt x="637832" y="0"/>
                    </a:moveTo>
                    <a:lnTo>
                      <a:pt x="0" y="0"/>
                    </a:lnTo>
                    <a:lnTo>
                      <a:pt x="0" y="122961"/>
                    </a:lnTo>
                    <a:lnTo>
                      <a:pt x="22656" y="122961"/>
                    </a:lnTo>
                    <a:lnTo>
                      <a:pt x="22656" y="173228"/>
                    </a:lnTo>
                    <a:lnTo>
                      <a:pt x="615175" y="173228"/>
                    </a:lnTo>
                    <a:lnTo>
                      <a:pt x="615175" y="122961"/>
                    </a:lnTo>
                    <a:lnTo>
                      <a:pt x="637832" y="122961"/>
                    </a:lnTo>
                    <a:lnTo>
                      <a:pt x="637832" y="0"/>
                    </a:lnTo>
                    <a:close/>
                  </a:path>
                </a:pathLst>
              </a:custGeom>
              <a:solidFill>
                <a:srgbClr val="ddc84e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58" name="object 34"/>
              <p:cNvSpPr/>
              <p:nvPr/>
            </p:nvSpPr>
            <p:spPr>
              <a:xfrm>
                <a:off x="10226880" y="4708080"/>
                <a:ext cx="405360" cy="42480"/>
              </a:xfrm>
              <a:custGeom>
                <a:avLst/>
                <a:gdLst/>
                <a:ahLst/>
                <a:rect l="l" t="t" r="r" b="b"/>
                <a:pathLst>
                  <a:path w="471804" h="50800">
                    <a:moveTo>
                      <a:pt x="471208" y="0"/>
                    </a:moveTo>
                    <a:lnTo>
                      <a:pt x="0" y="0"/>
                    </a:lnTo>
                    <a:lnTo>
                      <a:pt x="0" y="50266"/>
                    </a:lnTo>
                    <a:lnTo>
                      <a:pt x="471208" y="50266"/>
                    </a:lnTo>
                    <a:lnTo>
                      <a:pt x="471208" y="0"/>
                    </a:lnTo>
                    <a:close/>
                  </a:path>
                </a:pathLst>
              </a:custGeom>
              <a:solidFill>
                <a:srgbClr val="b64f8c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59" name="object 35"/>
              <p:cNvSpPr/>
              <p:nvPr/>
            </p:nvSpPr>
            <p:spPr>
              <a:xfrm>
                <a:off x="9397800" y="4208040"/>
                <a:ext cx="1109520" cy="1462680"/>
              </a:xfrm>
              <a:custGeom>
                <a:avLst/>
                <a:gdLst/>
                <a:ahLst/>
                <a:rect l="l" t="t" r="r" b="b"/>
                <a:pathLst>
                  <a:path w="1289050" h="1699260">
                    <a:moveTo>
                      <a:pt x="152779" y="0"/>
                    </a:moveTo>
                    <a:lnTo>
                      <a:pt x="28902" y="36132"/>
                    </a:lnTo>
                    <a:lnTo>
                      <a:pt x="0" y="155627"/>
                    </a:lnTo>
                    <a:lnTo>
                      <a:pt x="30814" y="394399"/>
                    </a:lnTo>
                    <a:lnTo>
                      <a:pt x="73804" y="713075"/>
                    </a:lnTo>
                    <a:lnTo>
                      <a:pt x="126542" y="1148706"/>
                    </a:lnTo>
                    <a:lnTo>
                      <a:pt x="171233" y="1533288"/>
                    </a:lnTo>
                    <a:lnTo>
                      <a:pt x="190084" y="1698816"/>
                    </a:lnTo>
                    <a:lnTo>
                      <a:pt x="326559" y="1698816"/>
                    </a:lnTo>
                    <a:lnTo>
                      <a:pt x="411203" y="1049802"/>
                    </a:lnTo>
                    <a:lnTo>
                      <a:pt x="440644" y="700277"/>
                    </a:lnTo>
                    <a:lnTo>
                      <a:pt x="415986" y="530372"/>
                    </a:lnTo>
                    <a:lnTo>
                      <a:pt x="338331" y="420218"/>
                    </a:lnTo>
                    <a:lnTo>
                      <a:pt x="630359" y="423333"/>
                    </a:lnTo>
                    <a:lnTo>
                      <a:pt x="788126" y="424371"/>
                    </a:lnTo>
                    <a:lnTo>
                      <a:pt x="866013" y="423333"/>
                    </a:lnTo>
                    <a:lnTo>
                      <a:pt x="918404" y="420218"/>
                    </a:lnTo>
                    <a:lnTo>
                      <a:pt x="965451" y="412394"/>
                    </a:lnTo>
                    <a:lnTo>
                      <a:pt x="1029515" y="391277"/>
                    </a:lnTo>
                    <a:lnTo>
                      <a:pt x="1065133" y="374445"/>
                    </a:lnTo>
                    <a:lnTo>
                      <a:pt x="1101650" y="352746"/>
                    </a:lnTo>
                    <a:lnTo>
                      <a:pt x="1137947" y="325663"/>
                    </a:lnTo>
                    <a:lnTo>
                      <a:pt x="1172908" y="292682"/>
                    </a:lnTo>
                    <a:lnTo>
                      <a:pt x="1205413" y="253288"/>
                    </a:lnTo>
                    <a:lnTo>
                      <a:pt x="1234343" y="206967"/>
                    </a:lnTo>
                    <a:lnTo>
                      <a:pt x="1258582" y="153202"/>
                    </a:lnTo>
                    <a:lnTo>
                      <a:pt x="1277009" y="91480"/>
                    </a:lnTo>
                    <a:lnTo>
                      <a:pt x="1288507" y="21285"/>
                    </a:lnTo>
                    <a:lnTo>
                      <a:pt x="406886" y="11316"/>
                    </a:lnTo>
                    <a:lnTo>
                      <a:pt x="152779" y="0"/>
                    </a:lnTo>
                    <a:close/>
                  </a:path>
                </a:pathLst>
              </a:custGeom>
              <a:solidFill>
                <a:srgbClr val="c6c6c6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pic>
            <p:nvPicPr>
              <p:cNvPr id="160" name="object 36" descr=""/>
              <p:cNvPicPr/>
              <p:nvPr/>
            </p:nvPicPr>
            <p:blipFill>
              <a:blip r:embed="rId2"/>
              <a:stretch/>
            </p:blipFill>
            <p:spPr>
              <a:xfrm>
                <a:off x="9493200" y="5671800"/>
                <a:ext cx="193680" cy="159480"/>
              </a:xfrm>
              <a:prstGeom prst="rect">
                <a:avLst/>
              </a:prstGeom>
              <a:ln w="0">
                <a:noFill/>
              </a:ln>
            </p:spPr>
          </p:pic>
          <p:sp>
            <p:nvSpPr>
              <p:cNvPr id="161" name="object 37"/>
              <p:cNvSpPr/>
              <p:nvPr/>
            </p:nvSpPr>
            <p:spPr>
              <a:xfrm>
                <a:off x="9016560" y="5641560"/>
                <a:ext cx="299520" cy="191880"/>
              </a:xfrm>
              <a:custGeom>
                <a:avLst/>
                <a:gdLst/>
                <a:ahLst/>
                <a:rect l="l" t="t" r="r" b="b"/>
                <a:pathLst>
                  <a:path w="349250" h="224154">
                    <a:moveTo>
                      <a:pt x="248323" y="0"/>
                    </a:moveTo>
                    <a:lnTo>
                      <a:pt x="181863" y="71742"/>
                    </a:lnTo>
                    <a:lnTo>
                      <a:pt x="92354" y="73759"/>
                    </a:lnTo>
                    <a:lnTo>
                      <a:pt x="43573" y="77738"/>
                    </a:lnTo>
                    <a:lnTo>
                      <a:pt x="18472" y="86653"/>
                    </a:lnTo>
                    <a:lnTo>
                      <a:pt x="0" y="103479"/>
                    </a:lnTo>
                    <a:lnTo>
                      <a:pt x="239077" y="222986"/>
                    </a:lnTo>
                    <a:lnTo>
                      <a:pt x="250167" y="223875"/>
                    </a:lnTo>
                    <a:lnTo>
                      <a:pt x="256740" y="222430"/>
                    </a:lnTo>
                    <a:lnTo>
                      <a:pt x="261383" y="217085"/>
                    </a:lnTo>
                    <a:lnTo>
                      <a:pt x="283182" y="172724"/>
                    </a:lnTo>
                    <a:lnTo>
                      <a:pt x="348907" y="42240"/>
                    </a:lnTo>
                    <a:lnTo>
                      <a:pt x="248323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62" name="object 38"/>
              <p:cNvSpPr/>
              <p:nvPr/>
            </p:nvSpPr>
            <p:spPr>
              <a:xfrm>
                <a:off x="9213480" y="4219560"/>
                <a:ext cx="1371600" cy="1460880"/>
              </a:xfrm>
              <a:custGeom>
                <a:avLst/>
                <a:gdLst/>
                <a:ahLst/>
                <a:rect l="l" t="t" r="r" b="b"/>
                <a:pathLst>
                  <a:path w="1593215" h="1697354">
                    <a:moveTo>
                      <a:pt x="1435239" y="0"/>
                    </a:moveTo>
                    <a:lnTo>
                      <a:pt x="971385" y="4362"/>
                    </a:lnTo>
                    <a:lnTo>
                      <a:pt x="924902" y="14460"/>
                    </a:lnTo>
                    <a:lnTo>
                      <a:pt x="807489" y="67730"/>
                    </a:lnTo>
                    <a:lnTo>
                      <a:pt x="658766" y="197209"/>
                    </a:lnTo>
                    <a:lnTo>
                      <a:pt x="517156" y="436195"/>
                    </a:lnTo>
                    <a:lnTo>
                      <a:pt x="396226" y="729713"/>
                    </a:lnTo>
                    <a:lnTo>
                      <a:pt x="302045" y="953210"/>
                    </a:lnTo>
                    <a:lnTo>
                      <a:pt x="186131" y="1219777"/>
                    </a:lnTo>
                    <a:lnTo>
                      <a:pt x="0" y="1642504"/>
                    </a:lnTo>
                    <a:lnTo>
                      <a:pt x="130162" y="1697178"/>
                    </a:lnTo>
                    <a:lnTo>
                      <a:pt x="249376" y="1529057"/>
                    </a:lnTo>
                    <a:lnTo>
                      <a:pt x="503953" y="1143715"/>
                    </a:lnTo>
                    <a:lnTo>
                      <a:pt x="739297" y="719677"/>
                    </a:lnTo>
                    <a:lnTo>
                      <a:pt x="800811" y="435471"/>
                    </a:lnTo>
                    <a:lnTo>
                      <a:pt x="1385032" y="435471"/>
                    </a:lnTo>
                    <a:lnTo>
                      <a:pt x="1458537" y="393149"/>
                    </a:lnTo>
                    <a:lnTo>
                      <a:pt x="1495186" y="357346"/>
                    </a:lnTo>
                    <a:lnTo>
                      <a:pt x="1525335" y="316828"/>
                    </a:lnTo>
                    <a:lnTo>
                      <a:pt x="1549391" y="273145"/>
                    </a:lnTo>
                    <a:lnTo>
                      <a:pt x="1567757" y="227850"/>
                    </a:lnTo>
                    <a:lnTo>
                      <a:pt x="1580841" y="182494"/>
                    </a:lnTo>
                    <a:lnTo>
                      <a:pt x="1589047" y="138629"/>
                    </a:lnTo>
                    <a:lnTo>
                      <a:pt x="1592780" y="97807"/>
                    </a:lnTo>
                    <a:lnTo>
                      <a:pt x="1592446" y="61581"/>
                    </a:lnTo>
                    <a:lnTo>
                      <a:pt x="1581200" y="9119"/>
                    </a:lnTo>
                    <a:lnTo>
                      <a:pt x="1537851" y="1809"/>
                    </a:lnTo>
                    <a:lnTo>
                      <a:pt x="1492377" y="383"/>
                    </a:lnTo>
                    <a:lnTo>
                      <a:pt x="1435239" y="0"/>
                    </a:lnTo>
                    <a:close/>
                  </a:path>
                  <a:path w="1593215" h="1697354">
                    <a:moveTo>
                      <a:pt x="1385032" y="435471"/>
                    </a:moveTo>
                    <a:lnTo>
                      <a:pt x="800811" y="435471"/>
                    </a:lnTo>
                    <a:lnTo>
                      <a:pt x="809781" y="436866"/>
                    </a:lnTo>
                    <a:lnTo>
                      <a:pt x="835558" y="439935"/>
                    </a:lnTo>
                    <a:lnTo>
                      <a:pt x="876442" y="443004"/>
                    </a:lnTo>
                    <a:lnTo>
                      <a:pt x="930732" y="444399"/>
                    </a:lnTo>
                    <a:lnTo>
                      <a:pt x="1364119" y="444399"/>
                    </a:lnTo>
                    <a:lnTo>
                      <a:pt x="1385032" y="435471"/>
                    </a:lnTo>
                    <a:close/>
                  </a:path>
                  <a:path w="1593215" h="1697354">
                    <a:moveTo>
                      <a:pt x="972578" y="4103"/>
                    </a:moveTo>
                    <a:lnTo>
                      <a:pt x="971214" y="4362"/>
                    </a:lnTo>
                    <a:lnTo>
                      <a:pt x="971391" y="4360"/>
                    </a:lnTo>
                    <a:lnTo>
                      <a:pt x="972578" y="4103"/>
                    </a:lnTo>
                    <a:close/>
                  </a:path>
                </a:pathLst>
              </a:custGeom>
              <a:solidFill>
                <a:srgbClr val="c6c6c6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63" name="object 39"/>
              <p:cNvSpPr/>
              <p:nvPr/>
            </p:nvSpPr>
            <p:spPr>
              <a:xfrm>
                <a:off x="9864360" y="3212640"/>
                <a:ext cx="797400" cy="1013400"/>
              </a:xfrm>
              <a:custGeom>
                <a:avLst/>
                <a:gdLst/>
                <a:ahLst/>
                <a:rect l="l" t="t" r="r" b="b"/>
                <a:pathLst>
                  <a:path w="927100" h="1177925">
                    <a:moveTo>
                      <a:pt x="836608" y="1094951"/>
                    </a:moveTo>
                    <a:lnTo>
                      <a:pt x="58699" y="1094951"/>
                    </a:lnTo>
                    <a:lnTo>
                      <a:pt x="60849" y="1113290"/>
                    </a:lnTo>
                    <a:lnTo>
                      <a:pt x="63353" y="1131617"/>
                    </a:lnTo>
                    <a:lnTo>
                      <a:pt x="66239" y="1149927"/>
                    </a:lnTo>
                    <a:lnTo>
                      <a:pt x="69532" y="1168217"/>
                    </a:lnTo>
                    <a:lnTo>
                      <a:pt x="825842" y="1177501"/>
                    </a:lnTo>
                    <a:lnTo>
                      <a:pt x="829850" y="1159356"/>
                    </a:lnTo>
                    <a:lnTo>
                      <a:pt x="833770" y="1129357"/>
                    </a:lnTo>
                    <a:lnTo>
                      <a:pt x="836608" y="1094951"/>
                    </a:lnTo>
                    <a:close/>
                  </a:path>
                  <a:path w="927100" h="1177925">
                    <a:moveTo>
                      <a:pt x="400213" y="0"/>
                    </a:moveTo>
                    <a:lnTo>
                      <a:pt x="322998" y="6456"/>
                    </a:lnTo>
                    <a:lnTo>
                      <a:pt x="251936" y="20791"/>
                    </a:lnTo>
                    <a:lnTo>
                      <a:pt x="202019" y="70940"/>
                    </a:lnTo>
                    <a:lnTo>
                      <a:pt x="170281" y="135491"/>
                    </a:lnTo>
                    <a:lnTo>
                      <a:pt x="150112" y="192680"/>
                    </a:lnTo>
                    <a:lnTo>
                      <a:pt x="139455" y="232539"/>
                    </a:lnTo>
                    <a:lnTo>
                      <a:pt x="128651" y="278462"/>
                    </a:lnTo>
                    <a:lnTo>
                      <a:pt x="117875" y="329368"/>
                    </a:lnTo>
                    <a:lnTo>
                      <a:pt x="107304" y="384174"/>
                    </a:lnTo>
                    <a:lnTo>
                      <a:pt x="97113" y="441796"/>
                    </a:lnTo>
                    <a:lnTo>
                      <a:pt x="87477" y="501152"/>
                    </a:lnTo>
                    <a:lnTo>
                      <a:pt x="78572" y="561159"/>
                    </a:lnTo>
                    <a:lnTo>
                      <a:pt x="70575" y="620734"/>
                    </a:lnTo>
                    <a:lnTo>
                      <a:pt x="63660" y="678793"/>
                    </a:lnTo>
                    <a:lnTo>
                      <a:pt x="58004" y="734255"/>
                    </a:lnTo>
                    <a:lnTo>
                      <a:pt x="53782" y="786036"/>
                    </a:lnTo>
                    <a:lnTo>
                      <a:pt x="51169" y="833054"/>
                    </a:lnTo>
                    <a:lnTo>
                      <a:pt x="50342" y="874225"/>
                    </a:lnTo>
                    <a:lnTo>
                      <a:pt x="50459" y="904480"/>
                    </a:lnTo>
                    <a:lnTo>
                      <a:pt x="50695" y="934739"/>
                    </a:lnTo>
                    <a:lnTo>
                      <a:pt x="51164" y="964995"/>
                    </a:lnTo>
                    <a:lnTo>
                      <a:pt x="51981" y="995243"/>
                    </a:lnTo>
                    <a:lnTo>
                      <a:pt x="0" y="1008730"/>
                    </a:lnTo>
                    <a:lnTo>
                      <a:pt x="13500" y="1095827"/>
                    </a:lnTo>
                    <a:lnTo>
                      <a:pt x="58699" y="1094951"/>
                    </a:lnTo>
                    <a:lnTo>
                      <a:pt x="836608" y="1094951"/>
                    </a:lnTo>
                    <a:lnTo>
                      <a:pt x="837162" y="1088234"/>
                    </a:lnTo>
                    <a:lnTo>
                      <a:pt x="839584" y="1036721"/>
                    </a:lnTo>
                    <a:lnTo>
                      <a:pt x="868522" y="1010796"/>
                    </a:lnTo>
                    <a:lnTo>
                      <a:pt x="891632" y="979266"/>
                    </a:lnTo>
                    <a:lnTo>
                      <a:pt x="909078" y="942345"/>
                    </a:lnTo>
                    <a:lnTo>
                      <a:pt x="921029" y="900247"/>
                    </a:lnTo>
                    <a:lnTo>
                      <a:pt x="926520" y="856807"/>
                    </a:lnTo>
                    <a:lnTo>
                      <a:pt x="926515" y="808576"/>
                    </a:lnTo>
                    <a:lnTo>
                      <a:pt x="921671" y="756492"/>
                    </a:lnTo>
                    <a:lnTo>
                      <a:pt x="912644" y="701495"/>
                    </a:lnTo>
                    <a:lnTo>
                      <a:pt x="900092" y="644524"/>
                    </a:lnTo>
                    <a:lnTo>
                      <a:pt x="884672" y="586518"/>
                    </a:lnTo>
                    <a:lnTo>
                      <a:pt x="867041" y="528416"/>
                    </a:lnTo>
                    <a:lnTo>
                      <a:pt x="847856" y="471157"/>
                    </a:lnTo>
                    <a:lnTo>
                      <a:pt x="827774" y="415679"/>
                    </a:lnTo>
                    <a:lnTo>
                      <a:pt x="807451" y="362922"/>
                    </a:lnTo>
                    <a:lnTo>
                      <a:pt x="787546" y="313825"/>
                    </a:lnTo>
                    <a:lnTo>
                      <a:pt x="768714" y="269327"/>
                    </a:lnTo>
                    <a:lnTo>
                      <a:pt x="751614" y="230367"/>
                    </a:lnTo>
                    <a:lnTo>
                      <a:pt x="725233" y="172816"/>
                    </a:lnTo>
                    <a:lnTo>
                      <a:pt x="722411" y="166619"/>
                    </a:lnTo>
                    <a:lnTo>
                      <a:pt x="694046" y="114921"/>
                    </a:lnTo>
                    <a:lnTo>
                      <a:pt x="648858" y="63367"/>
                    </a:lnTo>
                    <a:lnTo>
                      <a:pt x="506325" y="8152"/>
                    </a:lnTo>
                    <a:lnTo>
                      <a:pt x="400213" y="0"/>
                    </a:lnTo>
                    <a:close/>
                  </a:path>
                </a:pathLst>
              </a:custGeom>
              <a:solidFill>
                <a:srgbClr val="3bbbd9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64" name="object 40"/>
              <p:cNvSpPr/>
              <p:nvPr/>
            </p:nvSpPr>
            <p:spPr>
              <a:xfrm>
                <a:off x="9864360" y="3567600"/>
                <a:ext cx="621720" cy="513000"/>
              </a:xfrm>
              <a:custGeom>
                <a:avLst/>
                <a:gdLst/>
                <a:ahLst/>
                <a:rect l="l" t="t" r="r" b="b"/>
                <a:pathLst>
                  <a:path w="723265" h="596900">
                    <a:moveTo>
                      <a:pt x="620852" y="0"/>
                    </a:moveTo>
                    <a:lnTo>
                      <a:pt x="613290" y="122866"/>
                    </a:lnTo>
                    <a:lnTo>
                      <a:pt x="617791" y="209599"/>
                    </a:lnTo>
                    <a:lnTo>
                      <a:pt x="640676" y="301396"/>
                    </a:lnTo>
                    <a:lnTo>
                      <a:pt x="688263" y="439458"/>
                    </a:lnTo>
                    <a:lnTo>
                      <a:pt x="551022" y="457532"/>
                    </a:lnTo>
                    <a:lnTo>
                      <a:pt x="433581" y="479942"/>
                    </a:lnTo>
                    <a:lnTo>
                      <a:pt x="271415" y="521436"/>
                    </a:lnTo>
                    <a:lnTo>
                      <a:pt x="0" y="596760"/>
                    </a:lnTo>
                    <a:lnTo>
                      <a:pt x="100510" y="571022"/>
                    </a:lnTo>
                    <a:lnTo>
                      <a:pt x="328256" y="516093"/>
                    </a:lnTo>
                    <a:lnTo>
                      <a:pt x="572557" y="465397"/>
                    </a:lnTo>
                    <a:lnTo>
                      <a:pt x="722731" y="452361"/>
                    </a:lnTo>
                    <a:lnTo>
                      <a:pt x="712902" y="426556"/>
                    </a:lnTo>
                    <a:lnTo>
                      <a:pt x="686012" y="348295"/>
                    </a:lnTo>
                    <a:lnTo>
                      <a:pt x="670912" y="298381"/>
                    </a:lnTo>
                    <a:lnTo>
                      <a:pt x="656016" y="242975"/>
                    </a:lnTo>
                    <a:lnTo>
                      <a:pt x="642303" y="183347"/>
                    </a:lnTo>
                    <a:lnTo>
                      <a:pt x="630755" y="120770"/>
                    </a:lnTo>
                    <a:lnTo>
                      <a:pt x="622350" y="56514"/>
                    </a:lnTo>
                    <a:lnTo>
                      <a:pt x="620502" y="13948"/>
                    </a:lnTo>
                    <a:lnTo>
                      <a:pt x="620852" y="0"/>
                    </a:lnTo>
                    <a:close/>
                  </a:path>
                </a:pathLst>
              </a:custGeom>
              <a:solidFill>
                <a:srgbClr val="6f6f6e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pic>
            <p:nvPicPr>
              <p:cNvPr id="165" name="object 41" descr=""/>
              <p:cNvPicPr/>
              <p:nvPr/>
            </p:nvPicPr>
            <p:blipFill>
              <a:blip r:embed="rId3"/>
              <a:stretch/>
            </p:blipFill>
            <p:spPr>
              <a:xfrm>
                <a:off x="9730080" y="4081680"/>
                <a:ext cx="144720" cy="10116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166" name="object 42" descr=""/>
              <p:cNvPicPr/>
              <p:nvPr/>
            </p:nvPicPr>
            <p:blipFill>
              <a:blip r:embed="rId4"/>
              <a:stretch/>
            </p:blipFill>
            <p:spPr>
              <a:xfrm>
                <a:off x="9536040" y="4121280"/>
                <a:ext cx="138960" cy="61560"/>
              </a:xfrm>
              <a:prstGeom prst="rect">
                <a:avLst/>
              </a:prstGeom>
              <a:ln w="0">
                <a:noFill/>
              </a:ln>
            </p:spPr>
          </p:pic>
          <p:sp>
            <p:nvSpPr>
              <p:cNvPr id="167" name="object 43"/>
              <p:cNvSpPr/>
              <p:nvPr/>
            </p:nvSpPr>
            <p:spPr>
              <a:xfrm>
                <a:off x="10208520" y="3713400"/>
                <a:ext cx="611640" cy="993600"/>
              </a:xfrm>
              <a:custGeom>
                <a:avLst/>
                <a:gdLst/>
                <a:ahLst/>
                <a:rect l="l" t="t" r="r" b="b"/>
                <a:pathLst>
                  <a:path w="711200" h="1155064">
                    <a:moveTo>
                      <a:pt x="483425" y="0"/>
                    </a:moveTo>
                    <a:lnTo>
                      <a:pt x="499321" y="58990"/>
                    </a:lnTo>
                    <a:lnTo>
                      <a:pt x="512309" y="116990"/>
                    </a:lnTo>
                    <a:lnTo>
                      <a:pt x="521701" y="173015"/>
                    </a:lnTo>
                    <a:lnTo>
                      <a:pt x="526808" y="226078"/>
                    </a:lnTo>
                    <a:lnTo>
                      <a:pt x="526941" y="275195"/>
                    </a:lnTo>
                    <a:lnTo>
                      <a:pt x="521411" y="319379"/>
                    </a:lnTo>
                    <a:lnTo>
                      <a:pt x="509454" y="361475"/>
                    </a:lnTo>
                    <a:lnTo>
                      <a:pt x="492007" y="398392"/>
                    </a:lnTo>
                    <a:lnTo>
                      <a:pt x="468897" y="429918"/>
                    </a:lnTo>
                    <a:lnTo>
                      <a:pt x="439953" y="455841"/>
                    </a:lnTo>
                    <a:lnTo>
                      <a:pt x="437536" y="507361"/>
                    </a:lnTo>
                    <a:lnTo>
                      <a:pt x="434144" y="548487"/>
                    </a:lnTo>
                    <a:lnTo>
                      <a:pt x="430221" y="578488"/>
                    </a:lnTo>
                    <a:lnTo>
                      <a:pt x="426211" y="596633"/>
                    </a:lnTo>
                    <a:lnTo>
                      <a:pt x="434247" y="622912"/>
                    </a:lnTo>
                    <a:lnTo>
                      <a:pt x="437943" y="658974"/>
                    </a:lnTo>
                    <a:lnTo>
                      <a:pt x="436692" y="702497"/>
                    </a:lnTo>
                    <a:lnTo>
                      <a:pt x="429888" y="751156"/>
                    </a:lnTo>
                    <a:lnTo>
                      <a:pt x="416924" y="802627"/>
                    </a:lnTo>
                    <a:lnTo>
                      <a:pt x="397193" y="854586"/>
                    </a:lnTo>
                    <a:lnTo>
                      <a:pt x="370090" y="904709"/>
                    </a:lnTo>
                    <a:lnTo>
                      <a:pt x="219225" y="922653"/>
                    </a:lnTo>
                    <a:lnTo>
                      <a:pt x="102344" y="966598"/>
                    </a:lnTo>
                    <a:lnTo>
                      <a:pt x="26813" y="1011403"/>
                    </a:lnTo>
                    <a:lnTo>
                      <a:pt x="0" y="1031925"/>
                    </a:lnTo>
                    <a:lnTo>
                      <a:pt x="0" y="1154899"/>
                    </a:lnTo>
                    <a:lnTo>
                      <a:pt x="497077" y="1154899"/>
                    </a:lnTo>
                    <a:lnTo>
                      <a:pt x="543558" y="1145515"/>
                    </a:lnTo>
                    <a:lnTo>
                      <a:pt x="581512" y="1119924"/>
                    </a:lnTo>
                    <a:lnTo>
                      <a:pt x="607100" y="1081969"/>
                    </a:lnTo>
                    <a:lnTo>
                      <a:pt x="616483" y="1035494"/>
                    </a:lnTo>
                    <a:lnTo>
                      <a:pt x="616483" y="1031925"/>
                    </a:lnTo>
                    <a:lnTo>
                      <a:pt x="707186" y="380517"/>
                    </a:lnTo>
                    <a:lnTo>
                      <a:pt x="709891" y="354190"/>
                    </a:lnTo>
                    <a:lnTo>
                      <a:pt x="710603" y="327647"/>
                    </a:lnTo>
                    <a:lnTo>
                      <a:pt x="708990" y="297141"/>
                    </a:lnTo>
                    <a:lnTo>
                      <a:pt x="703173" y="259045"/>
                    </a:lnTo>
                    <a:lnTo>
                      <a:pt x="674080" y="174725"/>
                    </a:lnTo>
                    <a:lnTo>
                      <a:pt x="647295" y="129270"/>
                    </a:lnTo>
                    <a:lnTo>
                      <a:pt x="614222" y="88361"/>
                    </a:lnTo>
                    <a:lnTo>
                      <a:pt x="575477" y="52707"/>
                    </a:lnTo>
                    <a:lnTo>
                      <a:pt x="531674" y="23016"/>
                    </a:lnTo>
                    <a:lnTo>
                      <a:pt x="483425" y="0"/>
                    </a:lnTo>
                    <a:close/>
                  </a:path>
                </a:pathLst>
              </a:custGeom>
              <a:solidFill>
                <a:srgbClr val="fdec53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68" name="object 44"/>
              <p:cNvSpPr/>
              <p:nvPr/>
            </p:nvSpPr>
            <p:spPr>
              <a:xfrm>
                <a:off x="7845480" y="5828400"/>
                <a:ext cx="3364200" cy="6840"/>
              </a:xfrm>
              <a:custGeom>
                <a:avLst/>
                <a:gdLst/>
                <a:ahLst/>
                <a:rect l="l" t="t" r="r" b="b"/>
                <a:pathLst>
                  <a:path w="3906520" h="9525">
                    <a:moveTo>
                      <a:pt x="1771713" y="3276"/>
                    </a:moveTo>
                    <a:lnTo>
                      <a:pt x="0" y="3276"/>
                    </a:lnTo>
                    <a:lnTo>
                      <a:pt x="0" y="9080"/>
                    </a:lnTo>
                    <a:lnTo>
                      <a:pt x="1771713" y="9080"/>
                    </a:lnTo>
                    <a:lnTo>
                      <a:pt x="1771713" y="3276"/>
                    </a:lnTo>
                    <a:close/>
                  </a:path>
                  <a:path w="3906520" h="9525">
                    <a:moveTo>
                      <a:pt x="3906062" y="63"/>
                    </a:moveTo>
                    <a:lnTo>
                      <a:pt x="1819224" y="0"/>
                    </a:lnTo>
                    <a:lnTo>
                      <a:pt x="1819224" y="5816"/>
                    </a:lnTo>
                    <a:lnTo>
                      <a:pt x="3906062" y="5867"/>
                    </a:lnTo>
                    <a:lnTo>
                      <a:pt x="3906062" y="63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69" name="object 45"/>
              <p:cNvSpPr/>
              <p:nvPr/>
            </p:nvSpPr>
            <p:spPr>
              <a:xfrm>
                <a:off x="9486000" y="4105800"/>
                <a:ext cx="1100880" cy="892440"/>
              </a:xfrm>
              <a:custGeom>
                <a:avLst/>
                <a:gdLst/>
                <a:ahLst/>
                <a:rect l="l" t="t" r="r" b="b"/>
                <a:pathLst>
                  <a:path w="1279525" h="1037589">
                    <a:moveTo>
                      <a:pt x="502056" y="193154"/>
                    </a:moveTo>
                    <a:lnTo>
                      <a:pt x="472046" y="132765"/>
                    </a:lnTo>
                    <a:lnTo>
                      <a:pt x="456641" y="132613"/>
                    </a:lnTo>
                    <a:lnTo>
                      <a:pt x="438200" y="149047"/>
                    </a:lnTo>
                    <a:lnTo>
                      <a:pt x="383184" y="204050"/>
                    </a:lnTo>
                    <a:lnTo>
                      <a:pt x="349656" y="242150"/>
                    </a:lnTo>
                    <a:lnTo>
                      <a:pt x="314172" y="287020"/>
                    </a:lnTo>
                    <a:lnTo>
                      <a:pt x="278244" y="338429"/>
                    </a:lnTo>
                    <a:lnTo>
                      <a:pt x="243408" y="396151"/>
                    </a:lnTo>
                    <a:lnTo>
                      <a:pt x="211201" y="459955"/>
                    </a:lnTo>
                    <a:lnTo>
                      <a:pt x="188747" y="510527"/>
                    </a:lnTo>
                    <a:lnTo>
                      <a:pt x="165938" y="564108"/>
                    </a:lnTo>
                    <a:lnTo>
                      <a:pt x="143154" y="619506"/>
                    </a:lnTo>
                    <a:lnTo>
                      <a:pt x="120751" y="675538"/>
                    </a:lnTo>
                    <a:lnTo>
                      <a:pt x="99123" y="731037"/>
                    </a:lnTo>
                    <a:lnTo>
                      <a:pt x="78613" y="784834"/>
                    </a:lnTo>
                    <a:lnTo>
                      <a:pt x="59601" y="835736"/>
                    </a:lnTo>
                    <a:lnTo>
                      <a:pt x="42468" y="882561"/>
                    </a:lnTo>
                    <a:lnTo>
                      <a:pt x="27559" y="924153"/>
                    </a:lnTo>
                    <a:lnTo>
                      <a:pt x="5956" y="986904"/>
                    </a:lnTo>
                    <a:lnTo>
                      <a:pt x="0" y="1005700"/>
                    </a:lnTo>
                    <a:lnTo>
                      <a:pt x="3263" y="1032865"/>
                    </a:lnTo>
                    <a:lnTo>
                      <a:pt x="3784" y="1037209"/>
                    </a:lnTo>
                    <a:lnTo>
                      <a:pt x="105879" y="796658"/>
                    </a:lnTo>
                    <a:lnTo>
                      <a:pt x="183057" y="611784"/>
                    </a:lnTo>
                    <a:lnTo>
                      <a:pt x="201168" y="567855"/>
                    </a:lnTo>
                    <a:lnTo>
                      <a:pt x="228092" y="507580"/>
                    </a:lnTo>
                    <a:lnTo>
                      <a:pt x="256641" y="453161"/>
                    </a:lnTo>
                    <a:lnTo>
                      <a:pt x="286473" y="404329"/>
                    </a:lnTo>
                    <a:lnTo>
                      <a:pt x="317233" y="360756"/>
                    </a:lnTo>
                    <a:lnTo>
                      <a:pt x="348564" y="322148"/>
                    </a:lnTo>
                    <a:lnTo>
                      <a:pt x="380149" y="288213"/>
                    </a:lnTo>
                    <a:lnTo>
                      <a:pt x="411632" y="258648"/>
                    </a:lnTo>
                    <a:lnTo>
                      <a:pt x="442671" y="233146"/>
                    </a:lnTo>
                    <a:lnTo>
                      <a:pt x="472935" y="211416"/>
                    </a:lnTo>
                    <a:lnTo>
                      <a:pt x="502056" y="193154"/>
                    </a:lnTo>
                    <a:close/>
                  </a:path>
                  <a:path w="1279525" h="1037589">
                    <a:moveTo>
                      <a:pt x="1278953" y="0"/>
                    </a:moveTo>
                    <a:lnTo>
                      <a:pt x="1278623" y="25"/>
                    </a:lnTo>
                    <a:lnTo>
                      <a:pt x="1249273" y="17500"/>
                    </a:lnTo>
                    <a:lnTo>
                      <a:pt x="1215491" y="30632"/>
                    </a:lnTo>
                    <a:lnTo>
                      <a:pt x="1177150" y="39281"/>
                    </a:lnTo>
                    <a:lnTo>
                      <a:pt x="1134110" y="43281"/>
                    </a:lnTo>
                    <a:lnTo>
                      <a:pt x="1050607" y="45859"/>
                    </a:lnTo>
                    <a:lnTo>
                      <a:pt x="498055" y="58216"/>
                    </a:lnTo>
                    <a:lnTo>
                      <a:pt x="498741" y="64376"/>
                    </a:lnTo>
                    <a:lnTo>
                      <a:pt x="925652" y="69291"/>
                    </a:lnTo>
                    <a:lnTo>
                      <a:pt x="1045794" y="69951"/>
                    </a:lnTo>
                    <a:lnTo>
                      <a:pt x="1108735" y="69748"/>
                    </a:lnTo>
                    <a:lnTo>
                      <a:pt x="1209814" y="63741"/>
                    </a:lnTo>
                    <a:lnTo>
                      <a:pt x="1252740" y="53086"/>
                    </a:lnTo>
                    <a:lnTo>
                      <a:pt x="1277327" y="38176"/>
                    </a:lnTo>
                    <a:lnTo>
                      <a:pt x="1278953" y="0"/>
                    </a:lnTo>
                    <a:close/>
                  </a:path>
                </a:pathLst>
              </a:custGeom>
              <a:solidFill>
                <a:srgbClr val="6f6f6e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70" name="object 46"/>
              <p:cNvSpPr/>
              <p:nvPr/>
            </p:nvSpPr>
            <p:spPr>
              <a:xfrm>
                <a:off x="8229600" y="4212360"/>
                <a:ext cx="2803320" cy="1619280"/>
              </a:xfrm>
              <a:custGeom>
                <a:avLst/>
                <a:gdLst/>
                <a:ahLst/>
                <a:rect l="l" t="t" r="r" b="b"/>
                <a:pathLst>
                  <a:path w="3255645" h="1880870">
                    <a:moveTo>
                      <a:pt x="3255505" y="0"/>
                    </a:moveTo>
                    <a:lnTo>
                      <a:pt x="0" y="0"/>
                    </a:lnTo>
                    <a:lnTo>
                      <a:pt x="0" y="53035"/>
                    </a:lnTo>
                    <a:lnTo>
                      <a:pt x="231508" y="53035"/>
                    </a:lnTo>
                    <a:lnTo>
                      <a:pt x="231508" y="66141"/>
                    </a:lnTo>
                    <a:lnTo>
                      <a:pt x="231508" y="129286"/>
                    </a:lnTo>
                    <a:lnTo>
                      <a:pt x="317106" y="129286"/>
                    </a:lnTo>
                    <a:lnTo>
                      <a:pt x="317106" y="176923"/>
                    </a:lnTo>
                    <a:lnTo>
                      <a:pt x="464832" y="176923"/>
                    </a:lnTo>
                    <a:lnTo>
                      <a:pt x="455117" y="237261"/>
                    </a:lnTo>
                    <a:lnTo>
                      <a:pt x="190449" y="1880654"/>
                    </a:lnTo>
                    <a:lnTo>
                      <a:pt x="228346" y="1880654"/>
                    </a:lnTo>
                    <a:lnTo>
                      <a:pt x="536473" y="176923"/>
                    </a:lnTo>
                    <a:lnTo>
                      <a:pt x="567804" y="176923"/>
                    </a:lnTo>
                    <a:lnTo>
                      <a:pt x="875931" y="1880654"/>
                    </a:lnTo>
                    <a:lnTo>
                      <a:pt x="913828" y="1880654"/>
                    </a:lnTo>
                    <a:lnTo>
                      <a:pt x="649160" y="237261"/>
                    </a:lnTo>
                    <a:lnTo>
                      <a:pt x="639445" y="176923"/>
                    </a:lnTo>
                    <a:lnTo>
                      <a:pt x="787184" y="176923"/>
                    </a:lnTo>
                    <a:lnTo>
                      <a:pt x="787184" y="129286"/>
                    </a:lnTo>
                    <a:lnTo>
                      <a:pt x="2449461" y="129286"/>
                    </a:lnTo>
                    <a:lnTo>
                      <a:pt x="2449461" y="176923"/>
                    </a:lnTo>
                    <a:lnTo>
                      <a:pt x="2597188" y="176923"/>
                    </a:lnTo>
                    <a:lnTo>
                      <a:pt x="2587472" y="237261"/>
                    </a:lnTo>
                    <a:lnTo>
                      <a:pt x="2322804" y="1880654"/>
                    </a:lnTo>
                    <a:lnTo>
                      <a:pt x="2360701" y="1880654"/>
                    </a:lnTo>
                    <a:lnTo>
                      <a:pt x="2668828" y="176923"/>
                    </a:lnTo>
                    <a:lnTo>
                      <a:pt x="2700159" y="176923"/>
                    </a:lnTo>
                    <a:lnTo>
                      <a:pt x="3008287" y="1880654"/>
                    </a:lnTo>
                    <a:lnTo>
                      <a:pt x="3046184" y="1880654"/>
                    </a:lnTo>
                    <a:lnTo>
                      <a:pt x="2781516" y="237261"/>
                    </a:lnTo>
                    <a:lnTo>
                      <a:pt x="2771800" y="176923"/>
                    </a:lnTo>
                    <a:lnTo>
                      <a:pt x="2919539" y="176923"/>
                    </a:lnTo>
                    <a:lnTo>
                      <a:pt x="2919539" y="129286"/>
                    </a:lnTo>
                    <a:lnTo>
                      <a:pt x="3023984" y="129286"/>
                    </a:lnTo>
                    <a:lnTo>
                      <a:pt x="3023984" y="74853"/>
                    </a:lnTo>
                    <a:lnTo>
                      <a:pt x="3023984" y="53035"/>
                    </a:lnTo>
                    <a:lnTo>
                      <a:pt x="3255505" y="53035"/>
                    </a:lnTo>
                    <a:lnTo>
                      <a:pt x="3255505" y="0"/>
                    </a:lnTo>
                    <a:close/>
                  </a:path>
                </a:pathLst>
              </a:custGeom>
              <a:solidFill>
                <a:srgbClr val="d24793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71" name="object 47"/>
              <p:cNvSpPr/>
              <p:nvPr/>
            </p:nvSpPr>
            <p:spPr>
              <a:xfrm>
                <a:off x="8710560" y="3295800"/>
                <a:ext cx="1044000" cy="748440"/>
              </a:xfrm>
              <a:custGeom>
                <a:avLst/>
                <a:gdLst/>
                <a:ahLst/>
                <a:rect l="l" t="t" r="r" b="b"/>
                <a:pathLst>
                  <a:path w="1213484" h="870585">
                    <a:moveTo>
                      <a:pt x="1155839" y="0"/>
                    </a:moveTo>
                    <a:lnTo>
                      <a:pt x="0" y="0"/>
                    </a:lnTo>
                    <a:lnTo>
                      <a:pt x="57531" y="870330"/>
                    </a:lnTo>
                    <a:lnTo>
                      <a:pt x="1213370" y="870330"/>
                    </a:lnTo>
                    <a:lnTo>
                      <a:pt x="1155839" y="0"/>
                    </a:lnTo>
                    <a:close/>
                  </a:path>
                </a:pathLst>
              </a:custGeom>
              <a:solidFill>
                <a:srgbClr val="f3f1f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72" name="object 48"/>
              <p:cNvSpPr/>
              <p:nvPr/>
            </p:nvSpPr>
            <p:spPr>
              <a:xfrm>
                <a:off x="9067320" y="3775320"/>
                <a:ext cx="820080" cy="436320"/>
              </a:xfrm>
              <a:custGeom>
                <a:avLst/>
                <a:gdLst/>
                <a:ahLst/>
                <a:rect l="l" t="t" r="r" b="b"/>
                <a:pathLst>
                  <a:path w="953770" h="508000">
                    <a:moveTo>
                      <a:pt x="341515" y="474840"/>
                    </a:moveTo>
                    <a:lnTo>
                      <a:pt x="260464" y="474840"/>
                    </a:lnTo>
                    <a:lnTo>
                      <a:pt x="260464" y="0"/>
                    </a:lnTo>
                    <a:lnTo>
                      <a:pt x="61112" y="0"/>
                    </a:lnTo>
                    <a:lnTo>
                      <a:pt x="0" y="365709"/>
                    </a:lnTo>
                    <a:lnTo>
                      <a:pt x="2260" y="406869"/>
                    </a:lnTo>
                    <a:lnTo>
                      <a:pt x="20904" y="441706"/>
                    </a:lnTo>
                    <a:lnTo>
                      <a:pt x="52184" y="465823"/>
                    </a:lnTo>
                    <a:lnTo>
                      <a:pt x="92405" y="474840"/>
                    </a:lnTo>
                    <a:lnTo>
                      <a:pt x="81191" y="474840"/>
                    </a:lnTo>
                    <a:lnTo>
                      <a:pt x="81191" y="507479"/>
                    </a:lnTo>
                    <a:lnTo>
                      <a:pt x="341515" y="507479"/>
                    </a:lnTo>
                    <a:lnTo>
                      <a:pt x="341515" y="474840"/>
                    </a:lnTo>
                    <a:close/>
                  </a:path>
                  <a:path w="953770" h="508000">
                    <a:moveTo>
                      <a:pt x="953579" y="474840"/>
                    </a:moveTo>
                    <a:lnTo>
                      <a:pt x="393268" y="474840"/>
                    </a:lnTo>
                    <a:lnTo>
                      <a:pt x="393268" y="507479"/>
                    </a:lnTo>
                    <a:lnTo>
                      <a:pt x="953579" y="507479"/>
                    </a:lnTo>
                    <a:lnTo>
                      <a:pt x="953579" y="474840"/>
                    </a:lnTo>
                    <a:close/>
                  </a:path>
                </a:pathLst>
              </a:custGeom>
              <a:solidFill>
                <a:srgbClr val="e1e0d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73" name="object 49"/>
              <p:cNvSpPr/>
              <p:nvPr/>
            </p:nvSpPr>
            <p:spPr>
              <a:xfrm>
                <a:off x="9137160" y="4184280"/>
                <a:ext cx="222840" cy="27360"/>
              </a:xfrm>
              <a:custGeom>
                <a:avLst/>
                <a:gdLst/>
                <a:ahLst/>
                <a:rect l="l" t="t" r="r" b="b"/>
                <a:pathLst>
                  <a:path w="260350" h="33020">
                    <a:moveTo>
                      <a:pt x="260324" y="0"/>
                    </a:moveTo>
                    <a:lnTo>
                      <a:pt x="0" y="0"/>
                    </a:lnTo>
                    <a:lnTo>
                      <a:pt x="210248" y="32638"/>
                    </a:lnTo>
                    <a:lnTo>
                      <a:pt x="260324" y="32638"/>
                    </a:lnTo>
                    <a:lnTo>
                      <a:pt x="260324" y="0"/>
                    </a:lnTo>
                    <a:close/>
                  </a:path>
                </a:pathLst>
              </a:custGeom>
              <a:solidFill>
                <a:srgbClr val="d3d1d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74" name="object 50"/>
              <p:cNvSpPr/>
              <p:nvPr/>
            </p:nvSpPr>
            <p:spPr>
              <a:xfrm>
                <a:off x="8406720" y="3213720"/>
                <a:ext cx="24840" cy="329400"/>
              </a:xfrm>
              <a:custGeom>
                <a:avLst/>
                <a:gdLst/>
                <a:ahLst/>
                <a:rect l="l" t="t" r="r" b="b"/>
                <a:pathLst>
                  <a:path w="30479" h="384175">
                    <a:moveTo>
                      <a:pt x="29997" y="360883"/>
                    </a:moveTo>
                    <a:lnTo>
                      <a:pt x="23266" y="354152"/>
                    </a:lnTo>
                    <a:lnTo>
                      <a:pt x="21285" y="354152"/>
                    </a:lnTo>
                    <a:lnTo>
                      <a:pt x="21285" y="365683"/>
                    </a:lnTo>
                    <a:lnTo>
                      <a:pt x="21285" y="372618"/>
                    </a:lnTo>
                    <a:lnTo>
                      <a:pt x="18465" y="375450"/>
                    </a:lnTo>
                    <a:lnTo>
                      <a:pt x="11531" y="375450"/>
                    </a:lnTo>
                    <a:lnTo>
                      <a:pt x="8712" y="372618"/>
                    </a:lnTo>
                    <a:lnTo>
                      <a:pt x="8712" y="365683"/>
                    </a:lnTo>
                    <a:lnTo>
                      <a:pt x="11531" y="362864"/>
                    </a:lnTo>
                    <a:lnTo>
                      <a:pt x="18465" y="362864"/>
                    </a:lnTo>
                    <a:lnTo>
                      <a:pt x="21285" y="365683"/>
                    </a:lnTo>
                    <a:lnTo>
                      <a:pt x="21285" y="354152"/>
                    </a:lnTo>
                    <a:lnTo>
                      <a:pt x="6731" y="354152"/>
                    </a:lnTo>
                    <a:lnTo>
                      <a:pt x="0" y="360883"/>
                    </a:lnTo>
                    <a:lnTo>
                      <a:pt x="0" y="377431"/>
                    </a:lnTo>
                    <a:lnTo>
                      <a:pt x="6731" y="384162"/>
                    </a:lnTo>
                    <a:lnTo>
                      <a:pt x="23266" y="384162"/>
                    </a:lnTo>
                    <a:lnTo>
                      <a:pt x="29997" y="377431"/>
                    </a:lnTo>
                    <a:lnTo>
                      <a:pt x="29997" y="375450"/>
                    </a:lnTo>
                    <a:lnTo>
                      <a:pt x="29997" y="362864"/>
                    </a:lnTo>
                    <a:lnTo>
                      <a:pt x="29997" y="360883"/>
                    </a:lnTo>
                    <a:close/>
                  </a:path>
                  <a:path w="30479" h="384175">
                    <a:moveTo>
                      <a:pt x="29997" y="231152"/>
                    </a:moveTo>
                    <a:lnTo>
                      <a:pt x="23266" y="224421"/>
                    </a:lnTo>
                    <a:lnTo>
                      <a:pt x="21285" y="224421"/>
                    </a:lnTo>
                    <a:lnTo>
                      <a:pt x="21285" y="235953"/>
                    </a:lnTo>
                    <a:lnTo>
                      <a:pt x="21285" y="242887"/>
                    </a:lnTo>
                    <a:lnTo>
                      <a:pt x="18465" y="245706"/>
                    </a:lnTo>
                    <a:lnTo>
                      <a:pt x="11531" y="245706"/>
                    </a:lnTo>
                    <a:lnTo>
                      <a:pt x="8712" y="242887"/>
                    </a:lnTo>
                    <a:lnTo>
                      <a:pt x="8712" y="235953"/>
                    </a:lnTo>
                    <a:lnTo>
                      <a:pt x="11531" y="233133"/>
                    </a:lnTo>
                    <a:lnTo>
                      <a:pt x="18465" y="233133"/>
                    </a:lnTo>
                    <a:lnTo>
                      <a:pt x="21285" y="235953"/>
                    </a:lnTo>
                    <a:lnTo>
                      <a:pt x="21285" y="224421"/>
                    </a:lnTo>
                    <a:lnTo>
                      <a:pt x="19367" y="224421"/>
                    </a:lnTo>
                    <a:lnTo>
                      <a:pt x="19367" y="0"/>
                    </a:lnTo>
                    <a:lnTo>
                      <a:pt x="10655" y="0"/>
                    </a:lnTo>
                    <a:lnTo>
                      <a:pt x="10655" y="224421"/>
                    </a:lnTo>
                    <a:lnTo>
                      <a:pt x="6731" y="224421"/>
                    </a:lnTo>
                    <a:lnTo>
                      <a:pt x="0" y="231152"/>
                    </a:lnTo>
                    <a:lnTo>
                      <a:pt x="0" y="247688"/>
                    </a:lnTo>
                    <a:lnTo>
                      <a:pt x="6731" y="254419"/>
                    </a:lnTo>
                    <a:lnTo>
                      <a:pt x="23266" y="254419"/>
                    </a:lnTo>
                    <a:lnTo>
                      <a:pt x="29997" y="247688"/>
                    </a:lnTo>
                    <a:lnTo>
                      <a:pt x="29997" y="245706"/>
                    </a:lnTo>
                    <a:lnTo>
                      <a:pt x="29997" y="233133"/>
                    </a:lnTo>
                    <a:lnTo>
                      <a:pt x="29997" y="231152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75" name="object 51"/>
              <p:cNvSpPr/>
              <p:nvPr/>
            </p:nvSpPr>
            <p:spPr>
              <a:xfrm>
                <a:off x="10077480" y="2883960"/>
                <a:ext cx="247680" cy="426240"/>
              </a:xfrm>
              <a:custGeom>
                <a:avLst/>
                <a:gdLst/>
                <a:ahLst/>
                <a:rect l="l" t="t" r="r" b="b"/>
                <a:pathLst>
                  <a:path w="288925" h="496570">
                    <a:moveTo>
                      <a:pt x="218459" y="1714"/>
                    </a:moveTo>
                    <a:lnTo>
                      <a:pt x="61944" y="12674"/>
                    </a:lnTo>
                    <a:lnTo>
                      <a:pt x="49819" y="67765"/>
                    </a:lnTo>
                    <a:lnTo>
                      <a:pt x="45672" y="102973"/>
                    </a:lnTo>
                    <a:lnTo>
                      <a:pt x="49406" y="133459"/>
                    </a:lnTo>
                    <a:lnTo>
                      <a:pt x="60928" y="174383"/>
                    </a:lnTo>
                    <a:lnTo>
                      <a:pt x="75241" y="207149"/>
                    </a:lnTo>
                    <a:lnTo>
                      <a:pt x="68075" y="286558"/>
                    </a:lnTo>
                    <a:lnTo>
                      <a:pt x="56557" y="347586"/>
                    </a:lnTo>
                    <a:lnTo>
                      <a:pt x="45857" y="386754"/>
                    </a:lnTo>
                    <a:lnTo>
                      <a:pt x="41141" y="400583"/>
                    </a:lnTo>
                    <a:lnTo>
                      <a:pt x="6959" y="457674"/>
                    </a:lnTo>
                    <a:lnTo>
                      <a:pt x="0" y="486600"/>
                    </a:lnTo>
                    <a:lnTo>
                      <a:pt x="24253" y="496266"/>
                    </a:lnTo>
                    <a:lnTo>
                      <a:pt x="83712" y="495579"/>
                    </a:lnTo>
                    <a:lnTo>
                      <a:pt x="159798" y="478435"/>
                    </a:lnTo>
                    <a:lnTo>
                      <a:pt x="225282" y="444495"/>
                    </a:lnTo>
                    <a:lnTo>
                      <a:pt x="271167" y="411281"/>
                    </a:lnTo>
                    <a:lnTo>
                      <a:pt x="288461" y="396316"/>
                    </a:lnTo>
                    <a:lnTo>
                      <a:pt x="276302" y="338117"/>
                    </a:lnTo>
                    <a:lnTo>
                      <a:pt x="267211" y="282074"/>
                    </a:lnTo>
                    <a:lnTo>
                      <a:pt x="260772" y="231283"/>
                    </a:lnTo>
                    <a:lnTo>
                      <a:pt x="256571" y="188836"/>
                    </a:lnTo>
                    <a:lnTo>
                      <a:pt x="250361" y="99694"/>
                    </a:lnTo>
                    <a:lnTo>
                      <a:pt x="256918" y="87005"/>
                    </a:lnTo>
                    <a:lnTo>
                      <a:pt x="258724" y="73937"/>
                    </a:lnTo>
                    <a:lnTo>
                      <a:pt x="246919" y="50482"/>
                    </a:lnTo>
                    <a:lnTo>
                      <a:pt x="243535" y="1739"/>
                    </a:lnTo>
                    <a:lnTo>
                      <a:pt x="218459" y="1739"/>
                    </a:lnTo>
                    <a:close/>
                  </a:path>
                  <a:path w="288925" h="496570">
                    <a:moveTo>
                      <a:pt x="243414" y="0"/>
                    </a:moveTo>
                    <a:lnTo>
                      <a:pt x="218471" y="1739"/>
                    </a:lnTo>
                    <a:lnTo>
                      <a:pt x="243535" y="1739"/>
                    </a:lnTo>
                    <a:lnTo>
                      <a:pt x="243414" y="0"/>
                    </a:lnTo>
                    <a:close/>
                  </a:path>
                </a:pathLst>
              </a:custGeom>
              <a:solidFill>
                <a:srgbClr val="ffe2f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pic>
            <p:nvPicPr>
              <p:cNvPr id="176" name="object 52" descr=""/>
              <p:cNvPicPr/>
              <p:nvPr/>
            </p:nvPicPr>
            <p:blipFill>
              <a:blip r:embed="rId5"/>
              <a:stretch/>
            </p:blipFill>
            <p:spPr>
              <a:xfrm>
                <a:off x="10133280" y="3056040"/>
                <a:ext cx="110160" cy="10404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177" name="object 53" descr=""/>
              <p:cNvPicPr/>
              <p:nvPr/>
            </p:nvPicPr>
            <p:blipFill>
              <a:blip r:embed="rId6"/>
              <a:stretch/>
            </p:blipFill>
            <p:spPr>
              <a:xfrm>
                <a:off x="10109520" y="2833560"/>
                <a:ext cx="205920" cy="168840"/>
              </a:xfrm>
              <a:prstGeom prst="rect">
                <a:avLst/>
              </a:prstGeom>
              <a:ln w="0">
                <a:noFill/>
              </a:ln>
            </p:spPr>
          </p:pic>
          <p:sp>
            <p:nvSpPr>
              <p:cNvPr id="178" name="object 54"/>
              <p:cNvSpPr/>
              <p:nvPr/>
            </p:nvSpPr>
            <p:spPr>
              <a:xfrm>
                <a:off x="9460080" y="2293200"/>
                <a:ext cx="420480" cy="734400"/>
              </a:xfrm>
              <a:custGeom>
                <a:avLst/>
                <a:gdLst/>
                <a:ahLst/>
                <a:rect l="l" t="t" r="r" b="b"/>
                <a:pathLst>
                  <a:path w="489584" h="854075">
                    <a:moveTo>
                      <a:pt x="466051" y="0"/>
                    </a:moveTo>
                    <a:lnTo>
                      <a:pt x="22910" y="0"/>
                    </a:lnTo>
                    <a:lnTo>
                      <a:pt x="13994" y="1801"/>
                    </a:lnTo>
                    <a:lnTo>
                      <a:pt x="6711" y="6711"/>
                    </a:lnTo>
                    <a:lnTo>
                      <a:pt x="1801" y="13994"/>
                    </a:lnTo>
                    <a:lnTo>
                      <a:pt x="0" y="22910"/>
                    </a:lnTo>
                    <a:lnTo>
                      <a:pt x="0" y="830770"/>
                    </a:lnTo>
                    <a:lnTo>
                      <a:pt x="1801" y="839686"/>
                    </a:lnTo>
                    <a:lnTo>
                      <a:pt x="6711" y="846969"/>
                    </a:lnTo>
                    <a:lnTo>
                      <a:pt x="13994" y="851880"/>
                    </a:lnTo>
                    <a:lnTo>
                      <a:pt x="22910" y="853681"/>
                    </a:lnTo>
                    <a:lnTo>
                      <a:pt x="466051" y="853681"/>
                    </a:lnTo>
                    <a:lnTo>
                      <a:pt x="474975" y="851880"/>
                    </a:lnTo>
                    <a:lnTo>
                      <a:pt x="482261" y="846969"/>
                    </a:lnTo>
                    <a:lnTo>
                      <a:pt x="487174" y="839686"/>
                    </a:lnTo>
                    <a:lnTo>
                      <a:pt x="488975" y="830770"/>
                    </a:lnTo>
                    <a:lnTo>
                      <a:pt x="488975" y="22910"/>
                    </a:lnTo>
                    <a:lnTo>
                      <a:pt x="487174" y="13994"/>
                    </a:lnTo>
                    <a:lnTo>
                      <a:pt x="482261" y="6711"/>
                    </a:lnTo>
                    <a:lnTo>
                      <a:pt x="474975" y="1801"/>
                    </a:lnTo>
                    <a:lnTo>
                      <a:pt x="466051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79" name="object 55"/>
              <p:cNvSpPr/>
              <p:nvPr/>
            </p:nvSpPr>
            <p:spPr>
              <a:xfrm>
                <a:off x="9471960" y="2306880"/>
                <a:ext cx="396360" cy="707760"/>
              </a:xfrm>
              <a:custGeom>
                <a:avLst/>
                <a:gdLst/>
                <a:ahLst/>
                <a:rect l="l" t="t" r="r" b="b"/>
                <a:pathLst>
                  <a:path w="461645" h="822960">
                    <a:moveTo>
                      <a:pt x="455460" y="0"/>
                    </a:moveTo>
                    <a:lnTo>
                      <a:pt x="5956" y="0"/>
                    </a:lnTo>
                    <a:lnTo>
                      <a:pt x="0" y="5943"/>
                    </a:lnTo>
                    <a:lnTo>
                      <a:pt x="0" y="816597"/>
                    </a:lnTo>
                    <a:lnTo>
                      <a:pt x="5956" y="822540"/>
                    </a:lnTo>
                    <a:lnTo>
                      <a:pt x="448119" y="822540"/>
                    </a:lnTo>
                    <a:lnTo>
                      <a:pt x="455460" y="822540"/>
                    </a:lnTo>
                    <a:lnTo>
                      <a:pt x="461403" y="816597"/>
                    </a:lnTo>
                    <a:lnTo>
                      <a:pt x="461403" y="5943"/>
                    </a:lnTo>
                    <a:lnTo>
                      <a:pt x="455460" y="0"/>
                    </a:lnTo>
                    <a:close/>
                  </a:path>
                </a:pathLst>
              </a:custGeom>
              <a:solidFill>
                <a:srgbClr val="f3f1f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80" name="object 56"/>
              <p:cNvSpPr/>
              <p:nvPr/>
            </p:nvSpPr>
            <p:spPr>
              <a:xfrm>
                <a:off x="9471960" y="2306880"/>
                <a:ext cx="396360" cy="547200"/>
              </a:xfrm>
              <a:custGeom>
                <a:avLst/>
                <a:gdLst/>
                <a:ahLst/>
                <a:rect l="l" t="t" r="r" b="b"/>
                <a:pathLst>
                  <a:path w="461645" h="636905">
                    <a:moveTo>
                      <a:pt x="455447" y="0"/>
                    </a:moveTo>
                    <a:lnTo>
                      <a:pt x="448106" y="0"/>
                    </a:lnTo>
                    <a:lnTo>
                      <a:pt x="392379" y="0"/>
                    </a:lnTo>
                    <a:lnTo>
                      <a:pt x="372302" y="52825"/>
                    </a:lnTo>
                    <a:lnTo>
                      <a:pt x="349037" y="105167"/>
                    </a:lnTo>
                    <a:lnTo>
                      <a:pt x="323074" y="156751"/>
                    </a:lnTo>
                    <a:lnTo>
                      <a:pt x="294905" y="207301"/>
                    </a:lnTo>
                    <a:lnTo>
                      <a:pt x="265021" y="256541"/>
                    </a:lnTo>
                    <a:lnTo>
                      <a:pt x="233914" y="304197"/>
                    </a:lnTo>
                    <a:lnTo>
                      <a:pt x="202076" y="349994"/>
                    </a:lnTo>
                    <a:lnTo>
                      <a:pt x="169997" y="393656"/>
                    </a:lnTo>
                    <a:lnTo>
                      <a:pt x="138169" y="434907"/>
                    </a:lnTo>
                    <a:lnTo>
                      <a:pt x="107084" y="473473"/>
                    </a:lnTo>
                    <a:lnTo>
                      <a:pt x="77233" y="509078"/>
                    </a:lnTo>
                    <a:lnTo>
                      <a:pt x="49107" y="541447"/>
                    </a:lnTo>
                    <a:lnTo>
                      <a:pt x="23199" y="570305"/>
                    </a:lnTo>
                    <a:lnTo>
                      <a:pt x="0" y="595376"/>
                    </a:lnTo>
                    <a:lnTo>
                      <a:pt x="0" y="636651"/>
                    </a:lnTo>
                    <a:lnTo>
                      <a:pt x="461390" y="636651"/>
                    </a:lnTo>
                    <a:lnTo>
                      <a:pt x="461390" y="5956"/>
                    </a:lnTo>
                    <a:lnTo>
                      <a:pt x="455447" y="0"/>
                    </a:lnTo>
                    <a:close/>
                  </a:path>
                </a:pathLst>
              </a:custGeom>
              <a:solidFill>
                <a:srgbClr val="f7f7f7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81" name="object 57"/>
              <p:cNvSpPr/>
              <p:nvPr/>
            </p:nvSpPr>
            <p:spPr>
              <a:xfrm>
                <a:off x="9570240" y="2304000"/>
                <a:ext cx="199800" cy="22680"/>
              </a:xfrm>
              <a:custGeom>
                <a:avLst/>
                <a:gdLst/>
                <a:ahLst/>
                <a:rect l="l" t="t" r="r" b="b"/>
                <a:pathLst>
                  <a:path w="233679" h="27939">
                    <a:moveTo>
                      <a:pt x="232600" y="0"/>
                    </a:moveTo>
                    <a:lnTo>
                      <a:pt x="457" y="0"/>
                    </a:lnTo>
                    <a:lnTo>
                      <a:pt x="0" y="457"/>
                    </a:lnTo>
                    <a:lnTo>
                      <a:pt x="0" y="1866"/>
                    </a:lnTo>
                    <a:lnTo>
                      <a:pt x="2026" y="11901"/>
                    </a:lnTo>
                    <a:lnTo>
                      <a:pt x="7551" y="20096"/>
                    </a:lnTo>
                    <a:lnTo>
                      <a:pt x="15746" y="25621"/>
                    </a:lnTo>
                    <a:lnTo>
                      <a:pt x="25781" y="27647"/>
                    </a:lnTo>
                    <a:lnTo>
                      <a:pt x="207276" y="27647"/>
                    </a:lnTo>
                    <a:lnTo>
                      <a:pt x="217311" y="25621"/>
                    </a:lnTo>
                    <a:lnTo>
                      <a:pt x="225505" y="20096"/>
                    </a:lnTo>
                    <a:lnTo>
                      <a:pt x="231031" y="11901"/>
                    </a:lnTo>
                    <a:lnTo>
                      <a:pt x="233057" y="1866"/>
                    </a:lnTo>
                    <a:lnTo>
                      <a:pt x="233057" y="457"/>
                    </a:lnTo>
                    <a:lnTo>
                      <a:pt x="232600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82" name="object 58"/>
              <p:cNvSpPr/>
              <p:nvPr/>
            </p:nvSpPr>
            <p:spPr>
              <a:xfrm>
                <a:off x="9509400" y="2436480"/>
                <a:ext cx="321480" cy="92520"/>
              </a:xfrm>
              <a:custGeom>
                <a:avLst/>
                <a:gdLst/>
                <a:ahLst/>
                <a:rect l="l" t="t" r="r" b="b"/>
                <a:pathLst>
                  <a:path w="374650" h="108585">
                    <a:moveTo>
                      <a:pt x="374472" y="0"/>
                    </a:moveTo>
                    <a:lnTo>
                      <a:pt x="0" y="0"/>
                    </a:lnTo>
                    <a:lnTo>
                      <a:pt x="0" y="108089"/>
                    </a:lnTo>
                    <a:lnTo>
                      <a:pt x="374472" y="108089"/>
                    </a:lnTo>
                    <a:lnTo>
                      <a:pt x="374472" y="0"/>
                    </a:lnTo>
                    <a:close/>
                  </a:path>
                </a:pathLst>
              </a:custGeom>
              <a:solidFill>
                <a:srgbClr val="e0e0e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83" name="object 59"/>
              <p:cNvSpPr/>
              <p:nvPr/>
            </p:nvSpPr>
            <p:spPr>
              <a:xfrm>
                <a:off x="9471960" y="2855160"/>
                <a:ext cx="396360" cy="158400"/>
              </a:xfrm>
              <a:custGeom>
                <a:avLst/>
                <a:gdLst/>
                <a:ahLst/>
                <a:rect l="l" t="t" r="r" b="b"/>
                <a:pathLst>
                  <a:path w="461645" h="185419">
                    <a:moveTo>
                      <a:pt x="461391" y="0"/>
                    </a:moveTo>
                    <a:lnTo>
                      <a:pt x="0" y="0"/>
                    </a:lnTo>
                    <a:lnTo>
                      <a:pt x="0" y="172720"/>
                    </a:lnTo>
                    <a:lnTo>
                      <a:pt x="0" y="180340"/>
                    </a:lnTo>
                    <a:lnTo>
                      <a:pt x="2819" y="180340"/>
                    </a:lnTo>
                    <a:lnTo>
                      <a:pt x="2819" y="185420"/>
                    </a:lnTo>
                    <a:lnTo>
                      <a:pt x="458571" y="185420"/>
                    </a:lnTo>
                    <a:lnTo>
                      <a:pt x="458571" y="180340"/>
                    </a:lnTo>
                    <a:lnTo>
                      <a:pt x="461391" y="180340"/>
                    </a:lnTo>
                    <a:lnTo>
                      <a:pt x="461391" y="172720"/>
                    </a:lnTo>
                    <a:lnTo>
                      <a:pt x="461391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84" name="object 60"/>
              <p:cNvSpPr/>
              <p:nvPr/>
            </p:nvSpPr>
            <p:spPr>
              <a:xfrm>
                <a:off x="9522000" y="2448360"/>
                <a:ext cx="75960" cy="68760"/>
              </a:xfrm>
              <a:custGeom>
                <a:avLst/>
                <a:gdLst/>
                <a:ahLst/>
                <a:rect l="l" t="t" r="r" b="b"/>
                <a:pathLst>
                  <a:path w="90170" h="81280">
                    <a:moveTo>
                      <a:pt x="90157" y="0"/>
                    </a:moveTo>
                    <a:lnTo>
                      <a:pt x="0" y="0"/>
                    </a:lnTo>
                    <a:lnTo>
                      <a:pt x="0" y="80987"/>
                    </a:lnTo>
                    <a:lnTo>
                      <a:pt x="90157" y="80987"/>
                    </a:lnTo>
                    <a:lnTo>
                      <a:pt x="90157" y="0"/>
                    </a:lnTo>
                    <a:close/>
                  </a:path>
                </a:pathLst>
              </a:custGeom>
              <a:solidFill>
                <a:srgbClr val="533a8e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85" name="object 61"/>
              <p:cNvSpPr/>
              <p:nvPr/>
            </p:nvSpPr>
            <p:spPr>
              <a:xfrm>
                <a:off x="9519840" y="2557080"/>
                <a:ext cx="306000" cy="198720"/>
              </a:xfrm>
              <a:custGeom>
                <a:avLst/>
                <a:gdLst/>
                <a:ahLst/>
                <a:rect l="l" t="t" r="r" b="b"/>
                <a:pathLst>
                  <a:path w="356870" h="232410">
                    <a:moveTo>
                      <a:pt x="68770" y="170281"/>
                    </a:moveTo>
                    <a:lnTo>
                      <a:pt x="0" y="170281"/>
                    </a:lnTo>
                    <a:lnTo>
                      <a:pt x="0" y="232067"/>
                    </a:lnTo>
                    <a:lnTo>
                      <a:pt x="68770" y="232067"/>
                    </a:lnTo>
                    <a:lnTo>
                      <a:pt x="68770" y="170281"/>
                    </a:lnTo>
                    <a:close/>
                  </a:path>
                  <a:path w="356870" h="232410">
                    <a:moveTo>
                      <a:pt x="68770" y="85140"/>
                    </a:moveTo>
                    <a:lnTo>
                      <a:pt x="0" y="85140"/>
                    </a:lnTo>
                    <a:lnTo>
                      <a:pt x="0" y="146926"/>
                    </a:lnTo>
                    <a:lnTo>
                      <a:pt x="68770" y="146926"/>
                    </a:lnTo>
                    <a:lnTo>
                      <a:pt x="68770" y="85140"/>
                    </a:lnTo>
                    <a:close/>
                  </a:path>
                  <a:path w="356870" h="232410">
                    <a:moveTo>
                      <a:pt x="68770" y="0"/>
                    </a:moveTo>
                    <a:lnTo>
                      <a:pt x="0" y="0"/>
                    </a:lnTo>
                    <a:lnTo>
                      <a:pt x="0" y="61785"/>
                    </a:lnTo>
                    <a:lnTo>
                      <a:pt x="68770" y="61785"/>
                    </a:lnTo>
                    <a:lnTo>
                      <a:pt x="68770" y="0"/>
                    </a:lnTo>
                    <a:close/>
                  </a:path>
                  <a:path w="356870" h="232410">
                    <a:moveTo>
                      <a:pt x="164630" y="170281"/>
                    </a:moveTo>
                    <a:lnTo>
                      <a:pt x="95859" y="170281"/>
                    </a:lnTo>
                    <a:lnTo>
                      <a:pt x="95859" y="232067"/>
                    </a:lnTo>
                    <a:lnTo>
                      <a:pt x="164630" y="232067"/>
                    </a:lnTo>
                    <a:lnTo>
                      <a:pt x="164630" y="170281"/>
                    </a:lnTo>
                    <a:close/>
                  </a:path>
                  <a:path w="356870" h="232410">
                    <a:moveTo>
                      <a:pt x="164630" y="85140"/>
                    </a:moveTo>
                    <a:lnTo>
                      <a:pt x="95859" y="85140"/>
                    </a:lnTo>
                    <a:lnTo>
                      <a:pt x="95859" y="146926"/>
                    </a:lnTo>
                    <a:lnTo>
                      <a:pt x="164630" y="146926"/>
                    </a:lnTo>
                    <a:lnTo>
                      <a:pt x="164630" y="85140"/>
                    </a:lnTo>
                    <a:close/>
                  </a:path>
                  <a:path w="356870" h="232410">
                    <a:moveTo>
                      <a:pt x="164630" y="0"/>
                    </a:moveTo>
                    <a:lnTo>
                      <a:pt x="95859" y="0"/>
                    </a:lnTo>
                    <a:lnTo>
                      <a:pt x="95859" y="61785"/>
                    </a:lnTo>
                    <a:lnTo>
                      <a:pt x="164630" y="61785"/>
                    </a:lnTo>
                    <a:lnTo>
                      <a:pt x="164630" y="0"/>
                    </a:lnTo>
                    <a:close/>
                  </a:path>
                  <a:path w="356870" h="232410">
                    <a:moveTo>
                      <a:pt x="260502" y="170281"/>
                    </a:moveTo>
                    <a:lnTo>
                      <a:pt x="191731" y="170281"/>
                    </a:lnTo>
                    <a:lnTo>
                      <a:pt x="191731" y="232067"/>
                    </a:lnTo>
                    <a:lnTo>
                      <a:pt x="260502" y="232067"/>
                    </a:lnTo>
                    <a:lnTo>
                      <a:pt x="260502" y="170281"/>
                    </a:lnTo>
                    <a:close/>
                  </a:path>
                  <a:path w="356870" h="232410">
                    <a:moveTo>
                      <a:pt x="260502" y="85140"/>
                    </a:moveTo>
                    <a:lnTo>
                      <a:pt x="191731" y="85140"/>
                    </a:lnTo>
                    <a:lnTo>
                      <a:pt x="191731" y="146926"/>
                    </a:lnTo>
                    <a:lnTo>
                      <a:pt x="260502" y="146926"/>
                    </a:lnTo>
                    <a:lnTo>
                      <a:pt x="260502" y="85140"/>
                    </a:lnTo>
                    <a:close/>
                  </a:path>
                  <a:path w="356870" h="232410">
                    <a:moveTo>
                      <a:pt x="260502" y="0"/>
                    </a:moveTo>
                    <a:lnTo>
                      <a:pt x="191731" y="0"/>
                    </a:lnTo>
                    <a:lnTo>
                      <a:pt x="191731" y="61785"/>
                    </a:lnTo>
                    <a:lnTo>
                      <a:pt x="260502" y="61785"/>
                    </a:lnTo>
                    <a:lnTo>
                      <a:pt x="260502" y="0"/>
                    </a:lnTo>
                    <a:close/>
                  </a:path>
                  <a:path w="356870" h="232410">
                    <a:moveTo>
                      <a:pt x="356362" y="170281"/>
                    </a:moveTo>
                    <a:lnTo>
                      <a:pt x="287591" y="170281"/>
                    </a:lnTo>
                    <a:lnTo>
                      <a:pt x="287591" y="232067"/>
                    </a:lnTo>
                    <a:lnTo>
                      <a:pt x="356362" y="232067"/>
                    </a:lnTo>
                    <a:lnTo>
                      <a:pt x="356362" y="170281"/>
                    </a:lnTo>
                    <a:close/>
                  </a:path>
                  <a:path w="356870" h="232410">
                    <a:moveTo>
                      <a:pt x="356362" y="85140"/>
                    </a:moveTo>
                    <a:lnTo>
                      <a:pt x="287591" y="85140"/>
                    </a:lnTo>
                    <a:lnTo>
                      <a:pt x="287591" y="146926"/>
                    </a:lnTo>
                    <a:lnTo>
                      <a:pt x="356362" y="146926"/>
                    </a:lnTo>
                    <a:lnTo>
                      <a:pt x="356362" y="85140"/>
                    </a:lnTo>
                    <a:close/>
                  </a:path>
                  <a:path w="356870" h="232410">
                    <a:moveTo>
                      <a:pt x="356362" y="0"/>
                    </a:moveTo>
                    <a:lnTo>
                      <a:pt x="287591" y="0"/>
                    </a:lnTo>
                    <a:lnTo>
                      <a:pt x="287591" y="61785"/>
                    </a:lnTo>
                    <a:lnTo>
                      <a:pt x="356362" y="61785"/>
                    </a:lnTo>
                    <a:lnTo>
                      <a:pt x="356362" y="0"/>
                    </a:lnTo>
                    <a:close/>
                  </a:path>
                </a:pathLst>
              </a:custGeom>
              <a:solidFill>
                <a:srgbClr val="e0e0e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86" name="object 62"/>
              <p:cNvSpPr/>
              <p:nvPr/>
            </p:nvSpPr>
            <p:spPr>
              <a:xfrm>
                <a:off x="9615600" y="2467800"/>
                <a:ext cx="201960" cy="48960"/>
              </a:xfrm>
              <a:custGeom>
                <a:avLst/>
                <a:gdLst/>
                <a:ahLst/>
                <a:rect l="l" t="t" r="r" b="b"/>
                <a:pathLst>
                  <a:path w="236220" h="58419">
                    <a:moveTo>
                      <a:pt x="235826" y="51092"/>
                    </a:moveTo>
                    <a:lnTo>
                      <a:pt x="0" y="51092"/>
                    </a:lnTo>
                    <a:lnTo>
                      <a:pt x="0" y="58191"/>
                    </a:lnTo>
                    <a:lnTo>
                      <a:pt x="235826" y="58191"/>
                    </a:lnTo>
                    <a:lnTo>
                      <a:pt x="235826" y="51092"/>
                    </a:lnTo>
                    <a:close/>
                  </a:path>
                  <a:path w="236220" h="58419">
                    <a:moveTo>
                      <a:pt x="235826" y="25552"/>
                    </a:moveTo>
                    <a:lnTo>
                      <a:pt x="0" y="25552"/>
                    </a:lnTo>
                    <a:lnTo>
                      <a:pt x="0" y="32651"/>
                    </a:lnTo>
                    <a:lnTo>
                      <a:pt x="235826" y="32651"/>
                    </a:lnTo>
                    <a:lnTo>
                      <a:pt x="235826" y="25552"/>
                    </a:lnTo>
                    <a:close/>
                  </a:path>
                  <a:path w="236220" h="58419">
                    <a:moveTo>
                      <a:pt x="235826" y="0"/>
                    </a:moveTo>
                    <a:lnTo>
                      <a:pt x="0" y="0"/>
                    </a:lnTo>
                    <a:lnTo>
                      <a:pt x="0" y="7112"/>
                    </a:lnTo>
                    <a:lnTo>
                      <a:pt x="235826" y="7112"/>
                    </a:lnTo>
                    <a:lnTo>
                      <a:pt x="235826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87" name="object 63"/>
              <p:cNvSpPr/>
              <p:nvPr/>
            </p:nvSpPr>
            <p:spPr>
              <a:xfrm>
                <a:off x="9511920" y="2355120"/>
                <a:ext cx="117360" cy="50040"/>
              </a:xfrm>
              <a:custGeom>
                <a:avLst/>
                <a:gdLst/>
                <a:ahLst/>
                <a:rect l="l" t="t" r="r" b="b"/>
                <a:pathLst>
                  <a:path w="137795" h="59689">
                    <a:moveTo>
                      <a:pt x="59385" y="29692"/>
                    </a:moveTo>
                    <a:lnTo>
                      <a:pt x="57048" y="18135"/>
                    </a:lnTo>
                    <a:lnTo>
                      <a:pt x="50685" y="8699"/>
                    </a:lnTo>
                    <a:lnTo>
                      <a:pt x="41249" y="2324"/>
                    </a:lnTo>
                    <a:lnTo>
                      <a:pt x="29692" y="0"/>
                    </a:lnTo>
                    <a:lnTo>
                      <a:pt x="18135" y="2324"/>
                    </a:lnTo>
                    <a:lnTo>
                      <a:pt x="8699" y="8699"/>
                    </a:lnTo>
                    <a:lnTo>
                      <a:pt x="2336" y="18135"/>
                    </a:lnTo>
                    <a:lnTo>
                      <a:pt x="0" y="29692"/>
                    </a:lnTo>
                    <a:lnTo>
                      <a:pt x="2336" y="41249"/>
                    </a:lnTo>
                    <a:lnTo>
                      <a:pt x="8699" y="50685"/>
                    </a:lnTo>
                    <a:lnTo>
                      <a:pt x="18135" y="57048"/>
                    </a:lnTo>
                    <a:lnTo>
                      <a:pt x="29692" y="59385"/>
                    </a:lnTo>
                    <a:lnTo>
                      <a:pt x="41249" y="57048"/>
                    </a:lnTo>
                    <a:lnTo>
                      <a:pt x="50685" y="50685"/>
                    </a:lnTo>
                    <a:lnTo>
                      <a:pt x="57048" y="41249"/>
                    </a:lnTo>
                    <a:lnTo>
                      <a:pt x="59385" y="29692"/>
                    </a:lnTo>
                    <a:close/>
                  </a:path>
                  <a:path w="137795" h="59689">
                    <a:moveTo>
                      <a:pt x="137299" y="29692"/>
                    </a:moveTo>
                    <a:lnTo>
                      <a:pt x="134962" y="18135"/>
                    </a:lnTo>
                    <a:lnTo>
                      <a:pt x="128600" y="8699"/>
                    </a:lnTo>
                    <a:lnTo>
                      <a:pt x="119151" y="2324"/>
                    </a:lnTo>
                    <a:lnTo>
                      <a:pt x="107607" y="0"/>
                    </a:lnTo>
                    <a:lnTo>
                      <a:pt x="96050" y="2324"/>
                    </a:lnTo>
                    <a:lnTo>
                      <a:pt x="86601" y="8699"/>
                    </a:lnTo>
                    <a:lnTo>
                      <a:pt x="80238" y="18135"/>
                    </a:lnTo>
                    <a:lnTo>
                      <a:pt x="77914" y="29692"/>
                    </a:lnTo>
                    <a:lnTo>
                      <a:pt x="80238" y="41249"/>
                    </a:lnTo>
                    <a:lnTo>
                      <a:pt x="86601" y="50685"/>
                    </a:lnTo>
                    <a:lnTo>
                      <a:pt x="96050" y="57048"/>
                    </a:lnTo>
                    <a:lnTo>
                      <a:pt x="107607" y="59385"/>
                    </a:lnTo>
                    <a:lnTo>
                      <a:pt x="119151" y="57048"/>
                    </a:lnTo>
                    <a:lnTo>
                      <a:pt x="128600" y="50685"/>
                    </a:lnTo>
                    <a:lnTo>
                      <a:pt x="134962" y="41249"/>
                    </a:lnTo>
                    <a:lnTo>
                      <a:pt x="137299" y="29692"/>
                    </a:lnTo>
                    <a:close/>
                  </a:path>
                </a:pathLst>
              </a:custGeom>
              <a:solidFill>
                <a:srgbClr val="b380e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88" name="object 64"/>
              <p:cNvSpPr/>
              <p:nvPr/>
            </p:nvSpPr>
            <p:spPr>
              <a:xfrm>
                <a:off x="9511200" y="2797200"/>
                <a:ext cx="322560" cy="31680"/>
              </a:xfrm>
              <a:custGeom>
                <a:avLst/>
                <a:gdLst/>
                <a:ahLst/>
                <a:rect l="l" t="t" r="r" b="b"/>
                <a:pathLst>
                  <a:path w="375920" h="38100">
                    <a:moveTo>
                      <a:pt x="107873" y="34569"/>
                    </a:moveTo>
                    <a:lnTo>
                      <a:pt x="0" y="34569"/>
                    </a:lnTo>
                    <a:lnTo>
                      <a:pt x="0" y="38100"/>
                    </a:lnTo>
                    <a:lnTo>
                      <a:pt x="107873" y="38100"/>
                    </a:lnTo>
                    <a:lnTo>
                      <a:pt x="107873" y="34569"/>
                    </a:lnTo>
                    <a:close/>
                  </a:path>
                  <a:path w="375920" h="38100">
                    <a:moveTo>
                      <a:pt x="107873" y="17272"/>
                    </a:moveTo>
                    <a:lnTo>
                      <a:pt x="0" y="17272"/>
                    </a:lnTo>
                    <a:lnTo>
                      <a:pt x="0" y="20802"/>
                    </a:lnTo>
                    <a:lnTo>
                      <a:pt x="107873" y="20802"/>
                    </a:lnTo>
                    <a:lnTo>
                      <a:pt x="107873" y="17272"/>
                    </a:lnTo>
                    <a:close/>
                  </a:path>
                  <a:path w="375920" h="38100">
                    <a:moveTo>
                      <a:pt x="107873" y="0"/>
                    </a:moveTo>
                    <a:lnTo>
                      <a:pt x="0" y="0"/>
                    </a:lnTo>
                    <a:lnTo>
                      <a:pt x="0" y="3530"/>
                    </a:lnTo>
                    <a:lnTo>
                      <a:pt x="107873" y="3530"/>
                    </a:lnTo>
                    <a:lnTo>
                      <a:pt x="107873" y="0"/>
                    </a:lnTo>
                    <a:close/>
                  </a:path>
                  <a:path w="375920" h="38100">
                    <a:moveTo>
                      <a:pt x="241173" y="34569"/>
                    </a:moveTo>
                    <a:lnTo>
                      <a:pt x="133299" y="34569"/>
                    </a:lnTo>
                    <a:lnTo>
                      <a:pt x="133299" y="38100"/>
                    </a:lnTo>
                    <a:lnTo>
                      <a:pt x="241173" y="38100"/>
                    </a:lnTo>
                    <a:lnTo>
                      <a:pt x="241173" y="34569"/>
                    </a:lnTo>
                    <a:close/>
                  </a:path>
                  <a:path w="375920" h="38100">
                    <a:moveTo>
                      <a:pt x="241173" y="17272"/>
                    </a:moveTo>
                    <a:lnTo>
                      <a:pt x="133299" y="17272"/>
                    </a:lnTo>
                    <a:lnTo>
                      <a:pt x="133299" y="20802"/>
                    </a:lnTo>
                    <a:lnTo>
                      <a:pt x="241173" y="20802"/>
                    </a:lnTo>
                    <a:lnTo>
                      <a:pt x="241173" y="17272"/>
                    </a:lnTo>
                    <a:close/>
                  </a:path>
                  <a:path w="375920" h="38100">
                    <a:moveTo>
                      <a:pt x="241173" y="0"/>
                    </a:moveTo>
                    <a:lnTo>
                      <a:pt x="133299" y="0"/>
                    </a:lnTo>
                    <a:lnTo>
                      <a:pt x="133299" y="3530"/>
                    </a:lnTo>
                    <a:lnTo>
                      <a:pt x="241173" y="3530"/>
                    </a:lnTo>
                    <a:lnTo>
                      <a:pt x="241173" y="0"/>
                    </a:lnTo>
                    <a:close/>
                  </a:path>
                  <a:path w="375920" h="38100">
                    <a:moveTo>
                      <a:pt x="375704" y="34569"/>
                    </a:moveTo>
                    <a:lnTo>
                      <a:pt x="267843" y="34569"/>
                    </a:lnTo>
                    <a:lnTo>
                      <a:pt x="267843" y="38100"/>
                    </a:lnTo>
                    <a:lnTo>
                      <a:pt x="375704" y="38100"/>
                    </a:lnTo>
                    <a:lnTo>
                      <a:pt x="375704" y="34569"/>
                    </a:lnTo>
                    <a:close/>
                  </a:path>
                  <a:path w="375920" h="38100">
                    <a:moveTo>
                      <a:pt x="375704" y="17272"/>
                    </a:moveTo>
                    <a:lnTo>
                      <a:pt x="267843" y="17272"/>
                    </a:lnTo>
                    <a:lnTo>
                      <a:pt x="267843" y="20802"/>
                    </a:lnTo>
                    <a:lnTo>
                      <a:pt x="375704" y="20802"/>
                    </a:lnTo>
                    <a:lnTo>
                      <a:pt x="375704" y="17272"/>
                    </a:lnTo>
                    <a:close/>
                  </a:path>
                  <a:path w="375920" h="38100">
                    <a:moveTo>
                      <a:pt x="375704" y="0"/>
                    </a:moveTo>
                    <a:lnTo>
                      <a:pt x="267843" y="0"/>
                    </a:lnTo>
                    <a:lnTo>
                      <a:pt x="267843" y="3530"/>
                    </a:lnTo>
                    <a:lnTo>
                      <a:pt x="375704" y="3530"/>
                    </a:lnTo>
                    <a:lnTo>
                      <a:pt x="375704" y="0"/>
                    </a:lnTo>
                    <a:close/>
                  </a:path>
                </a:pathLst>
              </a:custGeom>
              <a:solidFill>
                <a:srgbClr val="e0e0e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pic>
            <p:nvPicPr>
              <p:cNvPr id="189" name="object 65" descr=""/>
              <p:cNvPicPr/>
              <p:nvPr/>
            </p:nvPicPr>
            <p:blipFill>
              <a:blip r:embed="rId7"/>
              <a:stretch/>
            </p:blipFill>
            <p:spPr>
              <a:xfrm>
                <a:off x="9509040" y="2882160"/>
                <a:ext cx="88560" cy="8100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190" name="object 66" descr=""/>
              <p:cNvPicPr/>
              <p:nvPr/>
            </p:nvPicPr>
            <p:blipFill>
              <a:blip r:embed="rId8"/>
              <a:stretch/>
            </p:blipFill>
            <p:spPr>
              <a:xfrm>
                <a:off x="9625680" y="2882160"/>
                <a:ext cx="88560" cy="8100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191" name="object 67" descr=""/>
              <p:cNvPicPr/>
              <p:nvPr/>
            </p:nvPicPr>
            <p:blipFill>
              <a:blip r:embed="rId9"/>
              <a:stretch/>
            </p:blipFill>
            <p:spPr>
              <a:xfrm>
                <a:off x="9742680" y="2882160"/>
                <a:ext cx="88560" cy="81000"/>
              </a:xfrm>
              <a:prstGeom prst="rect">
                <a:avLst/>
              </a:prstGeom>
              <a:ln w="0">
                <a:noFill/>
              </a:ln>
            </p:spPr>
          </p:pic>
          <p:sp>
            <p:nvSpPr>
              <p:cNvPr id="192" name="object 68"/>
              <p:cNvSpPr/>
              <p:nvPr/>
            </p:nvSpPr>
            <p:spPr>
              <a:xfrm>
                <a:off x="9589680" y="2308680"/>
                <a:ext cx="5400" cy="5040"/>
              </a:xfrm>
              <a:custGeom>
                <a:avLst/>
                <a:gdLst/>
                <a:ahLst/>
                <a:rect l="l" t="t" r="r" b="b"/>
                <a:pathLst>
                  <a:path w="7620" h="7619">
                    <a:moveTo>
                      <a:pt x="5613" y="0"/>
                    </a:moveTo>
                    <a:lnTo>
                      <a:pt x="1625" y="0"/>
                    </a:lnTo>
                    <a:lnTo>
                      <a:pt x="0" y="1625"/>
                    </a:lnTo>
                    <a:lnTo>
                      <a:pt x="0" y="5613"/>
                    </a:lnTo>
                    <a:lnTo>
                      <a:pt x="1625" y="7239"/>
                    </a:lnTo>
                    <a:lnTo>
                      <a:pt x="5613" y="7239"/>
                    </a:lnTo>
                    <a:lnTo>
                      <a:pt x="7239" y="5613"/>
                    </a:lnTo>
                    <a:lnTo>
                      <a:pt x="7239" y="3619"/>
                    </a:lnTo>
                    <a:lnTo>
                      <a:pt x="7239" y="1625"/>
                    </a:lnTo>
                    <a:lnTo>
                      <a:pt x="5613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193" name="object 16"/>
            <p:cNvGrpSpPr/>
            <p:nvPr/>
          </p:nvGrpSpPr>
          <p:grpSpPr>
            <a:xfrm>
              <a:off x="10472040" y="2332440"/>
              <a:ext cx="464760" cy="636480"/>
              <a:chOff x="10472040" y="2332440"/>
              <a:chExt cx="464760" cy="636480"/>
            </a:xfrm>
          </p:grpSpPr>
          <p:sp>
            <p:nvSpPr>
              <p:cNvPr id="194" name="object 17"/>
              <p:cNvSpPr/>
              <p:nvPr/>
            </p:nvSpPr>
            <p:spPr>
              <a:xfrm>
                <a:off x="10472040" y="2332440"/>
                <a:ext cx="464760" cy="636480"/>
              </a:xfrm>
              <a:custGeom>
                <a:avLst/>
                <a:gdLst/>
                <a:ahLst/>
                <a:rect l="l" t="t" r="r" b="b"/>
                <a:pathLst>
                  <a:path w="541020" h="740410">
                    <a:moveTo>
                      <a:pt x="540664" y="0"/>
                    </a:moveTo>
                    <a:lnTo>
                      <a:pt x="0" y="0"/>
                    </a:lnTo>
                    <a:lnTo>
                      <a:pt x="0" y="740181"/>
                    </a:lnTo>
                    <a:lnTo>
                      <a:pt x="540664" y="740181"/>
                    </a:lnTo>
                    <a:lnTo>
                      <a:pt x="540664" y="0"/>
                    </a:lnTo>
                    <a:close/>
                  </a:path>
                </a:pathLst>
              </a:custGeom>
              <a:solidFill>
                <a:srgbClr val="f3f1f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pic>
            <p:nvPicPr>
              <p:cNvPr id="195" name="object 18" descr=""/>
              <p:cNvPicPr/>
              <p:nvPr/>
            </p:nvPicPr>
            <p:blipFill>
              <a:blip r:embed="rId10"/>
              <a:stretch/>
            </p:blipFill>
            <p:spPr>
              <a:xfrm>
                <a:off x="10518840" y="2392920"/>
                <a:ext cx="207360" cy="9288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196" name="object 19" descr=""/>
              <p:cNvPicPr/>
              <p:nvPr/>
            </p:nvPicPr>
            <p:blipFill>
              <a:blip r:embed="rId11"/>
              <a:stretch/>
            </p:blipFill>
            <p:spPr>
              <a:xfrm>
                <a:off x="10518840" y="2541600"/>
                <a:ext cx="207360" cy="9288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197" name="object 20" descr=""/>
              <p:cNvPicPr/>
              <p:nvPr/>
            </p:nvPicPr>
            <p:blipFill>
              <a:blip r:embed="rId12"/>
              <a:stretch/>
            </p:blipFill>
            <p:spPr>
              <a:xfrm>
                <a:off x="10518840" y="2689560"/>
                <a:ext cx="207360" cy="92880"/>
              </a:xfrm>
              <a:prstGeom prst="rect">
                <a:avLst/>
              </a:prstGeom>
              <a:ln w="0">
                <a:noFill/>
              </a:ln>
            </p:spPr>
          </p:pic>
          <p:sp>
            <p:nvSpPr>
              <p:cNvPr id="198" name="object 21"/>
              <p:cNvSpPr/>
              <p:nvPr/>
            </p:nvSpPr>
            <p:spPr>
              <a:xfrm>
                <a:off x="10518840" y="2482560"/>
                <a:ext cx="374400" cy="434160"/>
              </a:xfrm>
              <a:custGeom>
                <a:avLst/>
                <a:gdLst/>
                <a:ahLst/>
                <a:rect l="l" t="t" r="r" b="b"/>
                <a:pathLst>
                  <a:path w="436245" h="505460">
                    <a:moveTo>
                      <a:pt x="435838" y="500253"/>
                    </a:moveTo>
                    <a:lnTo>
                      <a:pt x="0" y="500253"/>
                    </a:lnTo>
                    <a:lnTo>
                      <a:pt x="0" y="505358"/>
                    </a:lnTo>
                    <a:lnTo>
                      <a:pt x="435838" y="505358"/>
                    </a:lnTo>
                    <a:lnTo>
                      <a:pt x="435838" y="500253"/>
                    </a:lnTo>
                    <a:close/>
                  </a:path>
                  <a:path w="436245" h="505460">
                    <a:moveTo>
                      <a:pt x="435838" y="453809"/>
                    </a:moveTo>
                    <a:lnTo>
                      <a:pt x="0" y="453809"/>
                    </a:lnTo>
                    <a:lnTo>
                      <a:pt x="0" y="458901"/>
                    </a:lnTo>
                    <a:lnTo>
                      <a:pt x="435838" y="458901"/>
                    </a:lnTo>
                    <a:lnTo>
                      <a:pt x="435838" y="453809"/>
                    </a:lnTo>
                    <a:close/>
                  </a:path>
                  <a:path w="436245" h="505460">
                    <a:moveTo>
                      <a:pt x="435838" y="407339"/>
                    </a:moveTo>
                    <a:lnTo>
                      <a:pt x="0" y="407339"/>
                    </a:lnTo>
                    <a:lnTo>
                      <a:pt x="0" y="412445"/>
                    </a:lnTo>
                    <a:lnTo>
                      <a:pt x="435838" y="412445"/>
                    </a:lnTo>
                    <a:lnTo>
                      <a:pt x="435838" y="407339"/>
                    </a:lnTo>
                    <a:close/>
                  </a:path>
                  <a:path w="436245" h="505460">
                    <a:moveTo>
                      <a:pt x="435838" y="344766"/>
                    </a:moveTo>
                    <a:lnTo>
                      <a:pt x="288620" y="344766"/>
                    </a:lnTo>
                    <a:lnTo>
                      <a:pt x="288620" y="349872"/>
                    </a:lnTo>
                    <a:lnTo>
                      <a:pt x="435838" y="349872"/>
                    </a:lnTo>
                    <a:lnTo>
                      <a:pt x="435838" y="344766"/>
                    </a:lnTo>
                    <a:close/>
                  </a:path>
                  <a:path w="436245" h="505460">
                    <a:moveTo>
                      <a:pt x="435838" y="172377"/>
                    </a:moveTo>
                    <a:lnTo>
                      <a:pt x="288620" y="172377"/>
                    </a:lnTo>
                    <a:lnTo>
                      <a:pt x="288620" y="177482"/>
                    </a:lnTo>
                    <a:lnTo>
                      <a:pt x="435838" y="177482"/>
                    </a:lnTo>
                    <a:lnTo>
                      <a:pt x="435838" y="172377"/>
                    </a:lnTo>
                    <a:close/>
                  </a:path>
                  <a:path w="436245" h="505460">
                    <a:moveTo>
                      <a:pt x="435838" y="0"/>
                    </a:moveTo>
                    <a:lnTo>
                      <a:pt x="288620" y="0"/>
                    </a:lnTo>
                    <a:lnTo>
                      <a:pt x="288620" y="5092"/>
                    </a:lnTo>
                    <a:lnTo>
                      <a:pt x="435838" y="5092"/>
                    </a:lnTo>
                    <a:lnTo>
                      <a:pt x="435838" y="0"/>
                    </a:lnTo>
                    <a:close/>
                  </a:path>
                </a:pathLst>
              </a:custGeom>
              <a:solidFill>
                <a:srgbClr val="e1e0d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</p:grpSp>
      <p:sp>
        <p:nvSpPr>
          <p:cNvPr id="199" name="object 69"/>
          <p:cNvSpPr/>
          <p:nvPr/>
        </p:nvSpPr>
        <p:spPr>
          <a:xfrm>
            <a:off x="3055320" y="877680"/>
            <a:ext cx="1066680" cy="647640"/>
          </a:xfrm>
          <a:custGeom>
            <a:avLst/>
            <a:gdLst/>
            <a:ahLst/>
            <a:rect l="l" t="t" r="r" b="b"/>
            <a:pathLst>
              <a:path w="1068070" h="648969">
                <a:moveTo>
                  <a:pt x="457428" y="0"/>
                </a:moveTo>
                <a:lnTo>
                  <a:pt x="411335" y="4393"/>
                </a:lnTo>
                <a:lnTo>
                  <a:pt x="368403" y="16992"/>
                </a:lnTo>
                <a:lnTo>
                  <a:pt x="329552" y="36929"/>
                </a:lnTo>
                <a:lnTo>
                  <a:pt x="295703" y="63333"/>
                </a:lnTo>
                <a:lnTo>
                  <a:pt x="267775" y="95334"/>
                </a:lnTo>
                <a:lnTo>
                  <a:pt x="246687" y="132064"/>
                </a:lnTo>
                <a:lnTo>
                  <a:pt x="233361" y="172653"/>
                </a:lnTo>
                <a:lnTo>
                  <a:pt x="228714" y="216230"/>
                </a:lnTo>
                <a:lnTo>
                  <a:pt x="182620" y="220623"/>
                </a:lnTo>
                <a:lnTo>
                  <a:pt x="139688" y="233222"/>
                </a:lnTo>
                <a:lnTo>
                  <a:pt x="100838" y="253159"/>
                </a:lnTo>
                <a:lnTo>
                  <a:pt x="66989" y="279563"/>
                </a:lnTo>
                <a:lnTo>
                  <a:pt x="39061" y="311565"/>
                </a:lnTo>
                <a:lnTo>
                  <a:pt x="17973" y="348294"/>
                </a:lnTo>
                <a:lnTo>
                  <a:pt x="4646" y="388883"/>
                </a:lnTo>
                <a:lnTo>
                  <a:pt x="0" y="432460"/>
                </a:lnTo>
                <a:lnTo>
                  <a:pt x="4646" y="476041"/>
                </a:lnTo>
                <a:lnTo>
                  <a:pt x="17973" y="516633"/>
                </a:lnTo>
                <a:lnTo>
                  <a:pt x="39061" y="553365"/>
                </a:lnTo>
                <a:lnTo>
                  <a:pt x="66989" y="585368"/>
                </a:lnTo>
                <a:lnTo>
                  <a:pt x="100838" y="611773"/>
                </a:lnTo>
                <a:lnTo>
                  <a:pt x="139688" y="631710"/>
                </a:lnTo>
                <a:lnTo>
                  <a:pt x="182620" y="644310"/>
                </a:lnTo>
                <a:lnTo>
                  <a:pt x="228714" y="648703"/>
                </a:lnTo>
                <a:lnTo>
                  <a:pt x="806919" y="648703"/>
                </a:lnTo>
                <a:lnTo>
                  <a:pt x="806919" y="648487"/>
                </a:lnTo>
                <a:lnTo>
                  <a:pt x="853934" y="643797"/>
                </a:lnTo>
                <a:lnTo>
                  <a:pt x="898144" y="631718"/>
                </a:lnTo>
                <a:lnTo>
                  <a:pt x="938819" y="612932"/>
                </a:lnTo>
                <a:lnTo>
                  <a:pt x="975234" y="588123"/>
                </a:lnTo>
                <a:lnTo>
                  <a:pt x="1006659" y="557976"/>
                </a:lnTo>
                <a:lnTo>
                  <a:pt x="1032368" y="523176"/>
                </a:lnTo>
                <a:lnTo>
                  <a:pt x="1051632" y="484404"/>
                </a:lnTo>
                <a:lnTo>
                  <a:pt x="1063725" y="442347"/>
                </a:lnTo>
                <a:lnTo>
                  <a:pt x="1067917" y="397687"/>
                </a:lnTo>
                <a:lnTo>
                  <a:pt x="1063639" y="352567"/>
                </a:lnTo>
                <a:lnTo>
                  <a:pt x="1051306" y="310099"/>
                </a:lnTo>
                <a:lnTo>
                  <a:pt x="1031668" y="270994"/>
                </a:lnTo>
                <a:lnTo>
                  <a:pt x="1005474" y="235961"/>
                </a:lnTo>
                <a:lnTo>
                  <a:pt x="973475" y="205707"/>
                </a:lnTo>
                <a:lnTo>
                  <a:pt x="936420" y="180943"/>
                </a:lnTo>
                <a:lnTo>
                  <a:pt x="895060" y="162376"/>
                </a:lnTo>
                <a:lnTo>
                  <a:pt x="850145" y="150716"/>
                </a:lnTo>
                <a:lnTo>
                  <a:pt x="802424" y="146672"/>
                </a:lnTo>
                <a:lnTo>
                  <a:pt x="770303" y="148522"/>
                </a:lnTo>
                <a:lnTo>
                  <a:pt x="739355" y="153908"/>
                </a:lnTo>
                <a:lnTo>
                  <a:pt x="709780" y="162585"/>
                </a:lnTo>
                <a:lnTo>
                  <a:pt x="681774" y="174307"/>
                </a:lnTo>
                <a:lnTo>
                  <a:pt x="668672" y="133373"/>
                </a:lnTo>
                <a:lnTo>
                  <a:pt x="647702" y="96308"/>
                </a:lnTo>
                <a:lnTo>
                  <a:pt x="619793" y="63997"/>
                </a:lnTo>
                <a:lnTo>
                  <a:pt x="585880" y="37326"/>
                </a:lnTo>
                <a:lnTo>
                  <a:pt x="546893" y="17179"/>
                </a:lnTo>
                <a:lnTo>
                  <a:pt x="503765" y="4442"/>
                </a:lnTo>
                <a:lnTo>
                  <a:pt x="457428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0" name="object 70"/>
          <p:cNvSpPr/>
          <p:nvPr/>
        </p:nvSpPr>
        <p:spPr>
          <a:xfrm>
            <a:off x="4788360" y="769680"/>
            <a:ext cx="607680" cy="368640"/>
          </a:xfrm>
          <a:custGeom>
            <a:avLst/>
            <a:gdLst/>
            <a:ahLst/>
            <a:rect l="l" t="t" r="r" b="b"/>
            <a:pathLst>
              <a:path w="608965" h="370205">
                <a:moveTo>
                  <a:pt x="347840" y="0"/>
                </a:moveTo>
                <a:lnTo>
                  <a:pt x="302809" y="7557"/>
                </a:lnTo>
                <a:lnTo>
                  <a:pt x="264596" y="28430"/>
                </a:lnTo>
                <a:lnTo>
                  <a:pt x="236049" y="59916"/>
                </a:lnTo>
                <a:lnTo>
                  <a:pt x="220014" y="99313"/>
                </a:lnTo>
                <a:lnTo>
                  <a:pt x="204060" y="92636"/>
                </a:lnTo>
                <a:lnTo>
                  <a:pt x="187210" y="87691"/>
                </a:lnTo>
                <a:lnTo>
                  <a:pt x="169579" y="84621"/>
                </a:lnTo>
                <a:lnTo>
                  <a:pt x="151282" y="83565"/>
                </a:lnTo>
                <a:lnTo>
                  <a:pt x="103464" y="90857"/>
                </a:lnTo>
                <a:lnTo>
                  <a:pt x="61935" y="111161"/>
                </a:lnTo>
                <a:lnTo>
                  <a:pt x="29188" y="142122"/>
                </a:lnTo>
                <a:lnTo>
                  <a:pt x="7712" y="181384"/>
                </a:lnTo>
                <a:lnTo>
                  <a:pt x="0" y="226593"/>
                </a:lnTo>
                <a:lnTo>
                  <a:pt x="7560" y="271346"/>
                </a:lnTo>
                <a:lnTo>
                  <a:pt x="28628" y="310286"/>
                </a:lnTo>
                <a:lnTo>
                  <a:pt x="60789" y="341140"/>
                </a:lnTo>
                <a:lnTo>
                  <a:pt x="101624" y="361634"/>
                </a:lnTo>
                <a:lnTo>
                  <a:pt x="148717" y="369620"/>
                </a:lnTo>
                <a:lnTo>
                  <a:pt x="478167" y="369620"/>
                </a:lnTo>
                <a:lnTo>
                  <a:pt x="528892" y="359937"/>
                </a:lnTo>
                <a:lnTo>
                  <a:pt x="570314" y="333530"/>
                </a:lnTo>
                <a:lnTo>
                  <a:pt x="598241" y="294364"/>
                </a:lnTo>
                <a:lnTo>
                  <a:pt x="608482" y="246405"/>
                </a:lnTo>
                <a:lnTo>
                  <a:pt x="598241" y="198447"/>
                </a:lnTo>
                <a:lnTo>
                  <a:pt x="570314" y="159286"/>
                </a:lnTo>
                <a:lnTo>
                  <a:pt x="528892" y="132884"/>
                </a:lnTo>
                <a:lnTo>
                  <a:pt x="478167" y="123202"/>
                </a:lnTo>
                <a:lnTo>
                  <a:pt x="467926" y="75245"/>
                </a:lnTo>
                <a:lnTo>
                  <a:pt x="439997" y="36083"/>
                </a:lnTo>
                <a:lnTo>
                  <a:pt x="398572" y="9681"/>
                </a:lnTo>
                <a:lnTo>
                  <a:pt x="34784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1" name="object 71"/>
          <p:cNvSpPr/>
          <p:nvPr/>
        </p:nvSpPr>
        <p:spPr>
          <a:xfrm>
            <a:off x="1596600" y="589680"/>
            <a:ext cx="553680" cy="335880"/>
          </a:xfrm>
          <a:custGeom>
            <a:avLst/>
            <a:gdLst/>
            <a:ahLst/>
            <a:rect l="l" t="t" r="r" b="b"/>
            <a:pathLst>
              <a:path w="554990" h="337184">
                <a:moveTo>
                  <a:pt x="317144" y="0"/>
                </a:moveTo>
                <a:lnTo>
                  <a:pt x="276086" y="6892"/>
                </a:lnTo>
                <a:lnTo>
                  <a:pt x="241244" y="25927"/>
                </a:lnTo>
                <a:lnTo>
                  <a:pt x="215215" y="54638"/>
                </a:lnTo>
                <a:lnTo>
                  <a:pt x="200596" y="90563"/>
                </a:lnTo>
                <a:lnTo>
                  <a:pt x="186047" y="84472"/>
                </a:lnTo>
                <a:lnTo>
                  <a:pt x="170683" y="79962"/>
                </a:lnTo>
                <a:lnTo>
                  <a:pt x="154606" y="77162"/>
                </a:lnTo>
                <a:lnTo>
                  <a:pt x="137922" y="76199"/>
                </a:lnTo>
                <a:lnTo>
                  <a:pt x="94327" y="82847"/>
                </a:lnTo>
                <a:lnTo>
                  <a:pt x="56466" y="101359"/>
                </a:lnTo>
                <a:lnTo>
                  <a:pt x="26610" y="129588"/>
                </a:lnTo>
                <a:lnTo>
                  <a:pt x="7031" y="165385"/>
                </a:lnTo>
                <a:lnTo>
                  <a:pt x="0" y="206603"/>
                </a:lnTo>
                <a:lnTo>
                  <a:pt x="6892" y="247407"/>
                </a:lnTo>
                <a:lnTo>
                  <a:pt x="26102" y="282911"/>
                </a:lnTo>
                <a:lnTo>
                  <a:pt x="55423" y="311041"/>
                </a:lnTo>
                <a:lnTo>
                  <a:pt x="92652" y="329726"/>
                </a:lnTo>
                <a:lnTo>
                  <a:pt x="135585" y="337007"/>
                </a:lnTo>
                <a:lnTo>
                  <a:pt x="435965" y="337007"/>
                </a:lnTo>
                <a:lnTo>
                  <a:pt x="482215" y="328179"/>
                </a:lnTo>
                <a:lnTo>
                  <a:pt x="519984" y="304106"/>
                </a:lnTo>
                <a:lnTo>
                  <a:pt x="545448" y="268400"/>
                </a:lnTo>
                <a:lnTo>
                  <a:pt x="554786" y="224675"/>
                </a:lnTo>
                <a:lnTo>
                  <a:pt x="545448" y="180943"/>
                </a:lnTo>
                <a:lnTo>
                  <a:pt x="519984" y="145234"/>
                </a:lnTo>
                <a:lnTo>
                  <a:pt x="482215" y="121159"/>
                </a:lnTo>
                <a:lnTo>
                  <a:pt x="435965" y="112331"/>
                </a:lnTo>
                <a:lnTo>
                  <a:pt x="426627" y="68606"/>
                </a:lnTo>
                <a:lnTo>
                  <a:pt x="401162" y="32900"/>
                </a:lnTo>
                <a:lnTo>
                  <a:pt x="363394" y="8827"/>
                </a:lnTo>
                <a:lnTo>
                  <a:pt x="317144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2" name="object 5"/>
          <p:cNvSpPr/>
          <p:nvPr/>
        </p:nvSpPr>
        <p:spPr>
          <a:xfrm>
            <a:off x="1272600" y="1804320"/>
            <a:ext cx="6849000" cy="2882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216000" bIns="0" anchor="ctr">
            <a:spAutoFit/>
          </a:bodyPr>
          <a:p>
            <a:pPr marL="12600">
              <a:lnSpc>
                <a:spcPts val="6999"/>
              </a:lnSpc>
              <a:buNone/>
            </a:pPr>
            <a:r>
              <a:rPr b="1" lang="it-IT" sz="4000" spc="-1" strike="noStrike">
                <a:solidFill>
                  <a:srgbClr val="f6f2f9"/>
                </a:solidFill>
                <a:latin typeface="Plus Jakarta Sans"/>
                <a:ea typeface="DejaVu Sans"/>
              </a:rPr>
              <a:t>                    </a:t>
            </a:r>
            <a:r>
              <a:rPr b="1" lang="it-IT" sz="4000" spc="-1" strike="noStrike">
                <a:solidFill>
                  <a:srgbClr val="f6f2f9"/>
                </a:solidFill>
                <a:latin typeface="Plus Jakarta Sans"/>
                <a:ea typeface="DejaVu Sans"/>
              </a:rPr>
              <a:t>Project </a:t>
            </a:r>
            <a:endParaRPr b="0" lang="en-US" sz="4000" spc="-1" strike="noStrike">
              <a:latin typeface="Arial"/>
            </a:endParaRPr>
          </a:p>
          <a:p>
            <a:pPr marL="12600">
              <a:lnSpc>
                <a:spcPts val="6999"/>
              </a:lnSpc>
              <a:buNone/>
            </a:pPr>
            <a:r>
              <a:rPr b="1" lang="it-IT" sz="4000" spc="-1" strike="noStrike">
                <a:solidFill>
                  <a:srgbClr val="f6f2f9"/>
                </a:solidFill>
                <a:latin typeface="Plus Jakarta Sans"/>
                <a:ea typeface="DejaVu Sans"/>
              </a:rPr>
              <a:t>A                - based</a:t>
            </a:r>
            <a:endParaRPr b="0" lang="en-US" sz="4000" spc="-1" strike="noStrike">
              <a:latin typeface="Arial"/>
            </a:endParaRPr>
          </a:p>
          <a:p>
            <a:pPr marL="12600">
              <a:lnSpc>
                <a:spcPts val="6999"/>
              </a:lnSpc>
              <a:buNone/>
            </a:pPr>
            <a:r>
              <a:rPr b="1" lang="it-IT" sz="4000" spc="-1" strike="noStrike">
                <a:solidFill>
                  <a:srgbClr val="f6f2f9"/>
                </a:solidFill>
                <a:latin typeface="Plus Jakarta Sans"/>
                <a:ea typeface="DejaVu Sans"/>
              </a:rPr>
              <a:t>product-ready distribution 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203" name="Picture 76" descr=""/>
          <p:cNvPicPr/>
          <p:nvPr/>
        </p:nvPicPr>
        <p:blipFill>
          <a:blip r:embed="rId13"/>
          <a:stretch/>
        </p:blipFill>
        <p:spPr>
          <a:xfrm>
            <a:off x="12221280" y="-56880"/>
            <a:ext cx="2436840" cy="1471680"/>
          </a:xfrm>
          <a:prstGeom prst="rect">
            <a:avLst/>
          </a:prstGeom>
          <a:ln w="0">
            <a:noFill/>
          </a:ln>
        </p:spPr>
      </p:pic>
      <p:pic>
        <p:nvPicPr>
          <p:cNvPr id="204" name="" descr=""/>
          <p:cNvPicPr/>
          <p:nvPr/>
        </p:nvPicPr>
        <p:blipFill>
          <a:blip r:embed="rId14">
            <a:lum bright="80000"/>
          </a:blip>
          <a:stretch/>
        </p:blipFill>
        <p:spPr>
          <a:xfrm>
            <a:off x="9702360" y="889920"/>
            <a:ext cx="1478880" cy="448920"/>
          </a:xfrm>
          <a:prstGeom prst="rect">
            <a:avLst/>
          </a:prstGeom>
          <a:ln w="0">
            <a:noFill/>
          </a:ln>
        </p:spPr>
      </p:pic>
      <p:pic>
        <p:nvPicPr>
          <p:cNvPr id="205" name="" descr=""/>
          <p:cNvPicPr/>
          <p:nvPr/>
        </p:nvPicPr>
        <p:blipFill>
          <a:blip r:embed="rId15">
            <a:lum bright="80000"/>
          </a:blip>
          <a:stretch/>
        </p:blipFill>
        <p:spPr>
          <a:xfrm>
            <a:off x="2103120" y="3228840"/>
            <a:ext cx="1828440" cy="692640"/>
          </a:xfrm>
          <a:prstGeom prst="rect">
            <a:avLst/>
          </a:prstGeom>
          <a:ln w="0">
            <a:noFill/>
          </a:ln>
        </p:spPr>
      </p:pic>
      <p:pic>
        <p:nvPicPr>
          <p:cNvPr id="206" name="Picture 1" descr="Logo, company name&#10;&#10;Description automatically generated"/>
          <p:cNvPicPr/>
          <p:nvPr/>
        </p:nvPicPr>
        <p:blipFill>
          <a:blip r:embed="rId16"/>
          <a:stretch/>
        </p:blipFill>
        <p:spPr>
          <a:xfrm>
            <a:off x="869400" y="1843200"/>
            <a:ext cx="3380760" cy="1600560"/>
          </a:xfrm>
          <a:prstGeom prst="rect">
            <a:avLst/>
          </a:prstGeom>
          <a:ln w="0">
            <a:noFill/>
          </a:ln>
        </p:spPr>
      </p:pic>
      <p:pic>
        <p:nvPicPr>
          <p:cNvPr id="207" name="" descr=""/>
          <p:cNvPicPr/>
          <p:nvPr/>
        </p:nvPicPr>
        <p:blipFill>
          <a:blip r:embed="rId17">
            <a:lum bright="80000"/>
          </a:blip>
          <a:stretch/>
        </p:blipFill>
        <p:spPr>
          <a:xfrm>
            <a:off x="7713720" y="842400"/>
            <a:ext cx="1828440" cy="692640"/>
          </a:xfrm>
          <a:prstGeom prst="rect">
            <a:avLst/>
          </a:prstGeom>
          <a:ln w="0">
            <a:noFill/>
          </a:ln>
        </p:spPr>
      </p:pic>
      <p:sp>
        <p:nvSpPr>
          <p:cNvPr id="208" name=""/>
          <p:cNvSpPr/>
          <p:nvPr/>
        </p:nvSpPr>
        <p:spPr>
          <a:xfrm>
            <a:off x="7546680" y="6257880"/>
            <a:ext cx="3714840" cy="93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ffbf00"/>
                </a:solidFill>
                <a:latin typeface="Arial"/>
                <a:ea typeface="DejaVu Sans"/>
              </a:rPr>
              <a:t>Yocto Project Summit, 2022.05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object 2"/>
          <p:cNvSpPr/>
          <p:nvPr/>
        </p:nvSpPr>
        <p:spPr>
          <a:xfrm>
            <a:off x="0" y="0"/>
            <a:ext cx="12190680" cy="6856560"/>
          </a:xfrm>
          <a:custGeom>
            <a:avLst/>
            <a:gdLst/>
            <a:ah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1b193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24" name="object 3"/>
          <p:cNvSpPr/>
          <p:nvPr/>
        </p:nvSpPr>
        <p:spPr>
          <a:xfrm>
            <a:off x="10835280" y="3292560"/>
            <a:ext cx="1355400" cy="2604600"/>
          </a:xfrm>
          <a:custGeom>
            <a:avLst/>
            <a:gdLst/>
            <a:ahLst/>
            <a:rect l="l" t="t" r="r" b="b"/>
            <a:pathLst>
              <a:path w="1356995" h="2606040">
                <a:moveTo>
                  <a:pt x="1356899" y="0"/>
                </a:moveTo>
                <a:lnTo>
                  <a:pt x="274740" y="1233517"/>
                </a:lnTo>
                <a:lnTo>
                  <a:pt x="240245" y="1274181"/>
                </a:lnTo>
                <a:lnTo>
                  <a:pt x="208118" y="1314797"/>
                </a:lnTo>
                <a:lnTo>
                  <a:pt x="178346" y="1355329"/>
                </a:lnTo>
                <a:lnTo>
                  <a:pt x="150917" y="1395743"/>
                </a:lnTo>
                <a:lnTo>
                  <a:pt x="125818" y="1436004"/>
                </a:lnTo>
                <a:lnTo>
                  <a:pt x="103038" y="1476076"/>
                </a:lnTo>
                <a:lnTo>
                  <a:pt x="82563" y="1515924"/>
                </a:lnTo>
                <a:lnTo>
                  <a:pt x="64382" y="1555513"/>
                </a:lnTo>
                <a:lnTo>
                  <a:pt x="48482" y="1594808"/>
                </a:lnTo>
                <a:lnTo>
                  <a:pt x="34850" y="1633775"/>
                </a:lnTo>
                <a:lnTo>
                  <a:pt x="23474" y="1672377"/>
                </a:lnTo>
                <a:lnTo>
                  <a:pt x="14342" y="1710579"/>
                </a:lnTo>
                <a:lnTo>
                  <a:pt x="7441" y="1748348"/>
                </a:lnTo>
                <a:lnTo>
                  <a:pt x="282" y="1822441"/>
                </a:lnTo>
                <a:lnTo>
                  <a:pt x="0" y="1858696"/>
                </a:lnTo>
                <a:lnTo>
                  <a:pt x="1899" y="1894375"/>
                </a:lnTo>
                <a:lnTo>
                  <a:pt x="12191" y="1963870"/>
                </a:lnTo>
                <a:lnTo>
                  <a:pt x="31061" y="2030644"/>
                </a:lnTo>
                <a:lnTo>
                  <a:pt x="58407" y="2094417"/>
                </a:lnTo>
                <a:lnTo>
                  <a:pt x="94131" y="2154907"/>
                </a:lnTo>
                <a:lnTo>
                  <a:pt x="138134" y="2211834"/>
                </a:lnTo>
                <a:lnTo>
                  <a:pt x="190315" y="2264917"/>
                </a:lnTo>
                <a:lnTo>
                  <a:pt x="219441" y="2289930"/>
                </a:lnTo>
                <a:lnTo>
                  <a:pt x="250575" y="2313876"/>
                </a:lnTo>
                <a:lnTo>
                  <a:pt x="283704" y="2336720"/>
                </a:lnTo>
                <a:lnTo>
                  <a:pt x="318816" y="2358428"/>
                </a:lnTo>
                <a:lnTo>
                  <a:pt x="355897" y="2378965"/>
                </a:lnTo>
                <a:lnTo>
                  <a:pt x="394937" y="2398294"/>
                </a:lnTo>
                <a:lnTo>
                  <a:pt x="435921" y="2416382"/>
                </a:lnTo>
                <a:lnTo>
                  <a:pt x="478839" y="2433193"/>
                </a:lnTo>
                <a:lnTo>
                  <a:pt x="523677" y="2448691"/>
                </a:lnTo>
                <a:lnTo>
                  <a:pt x="570422" y="2462843"/>
                </a:lnTo>
                <a:lnTo>
                  <a:pt x="619064" y="2475612"/>
                </a:lnTo>
                <a:lnTo>
                  <a:pt x="669588" y="2486963"/>
                </a:lnTo>
                <a:lnTo>
                  <a:pt x="721983" y="2496863"/>
                </a:lnTo>
                <a:lnTo>
                  <a:pt x="1356899" y="2605962"/>
                </a:lnTo>
                <a:lnTo>
                  <a:pt x="1356899" y="0"/>
                </a:lnTo>
                <a:close/>
              </a:path>
            </a:pathLst>
          </a:custGeom>
          <a:solidFill>
            <a:srgbClr val="feed5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25" name="object 4"/>
          <p:cNvSpPr/>
          <p:nvPr/>
        </p:nvSpPr>
        <p:spPr>
          <a:xfrm>
            <a:off x="0" y="0"/>
            <a:ext cx="1297080" cy="2529000"/>
          </a:xfrm>
          <a:custGeom>
            <a:avLst/>
            <a:gdLst/>
            <a:ahLst/>
            <a:rect l="l" t="t" r="r" b="b"/>
            <a:pathLst>
              <a:path w="1298575" h="2530475">
                <a:moveTo>
                  <a:pt x="490728" y="0"/>
                </a:moveTo>
                <a:lnTo>
                  <a:pt x="0" y="0"/>
                </a:lnTo>
                <a:lnTo>
                  <a:pt x="0" y="2385664"/>
                </a:lnTo>
                <a:lnTo>
                  <a:pt x="774887" y="2518816"/>
                </a:lnTo>
                <a:lnTo>
                  <a:pt x="827825" y="2526250"/>
                </a:lnTo>
                <a:lnTo>
                  <a:pt x="878382" y="2530026"/>
                </a:lnTo>
                <a:lnTo>
                  <a:pt x="926479" y="2530241"/>
                </a:lnTo>
                <a:lnTo>
                  <a:pt x="972036" y="2526994"/>
                </a:lnTo>
                <a:lnTo>
                  <a:pt x="1014972" y="2520383"/>
                </a:lnTo>
                <a:lnTo>
                  <a:pt x="1055208" y="2510506"/>
                </a:lnTo>
                <a:lnTo>
                  <a:pt x="1092664" y="2497461"/>
                </a:lnTo>
                <a:lnTo>
                  <a:pt x="1127259" y="2481348"/>
                </a:lnTo>
                <a:lnTo>
                  <a:pt x="1187547" y="2440306"/>
                </a:lnTo>
                <a:lnTo>
                  <a:pt x="1235431" y="2388166"/>
                </a:lnTo>
                <a:lnTo>
                  <a:pt x="1270270" y="2325714"/>
                </a:lnTo>
                <a:lnTo>
                  <a:pt x="1291424" y="2253737"/>
                </a:lnTo>
                <a:lnTo>
                  <a:pt x="1296668" y="2214421"/>
                </a:lnTo>
                <a:lnTo>
                  <a:pt x="1298250" y="2173019"/>
                </a:lnTo>
                <a:lnTo>
                  <a:pt x="1296091" y="2129629"/>
                </a:lnTo>
                <a:lnTo>
                  <a:pt x="1290110" y="2084348"/>
                </a:lnTo>
                <a:lnTo>
                  <a:pt x="1280226" y="2037275"/>
                </a:lnTo>
                <a:lnTo>
                  <a:pt x="1266360" y="1988509"/>
                </a:lnTo>
                <a:lnTo>
                  <a:pt x="1248432" y="1938147"/>
                </a:lnTo>
                <a:lnTo>
                  <a:pt x="490728" y="0"/>
                </a:lnTo>
                <a:close/>
              </a:path>
            </a:pathLst>
          </a:custGeom>
          <a:solidFill>
            <a:srgbClr val="3bbcdb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26" name="object 3"/>
          <p:cNvSpPr/>
          <p:nvPr/>
        </p:nvSpPr>
        <p:spPr>
          <a:xfrm>
            <a:off x="-1829520" y="1798560"/>
            <a:ext cx="15849000" cy="3259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algn="ctr">
              <a:lnSpc>
                <a:spcPct val="100000"/>
              </a:lnSpc>
              <a:spcBef>
                <a:spcPts val="99"/>
              </a:spcBef>
              <a:buNone/>
            </a:pPr>
            <a:r>
              <a:rPr b="1" lang="it-IT" sz="1800" spc="-1" strike="noStrike">
                <a:solidFill>
                  <a:srgbClr val="3bbcdb"/>
                </a:solidFill>
                <a:latin typeface="Plus Jakarta Sans"/>
                <a:ea typeface="DejaVu Sans"/>
              </a:rPr>
              <a:t>ONIRO</a:t>
            </a:r>
            <a:r>
              <a:rPr b="1" lang="it-IT" sz="1800" spc="-7" strike="noStrike">
                <a:solidFill>
                  <a:srgbClr val="3bbcdb"/>
                </a:solidFill>
                <a:latin typeface="Plus Jakarta Sans"/>
                <a:ea typeface="DejaVu Sans"/>
              </a:rPr>
              <a:t> </a:t>
            </a:r>
            <a:r>
              <a:rPr b="0" lang="it-IT" sz="1800" spc="-7" strike="noStrike">
                <a:solidFill>
                  <a:srgbClr val="ffffff"/>
                </a:solidFill>
                <a:latin typeface="Plus Jakarta Sans"/>
                <a:ea typeface="DejaVu Sans"/>
              </a:rPr>
              <a:t>HAS </a:t>
            </a:r>
            <a:r>
              <a:rPr b="0" lang="it-IT" sz="1800" spc="-1" strike="noStrike">
                <a:solidFill>
                  <a:srgbClr val="ffffff"/>
                </a:solidFill>
                <a:latin typeface="Plus Jakarta Sans"/>
                <a:ea typeface="DejaVu Sans"/>
              </a:rPr>
              <a:t>A</a:t>
            </a:r>
            <a:r>
              <a:rPr b="0" lang="it-IT" sz="1800" spc="-7" strike="noStrike">
                <a:solidFill>
                  <a:srgbClr val="ffffff"/>
                </a:solidFill>
                <a:latin typeface="Plus Jakarta Sans"/>
                <a:ea typeface="DejaVu Sans"/>
              </a:rPr>
              <a:t> </a:t>
            </a:r>
            <a:r>
              <a:rPr b="0" lang="it-IT" sz="1800" spc="-12" strike="noStrike">
                <a:solidFill>
                  <a:srgbClr val="ffffff"/>
                </a:solidFill>
                <a:latin typeface="Plus Jakarta Sans"/>
                <a:ea typeface="DejaVu Sans"/>
              </a:rPr>
              <a:t>LAYERED</a:t>
            </a:r>
            <a:r>
              <a:rPr b="0" lang="it-IT" sz="1800" spc="-7" strike="noStrike">
                <a:solidFill>
                  <a:srgbClr val="ffffff"/>
                </a:solidFill>
                <a:latin typeface="Plus Jakarta Sans"/>
                <a:ea typeface="DejaVu Sans"/>
              </a:rPr>
              <a:t> </a:t>
            </a:r>
            <a:r>
              <a:rPr b="0" lang="it-IT" sz="1800" spc="-12" strike="noStrike">
                <a:solidFill>
                  <a:srgbClr val="ffffff"/>
                </a:solidFill>
                <a:latin typeface="Plus Jakarta Sans"/>
                <a:ea typeface="DejaVu Sans"/>
              </a:rPr>
              <a:t>ARCHITECTURE</a:t>
            </a:r>
            <a:r>
              <a:rPr b="0" lang="it-IT" sz="1800" spc="-7" strike="noStrike">
                <a:solidFill>
                  <a:srgbClr val="ffffff"/>
                </a:solidFill>
                <a:latin typeface="Plus Jakarta Sans"/>
                <a:ea typeface="DejaVu Sans"/>
              </a:rPr>
              <a:t> </a:t>
            </a:r>
            <a:r>
              <a:rPr b="0" lang="it-IT" sz="1800" spc="-41" strike="noStrike">
                <a:solidFill>
                  <a:srgbClr val="ffffff"/>
                </a:solidFill>
                <a:latin typeface="Plus Jakarta Sans"/>
                <a:ea typeface="DejaVu Sans"/>
              </a:rPr>
              <a:t>BUILT</a:t>
            </a:r>
            <a:r>
              <a:rPr b="0" lang="it-IT" sz="1800" spc="-12" strike="noStrike">
                <a:solidFill>
                  <a:srgbClr val="ffffff"/>
                </a:solidFill>
                <a:latin typeface="Plus Jakarta Sans"/>
                <a:ea typeface="DejaVu Sans"/>
              </a:rPr>
              <a:t> </a:t>
            </a:r>
            <a:r>
              <a:rPr b="0" lang="it-IT" sz="1800" spc="-7" strike="noStrike">
                <a:solidFill>
                  <a:srgbClr val="ffffff"/>
                </a:solidFill>
                <a:latin typeface="Plus Jakarta Sans"/>
                <a:ea typeface="DejaVu Sans"/>
              </a:rPr>
              <a:t>AROUND</a:t>
            </a:r>
            <a:r>
              <a:rPr b="0" lang="it-IT" sz="1800" spc="-12" strike="noStrike">
                <a:solidFill>
                  <a:srgbClr val="ffffff"/>
                </a:solidFill>
                <a:latin typeface="Plus Jakarta Sans"/>
                <a:ea typeface="DejaVu Sans"/>
              </a:rPr>
              <a:t> </a:t>
            </a:r>
            <a:r>
              <a:rPr b="0" lang="it-IT" sz="1800" spc="-7" strike="noStrike">
                <a:solidFill>
                  <a:srgbClr val="ffffff"/>
                </a:solidFill>
                <a:latin typeface="Plus Jakarta Sans"/>
                <a:ea typeface="DejaVu Sans"/>
              </a:rPr>
              <a:t>THE</a:t>
            </a:r>
            <a:endParaRPr b="0" lang="en-US" sz="1800" spc="-1" strike="noStrike">
              <a:latin typeface="Arial"/>
            </a:endParaRPr>
          </a:p>
          <a:p>
            <a:pPr marL="720" algn="ctr">
              <a:lnSpc>
                <a:spcPct val="100000"/>
              </a:lnSpc>
              <a:buNone/>
            </a:pPr>
            <a:r>
              <a:rPr b="1" lang="it-IT" sz="1800" spc="-26" strike="noStrike">
                <a:solidFill>
                  <a:srgbClr val="3bbcdb"/>
                </a:solidFill>
                <a:latin typeface="Plus Jakarta Sans"/>
                <a:ea typeface="DejaVu Sans"/>
              </a:rPr>
              <a:t>YOCTO</a:t>
            </a:r>
            <a:r>
              <a:rPr b="1" lang="it-IT" sz="1800" spc="-15" strike="noStrike">
                <a:solidFill>
                  <a:srgbClr val="3bbcdb"/>
                </a:solidFill>
                <a:latin typeface="Plus Jakarta Sans"/>
                <a:ea typeface="DejaVu Sans"/>
              </a:rPr>
              <a:t> PROJECT</a:t>
            </a:r>
            <a:r>
              <a:rPr b="1" lang="it-IT" sz="1800" spc="-7" strike="noStrike">
                <a:solidFill>
                  <a:srgbClr val="3bbcdb"/>
                </a:solidFill>
                <a:latin typeface="Plus Jakarta Sans"/>
                <a:ea typeface="DejaVu Sans"/>
              </a:rPr>
              <a:t> </a:t>
            </a:r>
            <a:r>
              <a:rPr b="1" lang="it-IT" sz="1800" spc="-1" strike="noStrike">
                <a:solidFill>
                  <a:srgbClr val="3bbcdb"/>
                </a:solidFill>
                <a:latin typeface="Plus Jakarta Sans"/>
                <a:ea typeface="DejaVu Sans"/>
              </a:rPr>
              <a:t>AND</a:t>
            </a:r>
            <a:r>
              <a:rPr b="1" lang="it-IT" sz="1800" spc="-7" strike="noStrike">
                <a:solidFill>
                  <a:srgbClr val="3bbcdb"/>
                </a:solidFill>
                <a:latin typeface="Plus Jakarta Sans"/>
                <a:ea typeface="DejaVu Sans"/>
              </a:rPr>
              <a:t> BITBAKE</a:t>
            </a:r>
            <a:r>
              <a:rPr b="1" lang="it-IT" sz="1800" spc="-12" strike="noStrike">
                <a:solidFill>
                  <a:srgbClr val="3bbcdb"/>
                </a:solidFill>
                <a:latin typeface="Plus Jakarta Sans"/>
                <a:ea typeface="DejaVu Sans"/>
              </a:rPr>
              <a:t> </a:t>
            </a:r>
            <a:r>
              <a:rPr b="1" lang="it-IT" sz="1800" spc="-7" strike="noStrike">
                <a:solidFill>
                  <a:srgbClr val="3bbcdb"/>
                </a:solidFill>
                <a:latin typeface="Plus Jakarta Sans"/>
                <a:ea typeface="DejaVu Sans"/>
              </a:rPr>
              <a:t>BUILD</a:t>
            </a:r>
            <a:r>
              <a:rPr b="1" lang="it-IT" sz="1800" spc="-12" strike="noStrike">
                <a:solidFill>
                  <a:srgbClr val="3bbcdb"/>
                </a:solidFill>
                <a:latin typeface="Plus Jakarta Sans"/>
                <a:ea typeface="DejaVu Sans"/>
              </a:rPr>
              <a:t> </a:t>
            </a:r>
            <a:r>
              <a:rPr b="1" lang="it-IT" sz="1800" spc="-15" strike="noStrike">
                <a:solidFill>
                  <a:srgbClr val="3bbcdb"/>
                </a:solidFill>
                <a:latin typeface="Plus Jakarta Sans"/>
                <a:ea typeface="DejaVu Sans"/>
              </a:rPr>
              <a:t>SYSTEM.</a:t>
            </a:r>
            <a:endParaRPr b="0" lang="en-US" sz="1800" spc="-1" strike="noStrike">
              <a:latin typeface="Arial"/>
            </a:endParaRPr>
          </a:p>
          <a:p>
            <a:pPr marL="720">
              <a:lnSpc>
                <a:spcPct val="100000"/>
              </a:lnSpc>
              <a:spcBef>
                <a:spcPts val="45"/>
              </a:spcBef>
              <a:buNone/>
            </a:pPr>
            <a:endParaRPr b="0" lang="en-US" sz="1600" spc="-1" strike="noStrike">
              <a:latin typeface="Arial"/>
            </a:endParaRPr>
          </a:p>
          <a:p>
            <a:pPr marL="130320" indent="-1440" algn="ctr">
              <a:lnSpc>
                <a:spcPct val="100000"/>
              </a:lnSpc>
              <a:spcBef>
                <a:spcPts val="6"/>
              </a:spcBef>
              <a:buNone/>
              <a:tabLst>
                <a:tab algn="l" pos="0"/>
              </a:tabLst>
            </a:pPr>
            <a:r>
              <a:rPr b="1" lang="it-IT" sz="1800" spc="-1" strike="noStrike">
                <a:solidFill>
                  <a:srgbClr val="3bbcdb"/>
                </a:solidFill>
                <a:latin typeface="Plus Jakarta Sans"/>
                <a:ea typeface="DejaVu Sans"/>
              </a:rPr>
              <a:t>THE</a:t>
            </a:r>
            <a:r>
              <a:rPr b="1" lang="it-IT" sz="1800" spc="-7" strike="noStrike">
                <a:solidFill>
                  <a:srgbClr val="3bbcdb"/>
                </a:solidFill>
                <a:latin typeface="Plus Jakarta Sans"/>
                <a:ea typeface="DejaVu Sans"/>
              </a:rPr>
              <a:t> </a:t>
            </a:r>
            <a:r>
              <a:rPr b="1" lang="it-IT" sz="1800" spc="-26" strike="noStrike">
                <a:solidFill>
                  <a:srgbClr val="3bbcdb"/>
                </a:solidFill>
                <a:latin typeface="Plus Jakarta Sans"/>
                <a:ea typeface="DejaVu Sans"/>
              </a:rPr>
              <a:t>YOCTO</a:t>
            </a:r>
            <a:r>
              <a:rPr b="1" lang="it-IT" sz="1800" spc="-7" strike="noStrike">
                <a:solidFill>
                  <a:srgbClr val="3bbcdb"/>
                </a:solidFill>
                <a:latin typeface="Plus Jakarta Sans"/>
                <a:ea typeface="DejaVu Sans"/>
              </a:rPr>
              <a:t> </a:t>
            </a:r>
            <a:r>
              <a:rPr b="1" lang="it-IT" sz="1800" spc="-15" strike="noStrike">
                <a:solidFill>
                  <a:srgbClr val="3bbcdb"/>
                </a:solidFill>
                <a:latin typeface="Plus Jakarta Sans"/>
                <a:ea typeface="DejaVu Sans"/>
              </a:rPr>
              <a:t>PROJECT</a:t>
            </a:r>
            <a:r>
              <a:rPr b="1" lang="it-IT" sz="1800" spc="-7" strike="noStrike">
                <a:solidFill>
                  <a:srgbClr val="a57fdc"/>
                </a:solidFill>
                <a:latin typeface="Plus Jakarta Sans"/>
                <a:ea typeface="DejaVu Sans"/>
              </a:rPr>
              <a:t> </a:t>
            </a:r>
            <a:r>
              <a:rPr b="0" lang="it-IT" sz="1800" spc="-1" strike="noStrike">
                <a:solidFill>
                  <a:srgbClr val="ffffff"/>
                </a:solidFill>
                <a:latin typeface="Plus Jakarta Sans"/>
                <a:ea typeface="DejaVu Sans"/>
              </a:rPr>
              <a:t>IS</a:t>
            </a:r>
            <a:r>
              <a:rPr b="0" lang="it-IT" sz="1800" spc="-7" strike="noStrike">
                <a:solidFill>
                  <a:srgbClr val="ffffff"/>
                </a:solidFill>
                <a:latin typeface="Plus Jakarta Sans"/>
                <a:ea typeface="DejaVu Sans"/>
              </a:rPr>
              <a:t> </a:t>
            </a:r>
            <a:r>
              <a:rPr b="1" lang="it-IT" sz="1800" spc="-15" strike="noStrike">
                <a:solidFill>
                  <a:srgbClr val="3bbcdb"/>
                </a:solidFill>
                <a:latin typeface="Plus Jakarta Sans"/>
                <a:ea typeface="DejaVu Sans"/>
              </a:rPr>
              <a:t>VERY</a:t>
            </a:r>
            <a:r>
              <a:rPr b="1" lang="it-IT" sz="1800" spc="-1" strike="noStrike">
                <a:solidFill>
                  <a:srgbClr val="3bbcdb"/>
                </a:solidFill>
                <a:latin typeface="Plus Jakarta Sans"/>
                <a:ea typeface="DejaVu Sans"/>
              </a:rPr>
              <a:t> </a:t>
            </a:r>
            <a:r>
              <a:rPr b="1" lang="it-IT" sz="1800" spc="-7" strike="noStrike">
                <a:solidFill>
                  <a:srgbClr val="3bbcdb"/>
                </a:solidFill>
                <a:latin typeface="Plus Jakarta Sans"/>
                <a:ea typeface="DejaVu Sans"/>
              </a:rPr>
              <a:t>POPULAR </a:t>
            </a:r>
            <a:r>
              <a:rPr b="0" lang="it-IT" sz="1800" spc="-1" strike="noStrike">
                <a:solidFill>
                  <a:srgbClr val="ffffff"/>
                </a:solidFill>
                <a:latin typeface="Plus Jakarta Sans"/>
                <a:ea typeface="DejaVu Sans"/>
              </a:rPr>
              <a:t>IN</a:t>
            </a:r>
            <a:r>
              <a:rPr b="0" lang="it-IT" sz="1800" spc="-7" strike="noStrike">
                <a:solidFill>
                  <a:srgbClr val="ffffff"/>
                </a:solidFill>
                <a:latin typeface="Plus Jakarta Sans"/>
                <a:ea typeface="DejaVu Sans"/>
              </a:rPr>
              <a:t> THE EMBEDDED LINUX</a:t>
            </a:r>
            <a:endParaRPr b="0" lang="en-US" sz="1800" spc="-1" strike="noStrike">
              <a:latin typeface="Arial"/>
            </a:endParaRPr>
          </a:p>
          <a:p>
            <a:pPr marL="130320" indent="-1440" algn="ctr">
              <a:lnSpc>
                <a:spcPct val="100000"/>
              </a:lnSpc>
              <a:spcBef>
                <a:spcPts val="6"/>
              </a:spcBef>
              <a:buNone/>
              <a:tabLst>
                <a:tab algn="l" pos="0"/>
              </a:tabLst>
            </a:pPr>
            <a:r>
              <a:rPr b="0" lang="it-IT" sz="1800" spc="-7" strike="noStrike">
                <a:solidFill>
                  <a:srgbClr val="ffffff"/>
                </a:solidFill>
                <a:latin typeface="Plus Jakarta Sans"/>
                <a:ea typeface="DejaVu Sans"/>
              </a:rPr>
              <a:t>COMMUNITY</a:t>
            </a:r>
            <a:r>
              <a:rPr b="0" lang="it-IT" sz="1800" spc="-1" strike="noStrike">
                <a:solidFill>
                  <a:srgbClr val="ffffff"/>
                </a:solidFill>
                <a:latin typeface="Plus Jakarta Sans"/>
                <a:ea typeface="DejaVu Sans"/>
              </a:rPr>
              <a:t> AND </a:t>
            </a:r>
            <a:r>
              <a:rPr b="0" lang="it-IT" sz="1800" spc="-12" strike="noStrike">
                <a:solidFill>
                  <a:srgbClr val="ffffff"/>
                </a:solidFill>
                <a:latin typeface="Plus Jakarta Sans"/>
                <a:ea typeface="DejaVu Sans"/>
              </a:rPr>
              <a:t>PROVIDES</a:t>
            </a:r>
            <a:r>
              <a:rPr b="0" lang="it-IT" sz="1800" spc="-7" strike="noStrike">
                <a:solidFill>
                  <a:srgbClr val="ffffff"/>
                </a:solidFill>
                <a:latin typeface="Plus Jakarta Sans"/>
                <a:ea typeface="DejaVu Sans"/>
              </a:rPr>
              <a:t> </a:t>
            </a:r>
            <a:r>
              <a:rPr b="0" lang="it-IT" sz="1800" spc="-1" strike="noStrike">
                <a:solidFill>
                  <a:srgbClr val="ffffff"/>
                </a:solidFill>
                <a:latin typeface="Plus Jakarta Sans"/>
                <a:ea typeface="DejaVu Sans"/>
              </a:rPr>
              <a:t>AN </a:t>
            </a:r>
            <a:r>
              <a:rPr b="1" lang="it-IT" sz="1800" spc="-7" strike="noStrike">
                <a:solidFill>
                  <a:srgbClr val="3bbcdb"/>
                </a:solidFill>
                <a:latin typeface="Plus Jakarta Sans"/>
                <a:ea typeface="DejaVu Sans"/>
              </a:rPr>
              <a:t>EXCELLENT</a:t>
            </a:r>
            <a:r>
              <a:rPr b="1" lang="it-IT" sz="1800" spc="-1" strike="noStrike">
                <a:solidFill>
                  <a:srgbClr val="3bbcdb"/>
                </a:solidFill>
                <a:latin typeface="Plus Jakarta Sans"/>
                <a:ea typeface="DejaVu Sans"/>
              </a:rPr>
              <a:t> </a:t>
            </a:r>
            <a:r>
              <a:rPr b="1" lang="it-IT" sz="1800" spc="-26" strike="noStrike">
                <a:solidFill>
                  <a:srgbClr val="3bbcdb"/>
                </a:solidFill>
                <a:latin typeface="Plus Jakarta Sans"/>
                <a:ea typeface="DejaVu Sans"/>
              </a:rPr>
              <a:t>PLATFORM</a:t>
            </a:r>
            <a:r>
              <a:rPr b="1" lang="it-IT" sz="1800" spc="-7" strike="noStrike">
                <a:solidFill>
                  <a:srgbClr val="3bbcdb"/>
                </a:solidFill>
                <a:latin typeface="Plus Jakarta Sans"/>
                <a:ea typeface="DejaVu Sans"/>
              </a:rPr>
              <a:t> </a:t>
            </a:r>
            <a:r>
              <a:rPr b="1" lang="it-IT" sz="1800" spc="-12" strike="noStrike">
                <a:solidFill>
                  <a:srgbClr val="3bbcdb"/>
                </a:solidFill>
                <a:latin typeface="Plus Jakarta Sans"/>
                <a:ea typeface="DejaVu Sans"/>
              </a:rPr>
              <a:t>FOR</a:t>
            </a:r>
            <a:r>
              <a:rPr b="1" lang="it-IT" sz="1800" spc="-7" strike="noStrike">
                <a:solidFill>
                  <a:srgbClr val="3bbcdb"/>
                </a:solidFill>
                <a:latin typeface="Plus Jakarta Sans"/>
                <a:ea typeface="DejaVu Sans"/>
              </a:rPr>
              <a:t> </a:t>
            </a:r>
            <a:r>
              <a:rPr b="1" lang="it-IT" sz="1800" spc="-12" strike="noStrike">
                <a:solidFill>
                  <a:srgbClr val="3bbcdb"/>
                </a:solidFill>
                <a:latin typeface="Plus Jakarta Sans"/>
                <a:ea typeface="DejaVu Sans"/>
              </a:rPr>
              <a:t>DEVELOPING</a:t>
            </a:r>
            <a:r>
              <a:rPr b="1" lang="it-IT" sz="1800" spc="-7" strike="noStrike">
                <a:solidFill>
                  <a:srgbClr val="3bbcdb"/>
                </a:solidFill>
                <a:latin typeface="Plus Jakarta Sans"/>
                <a:ea typeface="DejaVu Sans"/>
              </a:rPr>
              <a:t> </a:t>
            </a:r>
            <a:r>
              <a:rPr b="0" lang="it-IT" sz="1800" spc="-1" strike="noStrike">
                <a:solidFill>
                  <a:srgbClr val="ffffff"/>
                </a:solidFill>
                <a:latin typeface="Plus Jakarta Sans"/>
                <a:ea typeface="DejaVu Sans"/>
              </a:rPr>
              <a:t>A</a:t>
            </a:r>
            <a:endParaRPr b="0" lang="en-US" sz="1800" spc="-1" strike="noStrike">
              <a:latin typeface="Arial"/>
            </a:endParaRPr>
          </a:p>
          <a:p>
            <a:pPr marL="130320" indent="-1440" algn="ctr">
              <a:lnSpc>
                <a:spcPct val="100000"/>
              </a:lnSpc>
              <a:spcBef>
                <a:spcPts val="6"/>
              </a:spcBef>
              <a:buNone/>
              <a:tabLst>
                <a:tab algn="l" pos="0"/>
              </a:tabLst>
            </a:pPr>
            <a:r>
              <a:rPr b="0" lang="it-IT" sz="1800" spc="-21" strike="noStrike">
                <a:solidFill>
                  <a:srgbClr val="ffffff"/>
                </a:solidFill>
                <a:latin typeface="Plus Jakarta Sans"/>
                <a:ea typeface="DejaVu Sans"/>
              </a:rPr>
              <a:t>HIGHLY-CUSTOMIZABLE,</a:t>
            </a:r>
            <a:r>
              <a:rPr b="0" lang="it-IT" sz="1800" spc="-7" strike="noStrike">
                <a:solidFill>
                  <a:srgbClr val="ffffff"/>
                </a:solidFill>
                <a:latin typeface="Plus Jakarta Sans"/>
                <a:ea typeface="DejaVu Sans"/>
              </a:rPr>
              <a:t> CROSS-KERNEL </a:t>
            </a:r>
            <a:r>
              <a:rPr b="0" lang="it-IT" sz="1800" spc="-21" strike="noStrike">
                <a:solidFill>
                  <a:srgbClr val="ffffff"/>
                </a:solidFill>
                <a:latin typeface="Plus Jakarta Sans"/>
                <a:ea typeface="DejaVu Sans"/>
              </a:rPr>
              <a:t>OPERATING</a:t>
            </a:r>
            <a:r>
              <a:rPr b="0" lang="it-IT" sz="1800" spc="-7" strike="noStrike">
                <a:solidFill>
                  <a:srgbClr val="ffffff"/>
                </a:solidFill>
                <a:latin typeface="Plus Jakarta Sans"/>
                <a:ea typeface="DejaVu Sans"/>
              </a:rPr>
              <a:t> </a:t>
            </a:r>
            <a:r>
              <a:rPr b="0" lang="it-IT" sz="1800" spc="-12" strike="noStrike">
                <a:solidFill>
                  <a:srgbClr val="ffffff"/>
                </a:solidFill>
                <a:latin typeface="Plus Jakarta Sans"/>
                <a:ea typeface="DejaVu Sans"/>
              </a:rPr>
              <a:t>SYSTEM.</a:t>
            </a:r>
            <a:endParaRPr b="0" lang="en-US" sz="1800" spc="-1" strike="noStrike">
              <a:latin typeface="Arial"/>
            </a:endParaRPr>
          </a:p>
          <a:p>
            <a:pPr marL="130320" indent="-1440">
              <a:lnSpc>
                <a:spcPct val="100000"/>
              </a:lnSpc>
              <a:spcBef>
                <a:spcPts val="45"/>
              </a:spcBef>
              <a:buNone/>
              <a:tabLst>
                <a:tab algn="l" pos="0"/>
              </a:tabLst>
            </a:pPr>
            <a:endParaRPr b="0" lang="en-US" sz="1600" spc="-1" strike="noStrike">
              <a:latin typeface="Arial"/>
            </a:endParaRPr>
          </a:p>
          <a:p>
            <a:pPr marL="12600" indent="-1440" algn="ctr">
              <a:lnSpc>
                <a:spcPct val="100000"/>
              </a:lnSpc>
              <a:spcBef>
                <a:spcPts val="6"/>
              </a:spcBef>
              <a:buNone/>
              <a:tabLst>
                <a:tab algn="l" pos="0"/>
              </a:tabLst>
            </a:pPr>
            <a:r>
              <a:rPr b="0" lang="it-IT" sz="1800" spc="-7" strike="noStrike">
                <a:solidFill>
                  <a:srgbClr val="ffffff"/>
                </a:solidFill>
                <a:latin typeface="Plus Jakarta Sans"/>
                <a:ea typeface="DejaVu Sans"/>
              </a:rPr>
              <a:t>FROM</a:t>
            </a:r>
            <a:r>
              <a:rPr b="0" lang="it-IT" sz="1800" spc="-15" strike="noStrike">
                <a:solidFill>
                  <a:srgbClr val="ffffff"/>
                </a:solidFill>
                <a:latin typeface="Plus Jakarta Sans"/>
                <a:ea typeface="DejaVu Sans"/>
              </a:rPr>
              <a:t> </a:t>
            </a:r>
            <a:r>
              <a:rPr b="0" lang="it-IT" sz="1800" spc="-21" strike="noStrike">
                <a:solidFill>
                  <a:srgbClr val="ffffff"/>
                </a:solidFill>
                <a:latin typeface="Plus Jakarta Sans"/>
                <a:ea typeface="DejaVu Sans"/>
              </a:rPr>
              <a:t>BOTTOM</a:t>
            </a:r>
            <a:r>
              <a:rPr b="0" lang="it-IT" sz="1800" spc="-15" strike="noStrike">
                <a:solidFill>
                  <a:srgbClr val="ffffff"/>
                </a:solidFill>
                <a:latin typeface="Plus Jakarta Sans"/>
                <a:ea typeface="DejaVu Sans"/>
              </a:rPr>
              <a:t> </a:t>
            </a:r>
            <a:r>
              <a:rPr b="0" lang="it-IT" sz="1800" spc="-32" strike="noStrike">
                <a:solidFill>
                  <a:srgbClr val="ffffff"/>
                </a:solidFill>
                <a:latin typeface="Plus Jakarta Sans"/>
                <a:ea typeface="DejaVu Sans"/>
              </a:rPr>
              <a:t>TO</a:t>
            </a:r>
            <a:r>
              <a:rPr b="0" lang="it-IT" sz="1800" spc="-15" strike="noStrike">
                <a:solidFill>
                  <a:srgbClr val="ffffff"/>
                </a:solidFill>
                <a:latin typeface="Plus Jakarta Sans"/>
                <a:ea typeface="DejaVu Sans"/>
              </a:rPr>
              <a:t> </a:t>
            </a:r>
            <a:r>
              <a:rPr b="0" lang="it-IT" sz="1800" spc="-75" strike="noStrike">
                <a:solidFill>
                  <a:srgbClr val="ffffff"/>
                </a:solidFill>
                <a:latin typeface="Plus Jakarta Sans"/>
                <a:ea typeface="DejaVu Sans"/>
              </a:rPr>
              <a:t>TOP,</a:t>
            </a:r>
            <a:r>
              <a:rPr b="0" lang="it-IT" sz="1800" spc="-15" strike="noStrike">
                <a:solidFill>
                  <a:srgbClr val="ffffff"/>
                </a:solidFill>
                <a:latin typeface="Plus Jakarta Sans"/>
                <a:ea typeface="DejaVu Sans"/>
              </a:rPr>
              <a:t> </a:t>
            </a:r>
            <a:r>
              <a:rPr b="1" lang="it-IT" sz="1800" spc="-1" strike="noStrike">
                <a:solidFill>
                  <a:srgbClr val="3bbcdb"/>
                </a:solidFill>
                <a:latin typeface="Plus Jakarta Sans"/>
                <a:ea typeface="DejaVu Sans"/>
              </a:rPr>
              <a:t>ONIRO </a:t>
            </a:r>
            <a:r>
              <a:rPr b="1" lang="it-IT" sz="1800" spc="-7" strike="noStrike">
                <a:solidFill>
                  <a:srgbClr val="3bbcdb"/>
                </a:solidFill>
                <a:latin typeface="Plus Jakarta Sans"/>
                <a:ea typeface="DejaVu Sans"/>
              </a:rPr>
              <a:t>CONSISTS</a:t>
            </a:r>
            <a:r>
              <a:rPr b="1" lang="it-IT" sz="1800" spc="-15" strike="noStrike">
                <a:solidFill>
                  <a:srgbClr val="3bbcdb"/>
                </a:solidFill>
                <a:latin typeface="Plus Jakarta Sans"/>
                <a:ea typeface="DejaVu Sans"/>
              </a:rPr>
              <a:t> </a:t>
            </a:r>
            <a:r>
              <a:rPr b="1" lang="it-IT" sz="1800" spc="-7" strike="noStrike">
                <a:solidFill>
                  <a:srgbClr val="3bbcdb"/>
                </a:solidFill>
                <a:latin typeface="Plus Jakarta Sans"/>
                <a:ea typeface="DejaVu Sans"/>
              </a:rPr>
              <a:t>OF</a:t>
            </a:r>
            <a:r>
              <a:rPr b="1" lang="it-IT" sz="1800" spc="-15" strike="noStrike">
                <a:solidFill>
                  <a:srgbClr val="3bbcdb"/>
                </a:solidFill>
                <a:latin typeface="Plus Jakarta Sans"/>
                <a:ea typeface="DejaVu Sans"/>
              </a:rPr>
              <a:t> </a:t>
            </a:r>
            <a:r>
              <a:rPr b="1" lang="it-IT" sz="1800" spc="-1" strike="noStrike">
                <a:solidFill>
                  <a:srgbClr val="3bbcdb"/>
                </a:solidFill>
                <a:latin typeface="Plus Jakarta Sans"/>
                <a:ea typeface="DejaVu Sans"/>
              </a:rPr>
              <a:t>THE</a:t>
            </a:r>
            <a:r>
              <a:rPr b="1" lang="it-IT" sz="1800" spc="-12" strike="noStrike">
                <a:solidFill>
                  <a:srgbClr val="3bbcdb"/>
                </a:solidFill>
                <a:latin typeface="Plus Jakarta Sans"/>
                <a:ea typeface="DejaVu Sans"/>
              </a:rPr>
              <a:t> </a:t>
            </a:r>
            <a:r>
              <a:rPr b="1" lang="it-IT" sz="1800" spc="-7" strike="noStrike">
                <a:solidFill>
                  <a:srgbClr val="3bbcdb"/>
                </a:solidFill>
                <a:latin typeface="Plus Jakarta Sans"/>
                <a:ea typeface="DejaVu Sans"/>
              </a:rPr>
              <a:t>KERNEL</a:t>
            </a:r>
            <a:r>
              <a:rPr b="1" lang="it-IT" sz="1800" spc="-15" strike="noStrike">
                <a:solidFill>
                  <a:srgbClr val="3bbcdb"/>
                </a:solidFill>
                <a:latin typeface="Plus Jakarta Sans"/>
                <a:ea typeface="DejaVu Sans"/>
              </a:rPr>
              <a:t> </a:t>
            </a:r>
            <a:r>
              <a:rPr b="1" lang="it-IT" sz="1800" spc="-12" strike="noStrike">
                <a:solidFill>
                  <a:srgbClr val="3bbcdb"/>
                </a:solidFill>
                <a:latin typeface="Plus Jakarta Sans"/>
                <a:ea typeface="DejaVu Sans"/>
              </a:rPr>
              <a:t>LAYER,</a:t>
            </a:r>
            <a:endParaRPr b="0" lang="en-US" sz="1800" spc="-1" strike="noStrike">
              <a:latin typeface="Arial"/>
            </a:endParaRPr>
          </a:p>
          <a:p>
            <a:pPr marL="12600" indent="-1440" algn="ctr">
              <a:lnSpc>
                <a:spcPct val="100000"/>
              </a:lnSpc>
              <a:spcBef>
                <a:spcPts val="6"/>
              </a:spcBef>
              <a:buNone/>
              <a:tabLst>
                <a:tab algn="l" pos="0"/>
              </a:tabLst>
            </a:pPr>
            <a:r>
              <a:rPr b="1" lang="it-IT" sz="1800" spc="-15" strike="noStrike">
                <a:solidFill>
                  <a:srgbClr val="3bbcdb"/>
                </a:solidFill>
                <a:latin typeface="Plus Jakarta Sans"/>
                <a:ea typeface="DejaVu Sans"/>
              </a:rPr>
              <a:t>SYSTEM</a:t>
            </a:r>
            <a:r>
              <a:rPr b="1" lang="it-IT" sz="1800" spc="-1" strike="noStrike">
                <a:solidFill>
                  <a:srgbClr val="3bbcdb"/>
                </a:solidFill>
                <a:latin typeface="Plus Jakarta Sans"/>
                <a:ea typeface="DejaVu Sans"/>
              </a:rPr>
              <a:t> </a:t>
            </a:r>
            <a:r>
              <a:rPr b="1" lang="it-IT" sz="1800" spc="-12" strike="noStrike">
                <a:solidFill>
                  <a:srgbClr val="3bbcdb"/>
                </a:solidFill>
                <a:latin typeface="Plus Jakarta Sans"/>
                <a:ea typeface="DejaVu Sans"/>
              </a:rPr>
              <a:t>SERVICES</a:t>
            </a:r>
            <a:r>
              <a:rPr b="1" lang="it-IT" sz="1800" spc="-1" strike="noStrike">
                <a:solidFill>
                  <a:srgbClr val="3bbcdb"/>
                </a:solidFill>
                <a:latin typeface="Plus Jakarta Sans"/>
                <a:ea typeface="DejaVu Sans"/>
              </a:rPr>
              <a:t> </a:t>
            </a:r>
            <a:r>
              <a:rPr b="1" lang="it-IT" sz="1800" spc="-12" strike="noStrike">
                <a:solidFill>
                  <a:srgbClr val="3bbcdb"/>
                </a:solidFill>
                <a:latin typeface="Plus Jakarta Sans"/>
                <a:ea typeface="DejaVu Sans"/>
              </a:rPr>
              <a:t>LAYER,</a:t>
            </a:r>
            <a:r>
              <a:rPr b="1" lang="it-IT" sz="1800" spc="-1" strike="noStrike">
                <a:solidFill>
                  <a:srgbClr val="3bbcdb"/>
                </a:solidFill>
                <a:latin typeface="Plus Jakarta Sans"/>
                <a:ea typeface="DejaVu Sans"/>
              </a:rPr>
              <a:t> </a:t>
            </a:r>
            <a:r>
              <a:rPr b="1" lang="it-IT" sz="1800" spc="-7" strike="noStrike">
                <a:solidFill>
                  <a:srgbClr val="3bbcdb"/>
                </a:solidFill>
                <a:latin typeface="Plus Jakarta Sans"/>
                <a:ea typeface="DejaVu Sans"/>
              </a:rPr>
              <a:t>FRAMEWORK </a:t>
            </a:r>
            <a:r>
              <a:rPr b="1" lang="it-IT" sz="1800" spc="-12" strike="noStrike">
                <a:solidFill>
                  <a:srgbClr val="3bbcdb"/>
                </a:solidFill>
                <a:latin typeface="Plus Jakarta Sans"/>
                <a:ea typeface="DejaVu Sans"/>
              </a:rPr>
              <a:t>LAYER,</a:t>
            </a:r>
            <a:r>
              <a:rPr b="1" lang="it-IT" sz="1800" spc="-1" strike="noStrike">
                <a:solidFill>
                  <a:srgbClr val="3bbcdb"/>
                </a:solidFill>
                <a:latin typeface="Plus Jakarta Sans"/>
                <a:ea typeface="DejaVu Sans"/>
              </a:rPr>
              <a:t> AND </a:t>
            </a:r>
            <a:r>
              <a:rPr b="1" lang="it-IT" sz="1800" spc="-15" strike="noStrike">
                <a:solidFill>
                  <a:srgbClr val="3bbcdb"/>
                </a:solidFill>
                <a:latin typeface="Plus Jakarta Sans"/>
                <a:ea typeface="DejaVu Sans"/>
              </a:rPr>
              <a:t>APPLICATION</a:t>
            </a:r>
            <a:r>
              <a:rPr b="1" lang="it-IT" sz="1800" spc="-1" strike="noStrike">
                <a:solidFill>
                  <a:srgbClr val="3bbcdb"/>
                </a:solidFill>
                <a:latin typeface="Plus Jakarta Sans"/>
                <a:ea typeface="DejaVu Sans"/>
              </a:rPr>
              <a:t> </a:t>
            </a:r>
            <a:r>
              <a:rPr b="1" lang="it-IT" sz="1800" spc="-12" strike="noStrike">
                <a:solidFill>
                  <a:srgbClr val="3bbcdb"/>
                </a:solidFill>
                <a:latin typeface="Plus Jakarta Sans"/>
                <a:ea typeface="DejaVu Sans"/>
              </a:rPr>
              <a:t>LAYER.</a:t>
            </a:r>
            <a:r>
              <a:rPr b="1" lang="it-IT" sz="1800" spc="-1" strike="noStrike">
                <a:solidFill>
                  <a:srgbClr val="3bbcdb"/>
                </a:solidFill>
                <a:latin typeface="Plus Jakarta Sans"/>
                <a:ea typeface="DejaVu Sans"/>
              </a:rPr>
              <a:t> </a:t>
            </a:r>
            <a:r>
              <a:rPr b="0" lang="it-IT" sz="1800" spc="-1" strike="noStrike">
                <a:solidFill>
                  <a:srgbClr val="ffffff"/>
                </a:solidFill>
                <a:latin typeface="Plus Jakarta Sans"/>
                <a:ea typeface="DejaVu Sans"/>
              </a:rPr>
              <a:t>IN</a:t>
            </a:r>
            <a:endParaRPr b="0" lang="en-US" sz="1800" spc="-1" strike="noStrike">
              <a:latin typeface="Arial"/>
            </a:endParaRPr>
          </a:p>
          <a:p>
            <a:pPr marL="12600" indent="-1440" algn="ctr">
              <a:lnSpc>
                <a:spcPct val="100000"/>
              </a:lnSpc>
              <a:spcBef>
                <a:spcPts val="6"/>
              </a:spcBef>
              <a:buNone/>
              <a:tabLst>
                <a:tab algn="l" pos="0"/>
              </a:tabLst>
            </a:pPr>
            <a:r>
              <a:rPr b="0" lang="it-IT" sz="1800" spc="-21" strike="noStrike">
                <a:solidFill>
                  <a:srgbClr val="ffffff"/>
                </a:solidFill>
                <a:latin typeface="Plus Jakarta Sans"/>
                <a:ea typeface="DejaVu Sans"/>
              </a:rPr>
              <a:t>MULTI-DEVICE</a:t>
            </a:r>
            <a:r>
              <a:rPr b="0" lang="it-IT" sz="1800" spc="-7" strike="noStrike">
                <a:solidFill>
                  <a:srgbClr val="ffffff"/>
                </a:solidFill>
                <a:latin typeface="Plus Jakarta Sans"/>
                <a:ea typeface="DejaVu Sans"/>
              </a:rPr>
              <a:t> </a:t>
            </a:r>
            <a:r>
              <a:rPr b="0" lang="it-IT" sz="1800" spc="-32" strike="noStrike">
                <a:solidFill>
                  <a:srgbClr val="ffffff"/>
                </a:solidFill>
                <a:latin typeface="Plus Jakarta Sans"/>
                <a:ea typeface="DejaVu Sans"/>
              </a:rPr>
              <a:t>DEVELOPMENT,</a:t>
            </a:r>
            <a:r>
              <a:rPr b="0" lang="it-IT" sz="1800" spc="-1" strike="noStrike">
                <a:solidFill>
                  <a:srgbClr val="ffffff"/>
                </a:solidFill>
                <a:latin typeface="Plus Jakarta Sans"/>
                <a:ea typeface="DejaVu Sans"/>
              </a:rPr>
              <a:t> </a:t>
            </a:r>
            <a:r>
              <a:rPr b="0" lang="it-IT" sz="1800" spc="-21" strike="noStrike">
                <a:solidFill>
                  <a:srgbClr val="ffffff"/>
                </a:solidFill>
                <a:latin typeface="Plus Jakarta Sans"/>
                <a:ea typeface="DejaVu Sans"/>
              </a:rPr>
              <a:t>YOCTO</a:t>
            </a:r>
            <a:r>
              <a:rPr b="0" lang="it-IT" sz="1800" spc="-1" strike="noStrike">
                <a:solidFill>
                  <a:srgbClr val="ffffff"/>
                </a:solidFill>
                <a:latin typeface="Plus Jakarta Sans"/>
                <a:ea typeface="DejaVu Sans"/>
              </a:rPr>
              <a:t> </a:t>
            </a:r>
            <a:r>
              <a:rPr b="0" lang="it-IT" sz="1800" spc="-12" strike="noStrike">
                <a:solidFill>
                  <a:srgbClr val="ffffff"/>
                </a:solidFill>
                <a:latin typeface="Plus Jakarta Sans"/>
                <a:ea typeface="DejaVu Sans"/>
              </a:rPr>
              <a:t>PROVIDES</a:t>
            </a:r>
            <a:r>
              <a:rPr b="0" lang="it-IT" sz="1800" spc="-1" strike="noStrike">
                <a:solidFill>
                  <a:srgbClr val="ffffff"/>
                </a:solidFill>
                <a:latin typeface="Plus Jakarta Sans"/>
                <a:ea typeface="DejaVu Sans"/>
              </a:rPr>
              <a:t> </a:t>
            </a:r>
            <a:r>
              <a:rPr b="0" lang="it-IT" sz="1800" spc="-7" strike="noStrike">
                <a:solidFill>
                  <a:srgbClr val="ffffff"/>
                </a:solidFill>
                <a:latin typeface="Plus Jakarta Sans"/>
                <a:ea typeface="DejaVu Sans"/>
              </a:rPr>
              <a:t>THE </a:t>
            </a:r>
            <a:r>
              <a:rPr b="0" lang="it-IT" sz="1800" spc="-12" strike="noStrike">
                <a:solidFill>
                  <a:srgbClr val="ffffff"/>
                </a:solidFill>
                <a:latin typeface="Plus Jakarta Sans"/>
                <a:ea typeface="DejaVu Sans"/>
              </a:rPr>
              <a:t>CAPABILITIES</a:t>
            </a:r>
            <a:r>
              <a:rPr b="0" lang="it-IT" sz="1800" spc="-1" strike="noStrike">
                <a:solidFill>
                  <a:srgbClr val="ffffff"/>
                </a:solidFill>
                <a:latin typeface="Plus Jakarta Sans"/>
                <a:ea typeface="DejaVu Sans"/>
              </a:rPr>
              <a:t> </a:t>
            </a:r>
            <a:r>
              <a:rPr b="0" lang="it-IT" sz="1800" spc="-32" strike="noStrike">
                <a:solidFill>
                  <a:srgbClr val="ffffff"/>
                </a:solidFill>
                <a:latin typeface="Plus Jakarta Sans"/>
                <a:ea typeface="DejaVu Sans"/>
              </a:rPr>
              <a:t>TO</a:t>
            </a:r>
            <a:r>
              <a:rPr b="0" lang="it-IT" sz="1800" spc="-1" strike="noStrike">
                <a:solidFill>
                  <a:srgbClr val="ffffff"/>
                </a:solidFill>
                <a:latin typeface="Plus Jakarta Sans"/>
                <a:ea typeface="DejaVu Sans"/>
              </a:rPr>
              <a:t> TWEAK</a:t>
            </a:r>
            <a:endParaRPr b="0" lang="en-US" sz="1800" spc="-1" strike="noStrike">
              <a:latin typeface="Arial"/>
            </a:endParaRPr>
          </a:p>
          <a:p>
            <a:pPr marL="12600" indent="-1440" algn="ctr">
              <a:lnSpc>
                <a:spcPct val="100000"/>
              </a:lnSpc>
              <a:spcBef>
                <a:spcPts val="6"/>
              </a:spcBef>
              <a:buNone/>
              <a:tabLst>
                <a:tab algn="l" pos="0"/>
              </a:tabLst>
            </a:pPr>
            <a:r>
              <a:rPr b="0" lang="it-IT" sz="1800" spc="-15" strike="noStrike">
                <a:solidFill>
                  <a:srgbClr val="ffffff"/>
                </a:solidFill>
                <a:latin typeface="Plus Jakarta Sans"/>
                <a:ea typeface="DejaVu Sans"/>
              </a:rPr>
              <a:t>LAYERS</a:t>
            </a:r>
            <a:r>
              <a:rPr b="0" lang="it-IT" sz="1800" spc="-1" strike="noStrike">
                <a:solidFill>
                  <a:srgbClr val="ffffff"/>
                </a:solidFill>
                <a:latin typeface="Plus Jakarta Sans"/>
                <a:ea typeface="DejaVu Sans"/>
              </a:rPr>
              <a:t> AND </a:t>
            </a:r>
            <a:r>
              <a:rPr b="0" lang="it-IT" sz="1800" spc="-15" strike="noStrike">
                <a:solidFill>
                  <a:srgbClr val="ffffff"/>
                </a:solidFill>
                <a:latin typeface="Plus Jakarta Sans"/>
                <a:ea typeface="DejaVu Sans"/>
              </a:rPr>
              <a:t>RECIPES</a:t>
            </a:r>
            <a:r>
              <a:rPr b="0" lang="it-IT" sz="1800" spc="-1" strike="noStrike">
                <a:solidFill>
                  <a:srgbClr val="ffffff"/>
                </a:solidFill>
                <a:latin typeface="Plus Jakarta Sans"/>
                <a:ea typeface="DejaVu Sans"/>
              </a:rPr>
              <a:t> </a:t>
            </a:r>
            <a:r>
              <a:rPr b="0" lang="it-IT" sz="1800" spc="-32" strike="noStrike">
                <a:solidFill>
                  <a:srgbClr val="ffffff"/>
                </a:solidFill>
                <a:latin typeface="Plus Jakarta Sans"/>
                <a:ea typeface="DejaVu Sans"/>
              </a:rPr>
              <a:t>TO</a:t>
            </a:r>
            <a:r>
              <a:rPr b="0" lang="it-IT" sz="1800" spc="-7" strike="noStrike">
                <a:solidFill>
                  <a:srgbClr val="ffffff"/>
                </a:solidFill>
                <a:latin typeface="Plus Jakarta Sans"/>
                <a:ea typeface="DejaVu Sans"/>
              </a:rPr>
              <a:t> REMOVE </a:t>
            </a:r>
            <a:r>
              <a:rPr b="0" lang="it-IT" sz="1800" spc="-12" strike="noStrike">
                <a:solidFill>
                  <a:srgbClr val="ffffff"/>
                </a:solidFill>
                <a:latin typeface="Plus Jakarta Sans"/>
                <a:ea typeface="DejaVu Sans"/>
              </a:rPr>
              <a:t>UNNECESSARY</a:t>
            </a:r>
            <a:r>
              <a:rPr b="0" lang="it-IT" sz="1800" spc="-1" strike="noStrike">
                <a:solidFill>
                  <a:srgbClr val="ffffff"/>
                </a:solidFill>
                <a:latin typeface="Plus Jakarta Sans"/>
                <a:ea typeface="DejaVu Sans"/>
              </a:rPr>
              <a:t> </a:t>
            </a:r>
            <a:r>
              <a:rPr b="0" lang="it-IT" sz="1800" spc="-12" strike="noStrike">
                <a:solidFill>
                  <a:srgbClr val="ffffff"/>
                </a:solidFill>
                <a:latin typeface="Plus Jakarta Sans"/>
                <a:ea typeface="DejaVu Sans"/>
              </a:rPr>
              <a:t>SUBSYSTEMS,</a:t>
            </a:r>
            <a:r>
              <a:rPr b="0" lang="it-IT" sz="1800" spc="-7" strike="noStrike">
                <a:solidFill>
                  <a:srgbClr val="ffffff"/>
                </a:solidFill>
                <a:latin typeface="Plus Jakarta Sans"/>
                <a:ea typeface="DejaVu Sans"/>
              </a:rPr>
              <a:t> FUNCTIONS, OR</a:t>
            </a:r>
            <a:endParaRPr b="0" lang="en-US" sz="1800" spc="-1" strike="noStrike">
              <a:latin typeface="Arial"/>
            </a:endParaRPr>
          </a:p>
          <a:p>
            <a:pPr marL="12600" indent="-1440" algn="ctr">
              <a:lnSpc>
                <a:spcPct val="100000"/>
              </a:lnSpc>
              <a:spcBef>
                <a:spcPts val="6"/>
              </a:spcBef>
              <a:buNone/>
              <a:tabLst>
                <a:tab algn="l" pos="0"/>
              </a:tabLst>
            </a:pPr>
            <a:r>
              <a:rPr b="0" lang="it-IT" sz="1800" spc="-7" strike="noStrike">
                <a:solidFill>
                  <a:srgbClr val="ffffff"/>
                </a:solidFill>
                <a:latin typeface="Plus Jakarta Sans"/>
                <a:ea typeface="DejaVu Sans"/>
              </a:rPr>
              <a:t>MODULES</a:t>
            </a:r>
            <a:r>
              <a:rPr b="0" lang="it-IT" sz="1800" spc="-12" strike="noStrike">
                <a:solidFill>
                  <a:srgbClr val="ffffff"/>
                </a:solidFill>
                <a:latin typeface="Plus Jakarta Sans"/>
                <a:ea typeface="DejaVu Sans"/>
              </a:rPr>
              <a:t> </a:t>
            </a:r>
            <a:r>
              <a:rPr b="0" lang="it-IT" sz="1800" spc="-1" strike="noStrike">
                <a:solidFill>
                  <a:srgbClr val="ffffff"/>
                </a:solidFill>
                <a:latin typeface="Plus Jakarta Sans"/>
                <a:ea typeface="DejaVu Sans"/>
              </a:rPr>
              <a:t>AS </a:t>
            </a:r>
            <a:r>
              <a:rPr b="0" lang="it-IT" sz="1800" spc="-21" strike="noStrike">
                <a:solidFill>
                  <a:srgbClr val="ffffff"/>
                </a:solidFill>
                <a:latin typeface="Plus Jakarta Sans"/>
                <a:ea typeface="DejaVu Sans"/>
              </a:rPr>
              <a:t>REQUIRED.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27" name="object 282"/>
          <p:cNvSpPr/>
          <p:nvPr/>
        </p:nvSpPr>
        <p:spPr>
          <a:xfrm>
            <a:off x="0" y="6252840"/>
            <a:ext cx="12190680" cy="604440"/>
          </a:xfrm>
          <a:custGeom>
            <a:avLst/>
            <a:gdLst/>
            <a:ahLst/>
            <a:rect l="l" t="t" r="r" b="b"/>
            <a:pathLst>
              <a:path w="12192000" h="605790">
                <a:moveTo>
                  <a:pt x="12039601" y="0"/>
                </a:moveTo>
                <a:lnTo>
                  <a:pt x="140399" y="0"/>
                </a:lnTo>
                <a:lnTo>
                  <a:pt x="92231" y="7769"/>
                </a:lnTo>
                <a:lnTo>
                  <a:pt x="50396" y="29405"/>
                </a:lnTo>
                <a:lnTo>
                  <a:pt x="17405" y="62396"/>
                </a:lnTo>
                <a:lnTo>
                  <a:pt x="0" y="96052"/>
                </a:lnTo>
                <a:lnTo>
                  <a:pt x="0" y="605650"/>
                </a:lnTo>
                <a:lnTo>
                  <a:pt x="12192000" y="605650"/>
                </a:lnTo>
                <a:lnTo>
                  <a:pt x="12192000" y="152392"/>
                </a:lnTo>
                <a:lnTo>
                  <a:pt x="12184231" y="104231"/>
                </a:lnTo>
                <a:lnTo>
                  <a:pt x="12162595" y="62396"/>
                </a:lnTo>
                <a:lnTo>
                  <a:pt x="12129604" y="29405"/>
                </a:lnTo>
                <a:lnTo>
                  <a:pt x="12087769" y="7769"/>
                </a:lnTo>
                <a:lnTo>
                  <a:pt x="12039601" y="0"/>
                </a:lnTo>
                <a:close/>
              </a:path>
            </a:pathLst>
          </a:custGeom>
          <a:solidFill>
            <a:srgbClr val="533b8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28" name="PlaceHolder 10"/>
          <p:cNvSpPr/>
          <p:nvPr/>
        </p:nvSpPr>
        <p:spPr>
          <a:xfrm>
            <a:off x="61920" y="6426000"/>
            <a:ext cx="4344120" cy="68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3240" bIns="0" anchor="t">
            <a:noAutofit/>
          </a:bodyPr>
          <a:p>
            <a:pPr marL="12600">
              <a:lnSpc>
                <a:spcPct val="100000"/>
              </a:lnSpc>
              <a:spcBef>
                <a:spcPts val="26"/>
              </a:spcBef>
              <a:buNone/>
            </a:pPr>
            <a:r>
              <a:rPr b="0" lang="it-IT" sz="1000" spc="-7" strike="noStrike">
                <a:solidFill>
                  <a:srgbClr val="ffffff"/>
                </a:solidFill>
                <a:latin typeface="Plus Jakarta Sans"/>
                <a:ea typeface="DejaVu Sans"/>
              </a:rPr>
              <a:t>Building</a:t>
            </a:r>
            <a:r>
              <a:rPr b="0" lang="it-IT" sz="1000" spc="-12" strike="noStrike">
                <a:solidFill>
                  <a:srgbClr val="ffffff"/>
                </a:solidFill>
                <a:latin typeface="Plus Jakarta Sans"/>
                <a:ea typeface="DejaVu Sans"/>
              </a:rPr>
              <a:t> </a:t>
            </a:r>
            <a:r>
              <a:rPr b="0" lang="it-IT" sz="1000" spc="-7" strike="noStrike">
                <a:solidFill>
                  <a:srgbClr val="ffffff"/>
                </a:solidFill>
                <a:latin typeface="Plus Jakarta Sans"/>
                <a:ea typeface="DejaVu Sans"/>
              </a:rPr>
              <a:t>together</a:t>
            </a:r>
            <a:r>
              <a:rPr b="0" lang="it-IT" sz="1000" spc="-12" strike="noStrike">
                <a:solidFill>
                  <a:srgbClr val="ffffff"/>
                </a:solidFill>
                <a:latin typeface="Plus Jakarta Sans"/>
                <a:ea typeface="DejaVu Sans"/>
              </a:rPr>
              <a:t> </a:t>
            </a:r>
            <a:r>
              <a:rPr b="0" lang="it-IT" sz="1000" spc="-1" strike="noStrike">
                <a:solidFill>
                  <a:srgbClr val="ffffff"/>
                </a:solidFill>
                <a:latin typeface="Plus Jakarta Sans"/>
                <a:ea typeface="DejaVu Sans"/>
              </a:rPr>
              <a:t>a</a:t>
            </a:r>
            <a:r>
              <a:rPr b="0" lang="it-IT" sz="1000" spc="-12" strike="noStrike">
                <a:solidFill>
                  <a:srgbClr val="ffffff"/>
                </a:solidFill>
                <a:latin typeface="Plus Jakarta Sans"/>
                <a:ea typeface="DejaVu Sans"/>
              </a:rPr>
              <a:t> </a:t>
            </a:r>
            <a:r>
              <a:rPr b="0" lang="it-IT" sz="1000" spc="-7" strike="noStrike">
                <a:solidFill>
                  <a:srgbClr val="ffffff"/>
                </a:solidFill>
                <a:latin typeface="Plus Jakarta Sans"/>
                <a:ea typeface="DejaVu Sans"/>
              </a:rPr>
              <a:t>fully-connected</a:t>
            </a:r>
            <a:r>
              <a:rPr b="0" lang="it-IT" sz="1000" spc="-12" strike="noStrike">
                <a:solidFill>
                  <a:srgbClr val="ffffff"/>
                </a:solidFill>
                <a:latin typeface="Plus Jakarta Sans"/>
                <a:ea typeface="DejaVu Sans"/>
              </a:rPr>
              <a:t> </a:t>
            </a:r>
            <a:r>
              <a:rPr b="0" lang="it-IT" sz="1000" spc="-7" strike="noStrike">
                <a:solidFill>
                  <a:srgbClr val="ffffff"/>
                </a:solidFill>
                <a:latin typeface="Plus Jakarta Sans"/>
                <a:ea typeface="DejaVu Sans"/>
              </a:rPr>
              <a:t>all-scenario</a:t>
            </a:r>
            <a:r>
              <a:rPr b="0" lang="it-IT" sz="1000" spc="-12" strike="noStrike">
                <a:solidFill>
                  <a:srgbClr val="ffffff"/>
                </a:solidFill>
                <a:latin typeface="Plus Jakarta Sans"/>
                <a:ea typeface="DejaVu Sans"/>
              </a:rPr>
              <a:t> </a:t>
            </a:r>
            <a:r>
              <a:rPr b="0" lang="it-IT" sz="1000" spc="-1" strike="noStrike">
                <a:solidFill>
                  <a:srgbClr val="ffffff"/>
                </a:solidFill>
                <a:latin typeface="Plus Jakarta Sans"/>
                <a:ea typeface="DejaVu Sans"/>
              </a:rPr>
              <a:t>intelligent</a:t>
            </a:r>
            <a:r>
              <a:rPr b="0" lang="it-IT" sz="1000" spc="-7" strike="noStrike">
                <a:solidFill>
                  <a:srgbClr val="ffffff"/>
                </a:solidFill>
                <a:latin typeface="Plus Jakarta Sans"/>
                <a:ea typeface="DejaVu Sans"/>
              </a:rPr>
              <a:t> ecosystem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929" name="object 283"/>
          <p:cNvSpPr/>
          <p:nvPr/>
        </p:nvSpPr>
        <p:spPr>
          <a:xfrm>
            <a:off x="10158840" y="6455520"/>
            <a:ext cx="1693440" cy="183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440" bIns="0" anchor="t">
            <a:spAutoFit/>
          </a:bodyPr>
          <a:p>
            <a:pPr marL="12600" algn="r">
              <a:lnSpc>
                <a:spcPct val="100000"/>
              </a:lnSpc>
              <a:spcBef>
                <a:spcPts val="11"/>
              </a:spcBef>
              <a:buNone/>
            </a:pPr>
            <a:r>
              <a:rPr b="1" lang="it-IT" sz="1200" spc="-1" strike="noStrike">
                <a:solidFill>
                  <a:srgbClr val="ffffff"/>
                </a:solidFill>
                <a:latin typeface="Plus Jakarta Sans"/>
                <a:ea typeface="DejaVu Sans"/>
              </a:rPr>
              <a:t>09</a:t>
            </a:r>
            <a:endParaRPr b="0" lang="en-US" sz="1200" spc="-1" strike="noStrike">
              <a:latin typeface="Arial"/>
            </a:endParaRPr>
          </a:p>
        </p:txBody>
      </p:sp>
      <p:pic>
        <p:nvPicPr>
          <p:cNvPr id="930" name="Picture 8" descr="Logo, company name&#10;&#10;Description automatically generated"/>
          <p:cNvPicPr/>
          <p:nvPr/>
        </p:nvPicPr>
        <p:blipFill>
          <a:blip r:embed="rId1"/>
          <a:stretch/>
        </p:blipFill>
        <p:spPr>
          <a:xfrm>
            <a:off x="10215360" y="6245280"/>
            <a:ext cx="1292400" cy="611640"/>
          </a:xfrm>
          <a:prstGeom prst="rect">
            <a:avLst/>
          </a:prstGeom>
          <a:ln w="0">
            <a:noFill/>
          </a:ln>
        </p:spPr>
      </p:pic>
      <p:pic>
        <p:nvPicPr>
          <p:cNvPr id="931" name="" descr=""/>
          <p:cNvPicPr/>
          <p:nvPr/>
        </p:nvPicPr>
        <p:blipFill>
          <a:blip r:embed="rId2">
            <a:lum bright="80000"/>
          </a:blip>
          <a:stretch/>
        </p:blipFill>
        <p:spPr>
          <a:xfrm>
            <a:off x="9304920" y="6393960"/>
            <a:ext cx="938880" cy="355320"/>
          </a:xfrm>
          <a:prstGeom prst="rect">
            <a:avLst/>
          </a:prstGeom>
          <a:ln w="0">
            <a:noFill/>
          </a:ln>
        </p:spPr>
      </p:pic>
      <p:sp>
        <p:nvSpPr>
          <p:cNvPr id="932" name="object 294"/>
          <p:cNvSpPr/>
          <p:nvPr/>
        </p:nvSpPr>
        <p:spPr>
          <a:xfrm>
            <a:off x="438120" y="445680"/>
            <a:ext cx="298440" cy="341640"/>
          </a:xfrm>
          <a:custGeom>
            <a:avLst/>
            <a:gdLst/>
            <a:ahLst/>
            <a:rect l="l" t="t" r="r" b="b"/>
            <a:pathLst>
              <a:path w="299720" h="342900">
                <a:moveTo>
                  <a:pt x="37685" y="0"/>
                </a:moveTo>
                <a:lnTo>
                  <a:pt x="18426" y="3011"/>
                </a:lnTo>
                <a:lnTo>
                  <a:pt x="5412" y="17525"/>
                </a:lnTo>
                <a:lnTo>
                  <a:pt x="596" y="42480"/>
                </a:lnTo>
                <a:lnTo>
                  <a:pt x="0" y="297331"/>
                </a:lnTo>
                <a:lnTo>
                  <a:pt x="4907" y="322656"/>
                </a:lnTo>
                <a:lnTo>
                  <a:pt x="18413" y="338179"/>
                </a:lnTo>
                <a:lnTo>
                  <a:pt x="38488" y="342688"/>
                </a:lnTo>
                <a:lnTo>
                  <a:pt x="63106" y="334974"/>
                </a:lnTo>
                <a:lnTo>
                  <a:pt x="272503" y="221283"/>
                </a:lnTo>
                <a:lnTo>
                  <a:pt x="292382" y="204839"/>
                </a:lnTo>
                <a:lnTo>
                  <a:pt x="299534" y="185544"/>
                </a:lnTo>
                <a:lnTo>
                  <a:pt x="293872" y="165760"/>
                </a:lnTo>
                <a:lnTo>
                  <a:pt x="275310" y="147852"/>
                </a:lnTo>
                <a:lnTo>
                  <a:pt x="61239" y="9549"/>
                </a:lnTo>
                <a:lnTo>
                  <a:pt x="37685" y="0"/>
                </a:lnTo>
                <a:close/>
              </a:path>
            </a:pathLst>
          </a:custGeom>
          <a:solidFill>
            <a:srgbClr val="533b8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933" name="Picture 7" descr="Logo, company name&#10;&#10;Description automatically generated"/>
          <p:cNvPicPr/>
          <p:nvPr/>
        </p:nvPicPr>
        <p:blipFill>
          <a:blip r:embed="rId3"/>
          <a:stretch/>
        </p:blipFill>
        <p:spPr>
          <a:xfrm>
            <a:off x="5852160" y="-38160"/>
            <a:ext cx="2757600" cy="1338480"/>
          </a:xfrm>
          <a:prstGeom prst="rect">
            <a:avLst/>
          </a:prstGeom>
          <a:ln w="0">
            <a:noFill/>
          </a:ln>
        </p:spPr>
      </p:pic>
      <p:sp>
        <p:nvSpPr>
          <p:cNvPr id="934" name="PlaceHolder 23"/>
          <p:cNvSpPr/>
          <p:nvPr/>
        </p:nvSpPr>
        <p:spPr>
          <a:xfrm>
            <a:off x="813600" y="424800"/>
            <a:ext cx="10940040" cy="1156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noAutofit/>
          </a:bodyPr>
          <a:p>
            <a:pPr marL="12600">
              <a:lnSpc>
                <a:spcPct val="100000"/>
              </a:lnSpc>
              <a:spcBef>
                <a:spcPts val="99"/>
              </a:spcBef>
              <a:buNone/>
            </a:pPr>
            <a:r>
              <a:rPr b="1" lang="it-IT" sz="2400" spc="-7" strike="noStrike">
                <a:solidFill>
                  <a:srgbClr val="ffffff"/>
                </a:solidFill>
                <a:latin typeface="Plus Jakarta Sans"/>
                <a:ea typeface="DejaVu Sans"/>
              </a:rPr>
              <a:t>WE ACHIEVE THE GOAL THROUGH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object 2"/>
          <p:cNvSpPr/>
          <p:nvPr/>
        </p:nvSpPr>
        <p:spPr>
          <a:xfrm>
            <a:off x="0" y="1017000"/>
            <a:ext cx="12190680" cy="5839920"/>
          </a:xfrm>
          <a:custGeom>
            <a:avLst/>
            <a:gdLst/>
            <a:ahLst/>
            <a:rect l="l" t="t" r="r" b="b"/>
            <a:pathLst>
              <a:path w="12192000" h="5841365">
                <a:moveTo>
                  <a:pt x="12192000" y="0"/>
                </a:moveTo>
                <a:lnTo>
                  <a:pt x="0" y="0"/>
                </a:lnTo>
                <a:lnTo>
                  <a:pt x="0" y="5841009"/>
                </a:lnTo>
                <a:lnTo>
                  <a:pt x="12192000" y="5841009"/>
                </a:lnTo>
                <a:lnTo>
                  <a:pt x="12192000" y="0"/>
                </a:lnTo>
                <a:close/>
              </a:path>
            </a:pathLst>
          </a:custGeom>
          <a:solidFill>
            <a:srgbClr val="ede9f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936" name="Immagine 35" descr=""/>
          <p:cNvPicPr/>
          <p:nvPr/>
        </p:nvPicPr>
        <p:blipFill>
          <a:blip r:embed="rId1"/>
          <a:stretch/>
        </p:blipFill>
        <p:spPr>
          <a:xfrm>
            <a:off x="0" y="0"/>
            <a:ext cx="12190680" cy="6856560"/>
          </a:xfrm>
          <a:prstGeom prst="rect">
            <a:avLst/>
          </a:prstGeom>
          <a:ln w="0">
            <a:noFill/>
          </a:ln>
        </p:spPr>
      </p:pic>
      <p:grpSp>
        <p:nvGrpSpPr>
          <p:cNvPr id="937" name="Gruppo 39"/>
          <p:cNvGrpSpPr/>
          <p:nvPr/>
        </p:nvGrpSpPr>
        <p:grpSpPr>
          <a:xfrm>
            <a:off x="6603840" y="3756960"/>
            <a:ext cx="4772520" cy="2165040"/>
            <a:chOff x="6603840" y="3756960"/>
            <a:chExt cx="4772520" cy="2165040"/>
          </a:xfrm>
        </p:grpSpPr>
        <p:sp>
          <p:nvSpPr>
            <p:cNvPr id="938" name="object 21"/>
            <p:cNvSpPr/>
            <p:nvPr/>
          </p:nvSpPr>
          <p:spPr>
            <a:xfrm>
              <a:off x="9206640" y="4456440"/>
              <a:ext cx="2169720" cy="1465560"/>
            </a:xfrm>
            <a:custGeom>
              <a:avLst/>
              <a:gdLst/>
              <a:ahLst/>
              <a:rect l="l" t="t" r="r" b="b"/>
              <a:pathLst>
                <a:path w="2171065" h="1466850">
                  <a:moveTo>
                    <a:pt x="2018538" y="0"/>
                  </a:moveTo>
                  <a:lnTo>
                    <a:pt x="152400" y="0"/>
                  </a:lnTo>
                  <a:lnTo>
                    <a:pt x="104231" y="7769"/>
                  </a:lnTo>
                  <a:lnTo>
                    <a:pt x="62396" y="29405"/>
                  </a:lnTo>
                  <a:lnTo>
                    <a:pt x="29405" y="62396"/>
                  </a:lnTo>
                  <a:lnTo>
                    <a:pt x="7769" y="104231"/>
                  </a:lnTo>
                  <a:lnTo>
                    <a:pt x="0" y="152400"/>
                  </a:lnTo>
                  <a:lnTo>
                    <a:pt x="0" y="1314450"/>
                  </a:lnTo>
                  <a:lnTo>
                    <a:pt x="7769" y="1362618"/>
                  </a:lnTo>
                  <a:lnTo>
                    <a:pt x="29405" y="1404453"/>
                  </a:lnTo>
                  <a:lnTo>
                    <a:pt x="62396" y="1437444"/>
                  </a:lnTo>
                  <a:lnTo>
                    <a:pt x="104231" y="1459080"/>
                  </a:lnTo>
                  <a:lnTo>
                    <a:pt x="152400" y="1466850"/>
                  </a:lnTo>
                  <a:lnTo>
                    <a:pt x="2018538" y="1466850"/>
                  </a:lnTo>
                  <a:lnTo>
                    <a:pt x="2066706" y="1459080"/>
                  </a:lnTo>
                  <a:lnTo>
                    <a:pt x="2108541" y="1437444"/>
                  </a:lnTo>
                  <a:lnTo>
                    <a:pt x="2141532" y="1404453"/>
                  </a:lnTo>
                  <a:lnTo>
                    <a:pt x="2163168" y="1362618"/>
                  </a:lnTo>
                  <a:lnTo>
                    <a:pt x="2170938" y="1314450"/>
                  </a:lnTo>
                  <a:lnTo>
                    <a:pt x="2170938" y="152400"/>
                  </a:lnTo>
                  <a:lnTo>
                    <a:pt x="2163168" y="104231"/>
                  </a:lnTo>
                  <a:lnTo>
                    <a:pt x="2141532" y="62396"/>
                  </a:lnTo>
                  <a:lnTo>
                    <a:pt x="2108541" y="29405"/>
                  </a:lnTo>
                  <a:lnTo>
                    <a:pt x="2066706" y="7769"/>
                  </a:lnTo>
                  <a:lnTo>
                    <a:pt x="201853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39" name="object 27"/>
            <p:cNvSpPr/>
            <p:nvPr/>
          </p:nvSpPr>
          <p:spPr>
            <a:xfrm>
              <a:off x="6667560" y="3830040"/>
              <a:ext cx="2634480" cy="882000"/>
            </a:xfrm>
            <a:custGeom>
              <a:avLst/>
              <a:gdLst/>
              <a:ahLst/>
              <a:rect l="l" t="t" r="r" b="b"/>
              <a:pathLst>
                <a:path w="2635884" h="883285">
                  <a:moveTo>
                    <a:pt x="2635377" y="883119"/>
                  </a:moveTo>
                  <a:lnTo>
                    <a:pt x="1130299" y="883119"/>
                  </a:lnTo>
                  <a:lnTo>
                    <a:pt x="0" y="0"/>
                  </a:lnTo>
                </a:path>
              </a:pathLst>
            </a:custGeom>
            <a:noFill/>
            <a:ln w="5076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940" name="object 32" descr=""/>
            <p:cNvPicPr/>
            <p:nvPr/>
          </p:nvPicPr>
          <p:blipFill>
            <a:blip r:embed="rId2"/>
            <a:stretch/>
          </p:blipFill>
          <p:spPr>
            <a:xfrm>
              <a:off x="6603840" y="3756960"/>
              <a:ext cx="171720" cy="17172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941" name="Gruppo 37"/>
          <p:cNvGrpSpPr/>
          <p:nvPr/>
        </p:nvGrpSpPr>
        <p:grpSpPr>
          <a:xfrm>
            <a:off x="826200" y="1422360"/>
            <a:ext cx="3884040" cy="1666080"/>
            <a:chOff x="826200" y="1422360"/>
            <a:chExt cx="3884040" cy="1666080"/>
          </a:xfrm>
        </p:grpSpPr>
        <p:sp>
          <p:nvSpPr>
            <p:cNvPr id="942" name="object 15"/>
            <p:cNvSpPr/>
            <p:nvPr/>
          </p:nvSpPr>
          <p:spPr>
            <a:xfrm>
              <a:off x="826200" y="1422360"/>
              <a:ext cx="2169720" cy="1666080"/>
            </a:xfrm>
            <a:custGeom>
              <a:avLst/>
              <a:gdLst/>
              <a:ahLst/>
              <a:rect l="l" t="t" r="r" b="b"/>
              <a:pathLst>
                <a:path w="2171065" h="1667510">
                  <a:moveTo>
                    <a:pt x="2018538" y="0"/>
                  </a:moveTo>
                  <a:lnTo>
                    <a:pt x="152400" y="0"/>
                  </a:lnTo>
                  <a:lnTo>
                    <a:pt x="104231" y="7769"/>
                  </a:lnTo>
                  <a:lnTo>
                    <a:pt x="62396" y="29405"/>
                  </a:lnTo>
                  <a:lnTo>
                    <a:pt x="29405" y="62396"/>
                  </a:lnTo>
                  <a:lnTo>
                    <a:pt x="7769" y="104231"/>
                  </a:lnTo>
                  <a:lnTo>
                    <a:pt x="0" y="152400"/>
                  </a:lnTo>
                  <a:lnTo>
                    <a:pt x="0" y="1514627"/>
                  </a:lnTo>
                  <a:lnTo>
                    <a:pt x="7769" y="1562795"/>
                  </a:lnTo>
                  <a:lnTo>
                    <a:pt x="29405" y="1604630"/>
                  </a:lnTo>
                  <a:lnTo>
                    <a:pt x="62396" y="1637621"/>
                  </a:lnTo>
                  <a:lnTo>
                    <a:pt x="104231" y="1659257"/>
                  </a:lnTo>
                  <a:lnTo>
                    <a:pt x="152400" y="1667027"/>
                  </a:lnTo>
                  <a:lnTo>
                    <a:pt x="2018538" y="1667027"/>
                  </a:lnTo>
                  <a:lnTo>
                    <a:pt x="2066706" y="1659257"/>
                  </a:lnTo>
                  <a:lnTo>
                    <a:pt x="2108541" y="1637621"/>
                  </a:lnTo>
                  <a:lnTo>
                    <a:pt x="2141532" y="1604630"/>
                  </a:lnTo>
                  <a:lnTo>
                    <a:pt x="2163168" y="1562795"/>
                  </a:lnTo>
                  <a:lnTo>
                    <a:pt x="2170938" y="1514627"/>
                  </a:lnTo>
                  <a:lnTo>
                    <a:pt x="2170938" y="152400"/>
                  </a:lnTo>
                  <a:lnTo>
                    <a:pt x="2163168" y="104231"/>
                  </a:lnTo>
                  <a:lnTo>
                    <a:pt x="2141532" y="62396"/>
                  </a:lnTo>
                  <a:lnTo>
                    <a:pt x="2108541" y="29405"/>
                  </a:lnTo>
                  <a:lnTo>
                    <a:pt x="2066706" y="7769"/>
                  </a:lnTo>
                  <a:lnTo>
                    <a:pt x="201853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943" name="Gruppo 36"/>
            <p:cNvGrpSpPr/>
            <p:nvPr/>
          </p:nvGrpSpPr>
          <p:grpSpPr>
            <a:xfrm>
              <a:off x="2997000" y="1663560"/>
              <a:ext cx="1713240" cy="781560"/>
              <a:chOff x="2997000" y="1663560"/>
              <a:chExt cx="1713240" cy="781560"/>
            </a:xfrm>
          </p:grpSpPr>
          <p:sp>
            <p:nvSpPr>
              <p:cNvPr id="944" name="object 24"/>
              <p:cNvSpPr/>
              <p:nvPr/>
            </p:nvSpPr>
            <p:spPr>
              <a:xfrm>
                <a:off x="2997000" y="1663560"/>
                <a:ext cx="1624680" cy="696960"/>
              </a:xfrm>
              <a:custGeom>
                <a:avLst/>
                <a:gdLst/>
                <a:ahLst/>
                <a:rect l="l" t="t" r="r" b="b"/>
                <a:pathLst>
                  <a:path w="1626235" h="698500">
                    <a:moveTo>
                      <a:pt x="0" y="0"/>
                    </a:moveTo>
                    <a:lnTo>
                      <a:pt x="927227" y="0"/>
                    </a:lnTo>
                    <a:lnTo>
                      <a:pt x="1625727" y="698500"/>
                    </a:lnTo>
                  </a:path>
                </a:pathLst>
              </a:custGeom>
              <a:noFill/>
              <a:ln w="50760">
                <a:solidFill>
                  <a:srgbClr val="ffffff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pic>
            <p:nvPicPr>
              <p:cNvPr id="945" name="object 29" descr=""/>
              <p:cNvPicPr/>
              <p:nvPr/>
            </p:nvPicPr>
            <p:blipFill>
              <a:blip r:embed="rId3"/>
              <a:stretch/>
            </p:blipFill>
            <p:spPr>
              <a:xfrm>
                <a:off x="4538520" y="2273400"/>
                <a:ext cx="171720" cy="171720"/>
              </a:xfrm>
              <a:prstGeom prst="rect">
                <a:avLst/>
              </a:prstGeom>
              <a:ln w="0">
                <a:noFill/>
              </a:ln>
            </p:spPr>
          </p:pic>
        </p:grpSp>
      </p:grpSp>
      <p:grpSp>
        <p:nvGrpSpPr>
          <p:cNvPr id="946" name="Gruppo 38"/>
          <p:cNvGrpSpPr/>
          <p:nvPr/>
        </p:nvGrpSpPr>
        <p:grpSpPr>
          <a:xfrm>
            <a:off x="826200" y="3351240"/>
            <a:ext cx="4203000" cy="2575800"/>
            <a:chOff x="826200" y="3351240"/>
            <a:chExt cx="4203000" cy="2575800"/>
          </a:xfrm>
        </p:grpSpPr>
        <p:sp>
          <p:nvSpPr>
            <p:cNvPr id="947" name="object 17"/>
            <p:cNvSpPr/>
            <p:nvPr/>
          </p:nvSpPr>
          <p:spPr>
            <a:xfrm>
              <a:off x="826200" y="4076640"/>
              <a:ext cx="2169720" cy="1850400"/>
            </a:xfrm>
            <a:custGeom>
              <a:avLst/>
              <a:gdLst/>
              <a:ahLst/>
              <a:rect l="l" t="t" r="r" b="b"/>
              <a:pathLst>
                <a:path w="2171065" h="1851660">
                  <a:moveTo>
                    <a:pt x="2018538" y="0"/>
                  </a:moveTo>
                  <a:lnTo>
                    <a:pt x="152400" y="0"/>
                  </a:lnTo>
                  <a:lnTo>
                    <a:pt x="104231" y="7769"/>
                  </a:lnTo>
                  <a:lnTo>
                    <a:pt x="62396" y="29405"/>
                  </a:lnTo>
                  <a:lnTo>
                    <a:pt x="29405" y="62396"/>
                  </a:lnTo>
                  <a:lnTo>
                    <a:pt x="7769" y="104231"/>
                  </a:lnTo>
                  <a:lnTo>
                    <a:pt x="0" y="152399"/>
                  </a:lnTo>
                  <a:lnTo>
                    <a:pt x="0" y="1698777"/>
                  </a:lnTo>
                  <a:lnTo>
                    <a:pt x="7769" y="1746945"/>
                  </a:lnTo>
                  <a:lnTo>
                    <a:pt x="29405" y="1788780"/>
                  </a:lnTo>
                  <a:lnTo>
                    <a:pt x="62396" y="1821771"/>
                  </a:lnTo>
                  <a:lnTo>
                    <a:pt x="104231" y="1843407"/>
                  </a:lnTo>
                  <a:lnTo>
                    <a:pt x="152400" y="1851177"/>
                  </a:lnTo>
                  <a:lnTo>
                    <a:pt x="2018538" y="1851177"/>
                  </a:lnTo>
                  <a:lnTo>
                    <a:pt x="2066706" y="1843407"/>
                  </a:lnTo>
                  <a:lnTo>
                    <a:pt x="2108541" y="1821771"/>
                  </a:lnTo>
                  <a:lnTo>
                    <a:pt x="2141532" y="1788780"/>
                  </a:lnTo>
                  <a:lnTo>
                    <a:pt x="2163168" y="1746945"/>
                  </a:lnTo>
                  <a:lnTo>
                    <a:pt x="2170938" y="1698777"/>
                  </a:lnTo>
                  <a:lnTo>
                    <a:pt x="2170938" y="152399"/>
                  </a:lnTo>
                  <a:lnTo>
                    <a:pt x="2163168" y="104231"/>
                  </a:lnTo>
                  <a:lnTo>
                    <a:pt x="2141532" y="62396"/>
                  </a:lnTo>
                  <a:lnTo>
                    <a:pt x="2108541" y="29405"/>
                  </a:lnTo>
                  <a:lnTo>
                    <a:pt x="2066706" y="7769"/>
                  </a:lnTo>
                  <a:lnTo>
                    <a:pt x="201853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48" name="object 25"/>
            <p:cNvSpPr/>
            <p:nvPr/>
          </p:nvSpPr>
          <p:spPr>
            <a:xfrm>
              <a:off x="2997000" y="3429000"/>
              <a:ext cx="1929600" cy="1000440"/>
            </a:xfrm>
            <a:custGeom>
              <a:avLst/>
              <a:gdLst/>
              <a:ahLst/>
              <a:rect l="l" t="t" r="r" b="b"/>
              <a:pathLst>
                <a:path w="1931035" h="1002029">
                  <a:moveTo>
                    <a:pt x="0" y="1001979"/>
                  </a:moveTo>
                  <a:lnTo>
                    <a:pt x="927227" y="1001979"/>
                  </a:lnTo>
                  <a:lnTo>
                    <a:pt x="1930527" y="0"/>
                  </a:lnTo>
                </a:path>
              </a:pathLst>
            </a:custGeom>
            <a:noFill/>
            <a:ln w="5076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949" name="object 30" descr=""/>
            <p:cNvPicPr/>
            <p:nvPr/>
          </p:nvPicPr>
          <p:blipFill>
            <a:blip r:embed="rId4"/>
            <a:stretch/>
          </p:blipFill>
          <p:spPr>
            <a:xfrm>
              <a:off x="4857480" y="3351240"/>
              <a:ext cx="171720" cy="17172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950" name="Gruppo 40"/>
          <p:cNvGrpSpPr/>
          <p:nvPr/>
        </p:nvGrpSpPr>
        <p:grpSpPr>
          <a:xfrm>
            <a:off x="7293600" y="1467000"/>
            <a:ext cx="4082760" cy="1465560"/>
            <a:chOff x="7293600" y="1467000"/>
            <a:chExt cx="4082760" cy="1465560"/>
          </a:xfrm>
        </p:grpSpPr>
        <p:sp>
          <p:nvSpPr>
            <p:cNvPr id="951" name="object 19"/>
            <p:cNvSpPr/>
            <p:nvPr/>
          </p:nvSpPr>
          <p:spPr>
            <a:xfrm>
              <a:off x="9206640" y="1467000"/>
              <a:ext cx="2169720" cy="1465560"/>
            </a:xfrm>
            <a:custGeom>
              <a:avLst/>
              <a:gdLst/>
              <a:ahLst/>
              <a:rect l="l" t="t" r="r" b="b"/>
              <a:pathLst>
                <a:path w="2171065" h="1466850">
                  <a:moveTo>
                    <a:pt x="2018538" y="0"/>
                  </a:moveTo>
                  <a:lnTo>
                    <a:pt x="152400" y="0"/>
                  </a:lnTo>
                  <a:lnTo>
                    <a:pt x="104231" y="7769"/>
                  </a:lnTo>
                  <a:lnTo>
                    <a:pt x="62396" y="29405"/>
                  </a:lnTo>
                  <a:lnTo>
                    <a:pt x="29405" y="62396"/>
                  </a:lnTo>
                  <a:lnTo>
                    <a:pt x="7769" y="104231"/>
                  </a:lnTo>
                  <a:lnTo>
                    <a:pt x="0" y="152400"/>
                  </a:lnTo>
                  <a:lnTo>
                    <a:pt x="0" y="1314450"/>
                  </a:lnTo>
                  <a:lnTo>
                    <a:pt x="7769" y="1362618"/>
                  </a:lnTo>
                  <a:lnTo>
                    <a:pt x="29405" y="1404453"/>
                  </a:lnTo>
                  <a:lnTo>
                    <a:pt x="62396" y="1437444"/>
                  </a:lnTo>
                  <a:lnTo>
                    <a:pt x="104231" y="1459080"/>
                  </a:lnTo>
                  <a:lnTo>
                    <a:pt x="152400" y="1466850"/>
                  </a:lnTo>
                  <a:lnTo>
                    <a:pt x="2018538" y="1466850"/>
                  </a:lnTo>
                  <a:lnTo>
                    <a:pt x="2066706" y="1459080"/>
                  </a:lnTo>
                  <a:lnTo>
                    <a:pt x="2108541" y="1437444"/>
                  </a:lnTo>
                  <a:lnTo>
                    <a:pt x="2141532" y="1404453"/>
                  </a:lnTo>
                  <a:lnTo>
                    <a:pt x="2163168" y="1362618"/>
                  </a:lnTo>
                  <a:lnTo>
                    <a:pt x="2170938" y="1314450"/>
                  </a:lnTo>
                  <a:lnTo>
                    <a:pt x="2170938" y="152400"/>
                  </a:lnTo>
                  <a:lnTo>
                    <a:pt x="2163168" y="104231"/>
                  </a:lnTo>
                  <a:lnTo>
                    <a:pt x="2141532" y="62396"/>
                  </a:lnTo>
                  <a:lnTo>
                    <a:pt x="2108541" y="29405"/>
                  </a:lnTo>
                  <a:lnTo>
                    <a:pt x="2066706" y="7769"/>
                  </a:lnTo>
                  <a:lnTo>
                    <a:pt x="201853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52" name="object 26"/>
            <p:cNvSpPr/>
            <p:nvPr/>
          </p:nvSpPr>
          <p:spPr>
            <a:xfrm>
              <a:off x="7677000" y="1717560"/>
              <a:ext cx="1624680" cy="696960"/>
            </a:xfrm>
            <a:custGeom>
              <a:avLst/>
              <a:gdLst/>
              <a:ahLst/>
              <a:rect l="l" t="t" r="r" b="b"/>
              <a:pathLst>
                <a:path w="1626234" h="698500">
                  <a:moveTo>
                    <a:pt x="1625727" y="0"/>
                  </a:moveTo>
                  <a:lnTo>
                    <a:pt x="698499" y="0"/>
                  </a:lnTo>
                  <a:lnTo>
                    <a:pt x="0" y="698500"/>
                  </a:lnTo>
                </a:path>
              </a:pathLst>
            </a:custGeom>
            <a:noFill/>
            <a:ln w="5076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53" name="object 28"/>
            <p:cNvSpPr/>
            <p:nvPr/>
          </p:nvSpPr>
          <p:spPr>
            <a:xfrm>
              <a:off x="7362720" y="2031840"/>
              <a:ext cx="696960" cy="696960"/>
            </a:xfrm>
            <a:custGeom>
              <a:avLst/>
              <a:gdLst/>
              <a:ahLst/>
              <a:rect l="l" t="t" r="r" b="b"/>
              <a:pathLst>
                <a:path w="698500" h="698500">
                  <a:moveTo>
                    <a:pt x="698500" y="0"/>
                  </a:moveTo>
                  <a:lnTo>
                    <a:pt x="0" y="698500"/>
                  </a:lnTo>
                </a:path>
              </a:pathLst>
            </a:custGeom>
            <a:noFill/>
            <a:ln w="5076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954" name="object 31" descr=""/>
            <p:cNvPicPr/>
            <p:nvPr/>
          </p:nvPicPr>
          <p:blipFill>
            <a:blip r:embed="rId5"/>
            <a:stretch/>
          </p:blipFill>
          <p:spPr>
            <a:xfrm>
              <a:off x="7293600" y="2628720"/>
              <a:ext cx="171720" cy="17172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955" name="object 3"/>
          <p:cNvSpPr/>
          <p:nvPr/>
        </p:nvSpPr>
        <p:spPr>
          <a:xfrm>
            <a:off x="0" y="6252480"/>
            <a:ext cx="12190680" cy="604440"/>
          </a:xfrm>
          <a:custGeom>
            <a:avLst/>
            <a:gdLst/>
            <a:ahLst/>
            <a:rect l="l" t="t" r="r" b="b"/>
            <a:pathLst>
              <a:path w="12192000" h="605790">
                <a:moveTo>
                  <a:pt x="12039601" y="0"/>
                </a:moveTo>
                <a:lnTo>
                  <a:pt x="140399" y="0"/>
                </a:lnTo>
                <a:lnTo>
                  <a:pt x="92231" y="7769"/>
                </a:lnTo>
                <a:lnTo>
                  <a:pt x="50396" y="29405"/>
                </a:lnTo>
                <a:lnTo>
                  <a:pt x="17405" y="62396"/>
                </a:lnTo>
                <a:lnTo>
                  <a:pt x="0" y="96052"/>
                </a:lnTo>
                <a:lnTo>
                  <a:pt x="0" y="605650"/>
                </a:lnTo>
                <a:lnTo>
                  <a:pt x="12192000" y="605650"/>
                </a:lnTo>
                <a:lnTo>
                  <a:pt x="12192000" y="152392"/>
                </a:lnTo>
                <a:lnTo>
                  <a:pt x="12184231" y="104231"/>
                </a:lnTo>
                <a:lnTo>
                  <a:pt x="12162595" y="62396"/>
                </a:lnTo>
                <a:lnTo>
                  <a:pt x="12129604" y="29405"/>
                </a:lnTo>
                <a:lnTo>
                  <a:pt x="12087769" y="7769"/>
                </a:lnTo>
                <a:lnTo>
                  <a:pt x="12039601" y="0"/>
                </a:lnTo>
                <a:close/>
              </a:path>
            </a:pathLst>
          </a:custGeom>
          <a:solidFill>
            <a:srgbClr val="533b8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56" name="object 4"/>
          <p:cNvSpPr/>
          <p:nvPr/>
        </p:nvSpPr>
        <p:spPr>
          <a:xfrm>
            <a:off x="438120" y="445680"/>
            <a:ext cx="298440" cy="341640"/>
          </a:xfrm>
          <a:custGeom>
            <a:avLst/>
            <a:gdLst/>
            <a:ahLst/>
            <a:rect l="l" t="t" r="r" b="b"/>
            <a:pathLst>
              <a:path w="299720" h="342900">
                <a:moveTo>
                  <a:pt x="37685" y="0"/>
                </a:moveTo>
                <a:lnTo>
                  <a:pt x="18426" y="3011"/>
                </a:lnTo>
                <a:lnTo>
                  <a:pt x="5412" y="17525"/>
                </a:lnTo>
                <a:lnTo>
                  <a:pt x="596" y="42480"/>
                </a:lnTo>
                <a:lnTo>
                  <a:pt x="0" y="297331"/>
                </a:lnTo>
                <a:lnTo>
                  <a:pt x="4907" y="322656"/>
                </a:lnTo>
                <a:lnTo>
                  <a:pt x="18413" y="338179"/>
                </a:lnTo>
                <a:lnTo>
                  <a:pt x="38488" y="342688"/>
                </a:lnTo>
                <a:lnTo>
                  <a:pt x="63106" y="334974"/>
                </a:lnTo>
                <a:lnTo>
                  <a:pt x="272503" y="221283"/>
                </a:lnTo>
                <a:lnTo>
                  <a:pt x="292382" y="204839"/>
                </a:lnTo>
                <a:lnTo>
                  <a:pt x="299534" y="185544"/>
                </a:lnTo>
                <a:lnTo>
                  <a:pt x="293872" y="165760"/>
                </a:lnTo>
                <a:lnTo>
                  <a:pt x="275310" y="147852"/>
                </a:lnTo>
                <a:lnTo>
                  <a:pt x="61239" y="9549"/>
                </a:lnTo>
                <a:lnTo>
                  <a:pt x="37685" y="0"/>
                </a:lnTo>
                <a:close/>
              </a:path>
            </a:pathLst>
          </a:custGeom>
          <a:solidFill>
            <a:srgbClr val="533b8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57" name="PlaceHolder 1"/>
          <p:cNvSpPr>
            <a:spLocks noGrp="1"/>
          </p:cNvSpPr>
          <p:nvPr>
            <p:ph type="title"/>
          </p:nvPr>
        </p:nvSpPr>
        <p:spPr>
          <a:xfrm>
            <a:off x="813600" y="424800"/>
            <a:ext cx="8100360" cy="115668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>
              <a:lnSpc>
                <a:spcPct val="100000"/>
              </a:lnSpc>
              <a:spcBef>
                <a:spcPts val="99"/>
              </a:spcBef>
              <a:buNone/>
            </a:pPr>
            <a:r>
              <a:rPr b="1" lang="it-IT" sz="2400" spc="-86" strike="noStrike">
                <a:solidFill>
                  <a:srgbClr val="1b1937"/>
                </a:solidFill>
                <a:latin typeface="Plus Jakarta Sans"/>
              </a:rPr>
              <a:t>TH</a:t>
            </a:r>
            <a:r>
              <a:rPr b="1" lang="it-IT" sz="2400" spc="-32" strike="noStrike">
                <a:solidFill>
                  <a:srgbClr val="1b1937"/>
                </a:solidFill>
                <a:latin typeface="Plus Jakarta Sans"/>
              </a:rPr>
              <a:t>E</a:t>
            </a:r>
            <a:r>
              <a:rPr b="1" lang="it-IT" sz="2400" spc="-111" strike="noStrike">
                <a:solidFill>
                  <a:srgbClr val="1b1937"/>
                </a:solidFill>
                <a:latin typeface="Plus Jakarta Sans"/>
              </a:rPr>
              <a:t> </a:t>
            </a:r>
            <a:r>
              <a:rPr b="1" lang="it-IT" sz="2400" spc="-86" strike="noStrike">
                <a:solidFill>
                  <a:srgbClr val="1b1937"/>
                </a:solidFill>
                <a:latin typeface="Plus Jakarta Sans"/>
              </a:rPr>
              <a:t>A</a:t>
            </a:r>
            <a:r>
              <a:rPr b="1" lang="it-IT" sz="2400" spc="-114" strike="noStrike">
                <a:solidFill>
                  <a:srgbClr val="1b1937"/>
                </a:solidFill>
                <a:latin typeface="Plus Jakarta Sans"/>
              </a:rPr>
              <a:t>R</a:t>
            </a:r>
            <a:r>
              <a:rPr b="1" lang="it-IT" sz="2400" spc="-80" strike="noStrike">
                <a:solidFill>
                  <a:srgbClr val="1b1937"/>
                </a:solidFill>
                <a:latin typeface="Plus Jakarta Sans"/>
              </a:rPr>
              <a:t>CHIT</a:t>
            </a:r>
            <a:r>
              <a:rPr b="1" lang="it-IT" sz="2400" spc="-120" strike="noStrike">
                <a:solidFill>
                  <a:srgbClr val="1b1937"/>
                </a:solidFill>
                <a:latin typeface="Plus Jakarta Sans"/>
              </a:rPr>
              <a:t>E</a:t>
            </a:r>
            <a:r>
              <a:rPr b="1" lang="it-IT" sz="2400" spc="-86" strike="noStrike">
                <a:solidFill>
                  <a:srgbClr val="1b1937"/>
                </a:solidFill>
                <a:latin typeface="Plus Jakarta Sans"/>
              </a:rPr>
              <a:t>CTUR</a:t>
            </a:r>
            <a:r>
              <a:rPr b="1" lang="it-IT" sz="2400" spc="-32" strike="noStrike">
                <a:solidFill>
                  <a:srgbClr val="1b1937"/>
                </a:solidFill>
                <a:latin typeface="Plus Jakarta Sans"/>
              </a:rPr>
              <a:t>E</a:t>
            </a:r>
            <a:r>
              <a:rPr b="1" lang="it-IT" sz="2400" spc="-111" strike="noStrike">
                <a:solidFill>
                  <a:srgbClr val="1b1937"/>
                </a:solidFill>
                <a:latin typeface="Plus Jakarta Sans"/>
              </a:rPr>
              <a:t> </a:t>
            </a:r>
            <a:r>
              <a:rPr b="1" lang="it-IT" sz="2400" spc="-80" strike="noStrike">
                <a:solidFill>
                  <a:srgbClr val="1b1937"/>
                </a:solidFill>
                <a:latin typeface="Plus Jakarta Sans"/>
              </a:rPr>
              <a:t>L</a:t>
            </a:r>
            <a:r>
              <a:rPr b="1" lang="it-IT" sz="2400" spc="-185" strike="noStrike">
                <a:solidFill>
                  <a:srgbClr val="1b1937"/>
                </a:solidFill>
                <a:latin typeface="Plus Jakarta Sans"/>
              </a:rPr>
              <a:t>A</a:t>
            </a:r>
            <a:r>
              <a:rPr b="1" lang="it-IT" sz="2400" spc="-80" strike="noStrike">
                <a:solidFill>
                  <a:srgbClr val="1b1937"/>
                </a:solidFill>
                <a:latin typeface="Plus Jakarta Sans"/>
              </a:rPr>
              <a:t>YERS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958" name="PlaceHolder 2"/>
          <p:cNvSpPr>
            <a:spLocks noGrp="1"/>
          </p:cNvSpPr>
          <p:nvPr>
            <p:ph type="ftr" idx="15"/>
          </p:nvPr>
        </p:nvSpPr>
        <p:spPr>
          <a:xfrm>
            <a:off x="407160" y="6446520"/>
            <a:ext cx="6678000" cy="3979800"/>
          </a:xfrm>
          <a:prstGeom prst="rect">
            <a:avLst/>
          </a:prstGeom>
          <a:noFill/>
          <a:ln w="0">
            <a:noFill/>
          </a:ln>
        </p:spPr>
        <p:txBody>
          <a:bodyPr lIns="0" rIns="0" tIns="3240" bIns="0" anchor="t">
            <a:noAutofit/>
          </a:bodyPr>
          <a:lstStyle>
            <a:lvl1pPr marL="12600">
              <a:lnSpc>
                <a:spcPct val="100000"/>
              </a:lnSpc>
              <a:spcBef>
                <a:spcPts val="26"/>
              </a:spcBef>
              <a:buNone/>
              <a:defRPr b="0" lang="it-IT" sz="1000" spc="-7" strike="noStrike">
                <a:solidFill>
                  <a:srgbClr val="ffffff"/>
                </a:solidFill>
                <a:latin typeface="Plus Jakarta Sans"/>
              </a:defRPr>
            </a:lvl1pPr>
          </a:lstStyle>
          <a:p>
            <a:pPr marL="12600">
              <a:lnSpc>
                <a:spcPct val="100000"/>
              </a:lnSpc>
              <a:spcBef>
                <a:spcPts val="26"/>
              </a:spcBef>
              <a:buNone/>
            </a:pPr>
            <a:r>
              <a:rPr b="0" lang="it-IT" sz="1000" spc="-7" strike="noStrike">
                <a:solidFill>
                  <a:srgbClr val="ffffff"/>
                </a:solidFill>
                <a:latin typeface="Plus Jakarta Sans"/>
              </a:rPr>
              <a:t>Building</a:t>
            </a:r>
            <a:r>
              <a:rPr b="0" lang="it-IT" sz="1000" spc="-12" strike="noStrike">
                <a:solidFill>
                  <a:srgbClr val="ffffff"/>
                </a:solidFill>
                <a:latin typeface="Plus Jakarta Sans"/>
              </a:rPr>
              <a:t> </a:t>
            </a:r>
            <a:r>
              <a:rPr b="0" lang="it-IT" sz="1000" spc="-7" strike="noStrike">
                <a:solidFill>
                  <a:srgbClr val="ffffff"/>
                </a:solidFill>
                <a:latin typeface="Plus Jakarta Sans"/>
              </a:rPr>
              <a:t>together</a:t>
            </a:r>
            <a:r>
              <a:rPr b="0" lang="it-IT" sz="1000" spc="-12" strike="noStrike">
                <a:solidFill>
                  <a:srgbClr val="ffffff"/>
                </a:solidFill>
                <a:latin typeface="Plus Jakarta Sans"/>
              </a:rPr>
              <a:t> </a:t>
            </a:r>
            <a:r>
              <a:rPr b="0" lang="it-IT" sz="1000" spc="-1" strike="noStrike">
                <a:solidFill>
                  <a:srgbClr val="ffffff"/>
                </a:solidFill>
                <a:latin typeface="Plus Jakarta Sans"/>
              </a:rPr>
              <a:t>a</a:t>
            </a:r>
            <a:r>
              <a:rPr b="0" lang="it-IT" sz="1000" spc="-12" strike="noStrike">
                <a:solidFill>
                  <a:srgbClr val="ffffff"/>
                </a:solidFill>
                <a:latin typeface="Plus Jakarta Sans"/>
              </a:rPr>
              <a:t> </a:t>
            </a:r>
            <a:r>
              <a:rPr b="0" lang="it-IT" sz="1000" spc="-7" strike="noStrike">
                <a:solidFill>
                  <a:srgbClr val="ffffff"/>
                </a:solidFill>
                <a:latin typeface="Plus Jakarta Sans"/>
              </a:rPr>
              <a:t>fully-connected</a:t>
            </a:r>
            <a:r>
              <a:rPr b="0" lang="it-IT" sz="1000" spc="-12" strike="noStrike">
                <a:solidFill>
                  <a:srgbClr val="ffffff"/>
                </a:solidFill>
                <a:latin typeface="Plus Jakarta Sans"/>
              </a:rPr>
              <a:t> </a:t>
            </a:r>
            <a:r>
              <a:rPr b="0" lang="it-IT" sz="1000" spc="-7" strike="noStrike">
                <a:solidFill>
                  <a:srgbClr val="ffffff"/>
                </a:solidFill>
                <a:latin typeface="Plus Jakarta Sans"/>
              </a:rPr>
              <a:t>all-scenario</a:t>
            </a:r>
            <a:r>
              <a:rPr b="0" lang="it-IT" sz="1000" spc="-12" strike="noStrike">
                <a:solidFill>
                  <a:srgbClr val="ffffff"/>
                </a:solidFill>
                <a:latin typeface="Plus Jakarta Sans"/>
              </a:rPr>
              <a:t> </a:t>
            </a:r>
            <a:r>
              <a:rPr b="0" lang="it-IT" sz="1000" spc="-1" strike="noStrike">
                <a:solidFill>
                  <a:srgbClr val="ffffff"/>
                </a:solidFill>
                <a:latin typeface="Plus Jakarta Sans"/>
              </a:rPr>
              <a:t>intelligent</a:t>
            </a:r>
            <a:r>
              <a:rPr b="0" lang="it-IT" sz="1000" spc="-7" strike="noStrike">
                <a:solidFill>
                  <a:srgbClr val="ffffff"/>
                </a:solidFill>
                <a:latin typeface="Plus Jakarta Sans"/>
              </a:rPr>
              <a:t> ecosystem</a:t>
            </a:r>
            <a:endParaRPr b="0" lang="en-US" sz="1000" spc="-1" strike="noStrike">
              <a:latin typeface="Times New Roman"/>
            </a:endParaRPr>
          </a:p>
        </p:txBody>
      </p:sp>
      <p:sp>
        <p:nvSpPr>
          <p:cNvPr id="959" name="PlaceHolder 3"/>
          <p:cNvSpPr>
            <a:spLocks noGrp="1"/>
          </p:cNvSpPr>
          <p:nvPr>
            <p:ph type="sldNum" idx="16"/>
          </p:nvPr>
        </p:nvSpPr>
        <p:spPr>
          <a:xfrm>
            <a:off x="9206640" y="6419160"/>
            <a:ext cx="2539800" cy="3978000"/>
          </a:xfrm>
          <a:prstGeom prst="rect">
            <a:avLst/>
          </a:prstGeom>
          <a:noFill/>
          <a:ln w="0">
            <a:noFill/>
          </a:ln>
        </p:spPr>
        <p:txBody>
          <a:bodyPr lIns="0" rIns="0" tIns="1440" bIns="0" anchor="t">
            <a:noAutofit/>
          </a:bodyPr>
          <a:lstStyle>
            <a:lvl1pPr marL="38160" algn="r">
              <a:lnSpc>
                <a:spcPct val="100000"/>
              </a:lnSpc>
              <a:spcBef>
                <a:spcPts val="11"/>
              </a:spcBef>
              <a:buNone/>
              <a:defRPr b="1" lang="it-IT" sz="1200" spc="-1" strike="noStrike">
                <a:solidFill>
                  <a:srgbClr val="ffffff"/>
                </a:solidFill>
                <a:latin typeface="Plus Jakarta Sans"/>
              </a:defRPr>
            </a:lvl1pPr>
          </a:lstStyle>
          <a:p>
            <a:pPr marL="38160" algn="r">
              <a:lnSpc>
                <a:spcPct val="100000"/>
              </a:lnSpc>
              <a:spcBef>
                <a:spcPts val="11"/>
              </a:spcBef>
              <a:buNone/>
            </a:pPr>
            <a:fld id="{D9D6DAC1-3117-4102-8C2E-8B52A3AF5C96}" type="slidenum">
              <a:rPr b="1" lang="it-IT" sz="1200" spc="-1" strike="noStrike">
                <a:solidFill>
                  <a:srgbClr val="ffffff"/>
                </a:solidFill>
                <a:latin typeface="Plus Jakarta Sans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960" name="CasellaDiTesto 41"/>
          <p:cNvSpPr/>
          <p:nvPr/>
        </p:nvSpPr>
        <p:spPr>
          <a:xfrm>
            <a:off x="361080" y="1573200"/>
            <a:ext cx="3060360" cy="24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ts val="1199"/>
              </a:lnSpc>
              <a:buNone/>
            </a:pPr>
            <a:r>
              <a:rPr b="1" lang="en-US" sz="1500" spc="-1" strike="noStrike">
                <a:solidFill>
                  <a:srgbClr val="0c053b"/>
                </a:solidFill>
                <a:latin typeface="Plus Jakarta Sans"/>
                <a:ea typeface="DejaVu Sans"/>
              </a:rPr>
              <a:t>Application Layer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961" name="CasellaDiTesto 42"/>
          <p:cNvSpPr/>
          <p:nvPr/>
        </p:nvSpPr>
        <p:spPr>
          <a:xfrm>
            <a:off x="361080" y="4218120"/>
            <a:ext cx="3060360" cy="47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ts val="1500"/>
              </a:lnSpc>
              <a:buNone/>
            </a:pPr>
            <a:r>
              <a:rPr b="1" lang="en-US" sz="1500" spc="-1" strike="noStrike">
                <a:solidFill>
                  <a:srgbClr val="3bbcdb"/>
                </a:solidFill>
                <a:latin typeface="Plus Jakarta Sans"/>
                <a:ea typeface="DejaVu Sans"/>
              </a:rPr>
              <a:t>System Service </a:t>
            </a:r>
            <a:endParaRPr b="0" lang="en-US" sz="1500" spc="-1" strike="noStrike">
              <a:latin typeface="Arial"/>
            </a:endParaRPr>
          </a:p>
          <a:p>
            <a:pPr algn="ctr">
              <a:lnSpc>
                <a:spcPts val="1500"/>
              </a:lnSpc>
              <a:buNone/>
            </a:pPr>
            <a:r>
              <a:rPr b="1" lang="en-US" sz="1500" spc="-1" strike="noStrike">
                <a:solidFill>
                  <a:srgbClr val="3bbcdb"/>
                </a:solidFill>
                <a:latin typeface="Plus Jakarta Sans"/>
                <a:ea typeface="DejaVu Sans"/>
              </a:rPr>
              <a:t>Layer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962" name="CasellaDiTesto 43"/>
          <p:cNvSpPr/>
          <p:nvPr/>
        </p:nvSpPr>
        <p:spPr>
          <a:xfrm>
            <a:off x="8764920" y="1606320"/>
            <a:ext cx="3060360" cy="280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ts val="1500"/>
              </a:lnSpc>
              <a:buNone/>
            </a:pPr>
            <a:r>
              <a:rPr b="1" lang="en-US" sz="1500" spc="-1" strike="noStrike">
                <a:solidFill>
                  <a:srgbClr val="533b8f"/>
                </a:solidFill>
                <a:latin typeface="Plus Jakarta Sans"/>
                <a:ea typeface="DejaVu Sans"/>
              </a:rPr>
              <a:t>Framework Layer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963" name="CasellaDiTesto 44"/>
          <p:cNvSpPr/>
          <p:nvPr/>
        </p:nvSpPr>
        <p:spPr>
          <a:xfrm>
            <a:off x="8764920" y="4597560"/>
            <a:ext cx="3060360" cy="280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ts val="1500"/>
              </a:lnSpc>
              <a:buNone/>
            </a:pPr>
            <a:r>
              <a:rPr b="1" lang="en-US" sz="1500" spc="-1" strike="noStrike">
                <a:solidFill>
                  <a:srgbClr val="d24893"/>
                </a:solidFill>
                <a:latin typeface="Plus Jakarta Sans"/>
                <a:ea typeface="DejaVu Sans"/>
              </a:rPr>
              <a:t>Kernel Layer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964" name="CasellaDiTesto 45"/>
          <p:cNvSpPr/>
          <p:nvPr/>
        </p:nvSpPr>
        <p:spPr>
          <a:xfrm>
            <a:off x="265320" y="1795680"/>
            <a:ext cx="3251520" cy="115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ts val="1199"/>
              </a:lnSpc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Plus Jakarta Sans"/>
                <a:ea typeface="DejaVu Sans"/>
              </a:rPr>
              <a:t>When completed, it will host</a:t>
            </a:r>
            <a:endParaRPr b="0" lang="en-US" sz="1000" spc="-1" strike="noStrike">
              <a:latin typeface="Arial"/>
            </a:endParaRPr>
          </a:p>
          <a:p>
            <a:pPr algn="ctr">
              <a:lnSpc>
                <a:spcPts val="1199"/>
              </a:lnSpc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Plus Jakarta Sans"/>
                <a:ea typeface="DejaVu Sans"/>
              </a:rPr>
              <a:t>the system and third-party</a:t>
            </a:r>
            <a:endParaRPr b="0" lang="en-US" sz="1000" spc="-1" strike="noStrike">
              <a:latin typeface="Arial"/>
            </a:endParaRPr>
          </a:p>
          <a:p>
            <a:pPr algn="ctr">
              <a:lnSpc>
                <a:spcPts val="1199"/>
              </a:lnSpc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Plus Jakarta Sans"/>
                <a:ea typeface="DejaVu Sans"/>
              </a:rPr>
              <a:t>applications. Oniro</a:t>
            </a:r>
            <a:endParaRPr b="0" lang="en-US" sz="1000" spc="-1" strike="noStrike">
              <a:latin typeface="Arial"/>
            </a:endParaRPr>
          </a:p>
          <a:p>
            <a:pPr algn="ctr">
              <a:lnSpc>
                <a:spcPts val="1199"/>
              </a:lnSpc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Plus Jakarta Sans"/>
                <a:ea typeface="DejaVu Sans"/>
              </a:rPr>
              <a:t>applications will be able to use</a:t>
            </a:r>
            <a:endParaRPr b="0" lang="en-US" sz="1000" spc="-1" strike="noStrike">
              <a:latin typeface="Arial"/>
            </a:endParaRPr>
          </a:p>
          <a:p>
            <a:pPr algn="ctr">
              <a:lnSpc>
                <a:spcPts val="1199"/>
              </a:lnSpc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Plus Jakarta Sans"/>
                <a:ea typeface="DejaVu Sans"/>
              </a:rPr>
              <a:t>APIs to expose business logic</a:t>
            </a:r>
            <a:endParaRPr b="0" lang="en-US" sz="1000" spc="-1" strike="noStrike">
              <a:latin typeface="Arial"/>
            </a:endParaRPr>
          </a:p>
          <a:p>
            <a:pPr algn="ctr">
              <a:lnSpc>
                <a:spcPts val="1199"/>
              </a:lnSpc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Plus Jakarta Sans"/>
                <a:ea typeface="DejaVu Sans"/>
              </a:rPr>
              <a:t>as abilities that may be utilized</a:t>
            </a:r>
            <a:endParaRPr b="0" lang="en-US" sz="1000" spc="-1" strike="noStrike">
              <a:latin typeface="Arial"/>
            </a:endParaRPr>
          </a:p>
          <a:p>
            <a:pPr algn="ctr">
              <a:lnSpc>
                <a:spcPts val="1199"/>
              </a:lnSpc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Plus Jakarta Sans"/>
                <a:ea typeface="DejaVu Sans"/>
              </a:rPr>
              <a:t>inside other applications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965" name="CasellaDiTesto 46"/>
          <p:cNvSpPr/>
          <p:nvPr/>
        </p:nvSpPr>
        <p:spPr>
          <a:xfrm>
            <a:off x="813600" y="4662000"/>
            <a:ext cx="2182320" cy="115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ts val="1199"/>
              </a:lnSpc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Plus Jakarta Sans"/>
                <a:ea typeface="DejaVu Sans"/>
              </a:rPr>
              <a:t>It will contain the bulk of the</a:t>
            </a:r>
            <a:endParaRPr b="0" lang="en-US" sz="1000" spc="-1" strike="noStrike">
              <a:latin typeface="Arial"/>
            </a:endParaRPr>
          </a:p>
          <a:p>
            <a:pPr algn="ctr">
              <a:lnSpc>
                <a:spcPts val="1199"/>
              </a:lnSpc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Plus Jakarta Sans"/>
                <a:ea typeface="DejaVu Sans"/>
              </a:rPr>
              <a:t>differentiating features of Oniro. It will provide a</a:t>
            </a:r>
            <a:endParaRPr b="0" lang="en-US" sz="1000" spc="-1" strike="noStrike">
              <a:latin typeface="Arial"/>
            </a:endParaRPr>
          </a:p>
          <a:p>
            <a:pPr algn="ctr">
              <a:lnSpc>
                <a:spcPts val="1199"/>
              </a:lnSpc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Plus Jakarta Sans"/>
                <a:ea typeface="DejaVu Sans"/>
              </a:rPr>
              <a:t>complete set of capabilities es-</a:t>
            </a:r>
            <a:endParaRPr b="0" lang="en-US" sz="1000" spc="-1" strike="noStrike">
              <a:latin typeface="Arial"/>
            </a:endParaRPr>
          </a:p>
          <a:p>
            <a:pPr algn="ctr">
              <a:lnSpc>
                <a:spcPts val="1199"/>
              </a:lnSpc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Plus Jakarta Sans"/>
                <a:ea typeface="DejaVu Sans"/>
              </a:rPr>
              <a:t>sential for Oniro to</a:t>
            </a:r>
            <a:endParaRPr b="0" lang="en-US" sz="1000" spc="-1" strike="noStrike">
              <a:latin typeface="Arial"/>
            </a:endParaRPr>
          </a:p>
          <a:p>
            <a:pPr algn="ctr">
              <a:lnSpc>
                <a:spcPts val="1199"/>
              </a:lnSpc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Plus Jakarta Sans"/>
                <a:ea typeface="DejaVu Sans"/>
              </a:rPr>
              <a:t>offer services for applications</a:t>
            </a:r>
            <a:endParaRPr b="0" lang="en-US" sz="1000" spc="-1" strike="noStrike">
              <a:latin typeface="Arial"/>
            </a:endParaRPr>
          </a:p>
          <a:p>
            <a:pPr algn="ctr">
              <a:lnSpc>
                <a:spcPts val="1199"/>
              </a:lnSpc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Plus Jakarta Sans"/>
                <a:ea typeface="DejaVu Sans"/>
              </a:rPr>
              <a:t>through the Framework Layer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966" name="CasellaDiTesto 47"/>
          <p:cNvSpPr/>
          <p:nvPr/>
        </p:nvSpPr>
        <p:spPr>
          <a:xfrm>
            <a:off x="8669160" y="1841040"/>
            <a:ext cx="3251520" cy="1003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ts val="1199"/>
              </a:lnSpc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Plus Jakarta Sans"/>
                <a:ea typeface="DejaVu Sans"/>
              </a:rPr>
              <a:t>It will provide an SDK to de-</a:t>
            </a:r>
            <a:endParaRPr b="0" lang="en-US" sz="1000" spc="-1" strike="noStrike">
              <a:latin typeface="Arial"/>
            </a:endParaRPr>
          </a:p>
          <a:p>
            <a:pPr algn="ctr">
              <a:lnSpc>
                <a:spcPts val="1199"/>
              </a:lnSpc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Plus Jakarta Sans"/>
                <a:ea typeface="DejaVu Sans"/>
              </a:rPr>
              <a:t>velop Oniro appli-</a:t>
            </a:r>
            <a:endParaRPr b="0" lang="en-US" sz="1000" spc="-1" strike="noStrike">
              <a:latin typeface="Arial"/>
            </a:endParaRPr>
          </a:p>
          <a:p>
            <a:pPr algn="ctr">
              <a:lnSpc>
                <a:spcPts val="1199"/>
              </a:lnSpc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Plus Jakarta Sans"/>
                <a:ea typeface="DejaVu Sans"/>
              </a:rPr>
              <a:t>cations in multiple languages</a:t>
            </a:r>
            <a:endParaRPr b="0" lang="en-US" sz="1000" spc="-1" strike="noStrike">
              <a:latin typeface="Arial"/>
            </a:endParaRPr>
          </a:p>
          <a:p>
            <a:pPr algn="ctr">
              <a:lnSpc>
                <a:spcPts val="1199"/>
              </a:lnSpc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Plus Jakarta Sans"/>
                <a:ea typeface="DejaVu Sans"/>
              </a:rPr>
              <a:t>such as Java, C, C++ and JS</a:t>
            </a:r>
            <a:endParaRPr b="0" lang="en-US" sz="1000" spc="-1" strike="noStrike">
              <a:latin typeface="Arial"/>
            </a:endParaRPr>
          </a:p>
          <a:p>
            <a:pPr algn="ctr">
              <a:lnSpc>
                <a:spcPts val="1199"/>
              </a:lnSpc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Plus Jakarta Sans"/>
                <a:ea typeface="DejaVu Sans"/>
              </a:rPr>
              <a:t>depending on the target device</a:t>
            </a:r>
            <a:endParaRPr b="0" lang="en-US" sz="1000" spc="-1" strike="noStrike">
              <a:latin typeface="Arial"/>
            </a:endParaRPr>
          </a:p>
          <a:p>
            <a:pPr algn="ctr">
              <a:lnSpc>
                <a:spcPts val="1199"/>
              </a:lnSpc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Plus Jakarta Sans"/>
                <a:ea typeface="DejaVu Sans"/>
              </a:rPr>
              <a:t>class and its HW constraints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967" name="CasellaDiTesto 48"/>
          <p:cNvSpPr/>
          <p:nvPr/>
        </p:nvSpPr>
        <p:spPr>
          <a:xfrm>
            <a:off x="8669160" y="4830840"/>
            <a:ext cx="3251520" cy="1003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ts val="1199"/>
              </a:lnSpc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Plus Jakarta Sans"/>
                <a:ea typeface="DejaVu Sans"/>
              </a:rPr>
              <a:t>Oniro will support a</a:t>
            </a:r>
            <a:endParaRPr b="0" lang="en-US" sz="1000" spc="-1" strike="noStrike">
              <a:latin typeface="Arial"/>
            </a:endParaRPr>
          </a:p>
          <a:p>
            <a:pPr algn="ctr">
              <a:lnSpc>
                <a:spcPts val="1199"/>
              </a:lnSpc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Plus Jakarta Sans"/>
                <a:ea typeface="DejaVu Sans"/>
              </a:rPr>
              <a:t>multi-kernel design design out</a:t>
            </a:r>
            <a:endParaRPr b="0" lang="en-US" sz="1000" spc="-1" strike="noStrike">
              <a:latin typeface="Arial"/>
            </a:endParaRPr>
          </a:p>
          <a:p>
            <a:pPr algn="ctr">
              <a:lnSpc>
                <a:spcPts val="1199"/>
              </a:lnSpc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Plus Jakarta Sans"/>
                <a:ea typeface="DejaVu Sans"/>
              </a:rPr>
              <a:t>of the box so that appropriate</a:t>
            </a:r>
            <a:endParaRPr b="0" lang="en-US" sz="1000" spc="-1" strike="noStrike">
              <a:latin typeface="Arial"/>
            </a:endParaRPr>
          </a:p>
          <a:p>
            <a:pPr algn="ctr">
              <a:lnSpc>
                <a:spcPts val="1199"/>
              </a:lnSpc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Plus Jakarta Sans"/>
                <a:ea typeface="DejaVu Sans"/>
              </a:rPr>
              <a:t>OS kernels can be selected for</a:t>
            </a:r>
            <a:endParaRPr b="0" lang="en-US" sz="1000" spc="-1" strike="noStrike">
              <a:latin typeface="Arial"/>
            </a:endParaRPr>
          </a:p>
          <a:p>
            <a:pPr algn="ctr">
              <a:lnSpc>
                <a:spcPts val="1199"/>
              </a:lnSpc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Plus Jakarta Sans"/>
                <a:ea typeface="DejaVu Sans"/>
              </a:rPr>
              <a:t>devices with different resource</a:t>
            </a:r>
            <a:endParaRPr b="0" lang="en-US" sz="1000" spc="-1" strike="noStrike">
              <a:latin typeface="Arial"/>
            </a:endParaRPr>
          </a:p>
          <a:p>
            <a:pPr algn="ctr">
              <a:lnSpc>
                <a:spcPts val="1199"/>
              </a:lnSpc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Plus Jakarta Sans"/>
                <a:ea typeface="DejaVu Sans"/>
              </a:rPr>
              <a:t>limitations</a:t>
            </a:r>
            <a:endParaRPr b="0" lang="en-US" sz="1000" spc="-1" strike="noStrike">
              <a:latin typeface="Arial"/>
            </a:endParaRPr>
          </a:p>
        </p:txBody>
      </p:sp>
      <p:pic>
        <p:nvPicPr>
          <p:cNvPr id="968" name="Picture 34" descr="Logo, company name&#10;&#10;Description automatically generated"/>
          <p:cNvPicPr/>
          <p:nvPr/>
        </p:nvPicPr>
        <p:blipFill>
          <a:blip r:embed="rId6"/>
          <a:stretch/>
        </p:blipFill>
        <p:spPr>
          <a:xfrm>
            <a:off x="10215360" y="6244920"/>
            <a:ext cx="1292400" cy="611640"/>
          </a:xfrm>
          <a:prstGeom prst="rect">
            <a:avLst/>
          </a:prstGeom>
          <a:ln w="0">
            <a:noFill/>
          </a:ln>
        </p:spPr>
      </p:pic>
      <p:pic>
        <p:nvPicPr>
          <p:cNvPr id="969" name="Picture 49" descr=""/>
          <p:cNvPicPr/>
          <p:nvPr/>
        </p:nvPicPr>
        <p:blipFill>
          <a:blip r:embed="rId7"/>
          <a:stretch/>
        </p:blipFill>
        <p:spPr>
          <a:xfrm>
            <a:off x="4952880" y="2286000"/>
            <a:ext cx="2217240" cy="22172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object 2"/>
          <p:cNvSpPr/>
          <p:nvPr/>
        </p:nvSpPr>
        <p:spPr>
          <a:xfrm>
            <a:off x="0" y="1017000"/>
            <a:ext cx="12190680" cy="5839920"/>
          </a:xfrm>
          <a:custGeom>
            <a:avLst/>
            <a:gdLst/>
            <a:ahLst/>
            <a:rect l="l" t="t" r="r" b="b"/>
            <a:pathLst>
              <a:path w="12192000" h="5841365">
                <a:moveTo>
                  <a:pt x="12192000" y="0"/>
                </a:moveTo>
                <a:lnTo>
                  <a:pt x="0" y="0"/>
                </a:lnTo>
                <a:lnTo>
                  <a:pt x="0" y="5841009"/>
                </a:lnTo>
                <a:lnTo>
                  <a:pt x="12192000" y="5841009"/>
                </a:lnTo>
                <a:lnTo>
                  <a:pt x="12192000" y="0"/>
                </a:lnTo>
                <a:close/>
              </a:path>
            </a:pathLst>
          </a:custGeom>
          <a:solidFill>
            <a:srgbClr val="ede9f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71" name="object 4"/>
          <p:cNvSpPr/>
          <p:nvPr/>
        </p:nvSpPr>
        <p:spPr>
          <a:xfrm>
            <a:off x="438120" y="445680"/>
            <a:ext cx="298440" cy="341640"/>
          </a:xfrm>
          <a:custGeom>
            <a:avLst/>
            <a:gdLst/>
            <a:ahLst/>
            <a:rect l="l" t="t" r="r" b="b"/>
            <a:pathLst>
              <a:path w="299720" h="342900">
                <a:moveTo>
                  <a:pt x="37685" y="0"/>
                </a:moveTo>
                <a:lnTo>
                  <a:pt x="18426" y="3011"/>
                </a:lnTo>
                <a:lnTo>
                  <a:pt x="5412" y="17525"/>
                </a:lnTo>
                <a:lnTo>
                  <a:pt x="596" y="42480"/>
                </a:lnTo>
                <a:lnTo>
                  <a:pt x="0" y="297331"/>
                </a:lnTo>
                <a:lnTo>
                  <a:pt x="4907" y="322656"/>
                </a:lnTo>
                <a:lnTo>
                  <a:pt x="18413" y="338179"/>
                </a:lnTo>
                <a:lnTo>
                  <a:pt x="38488" y="342688"/>
                </a:lnTo>
                <a:lnTo>
                  <a:pt x="63106" y="334974"/>
                </a:lnTo>
                <a:lnTo>
                  <a:pt x="272503" y="221283"/>
                </a:lnTo>
                <a:lnTo>
                  <a:pt x="292382" y="204839"/>
                </a:lnTo>
                <a:lnTo>
                  <a:pt x="299534" y="185544"/>
                </a:lnTo>
                <a:lnTo>
                  <a:pt x="293872" y="165760"/>
                </a:lnTo>
                <a:lnTo>
                  <a:pt x="275310" y="147852"/>
                </a:lnTo>
                <a:lnTo>
                  <a:pt x="61239" y="9549"/>
                </a:lnTo>
                <a:lnTo>
                  <a:pt x="37685" y="0"/>
                </a:lnTo>
                <a:close/>
              </a:path>
            </a:pathLst>
          </a:custGeom>
          <a:solidFill>
            <a:srgbClr val="533b8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72" name="PlaceHolder 1"/>
          <p:cNvSpPr>
            <a:spLocks noGrp="1"/>
          </p:cNvSpPr>
          <p:nvPr>
            <p:ph type="title"/>
          </p:nvPr>
        </p:nvSpPr>
        <p:spPr>
          <a:xfrm>
            <a:off x="813600" y="424800"/>
            <a:ext cx="8100360" cy="115668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>
              <a:lnSpc>
                <a:spcPct val="100000"/>
              </a:lnSpc>
              <a:spcBef>
                <a:spcPts val="99"/>
              </a:spcBef>
              <a:buNone/>
            </a:pPr>
            <a:r>
              <a:rPr b="1" lang="it-IT" sz="2400" spc="-86" strike="noStrike">
                <a:solidFill>
                  <a:srgbClr val="1b1937"/>
                </a:solidFill>
                <a:latin typeface="Plus Jakarta Sans"/>
              </a:rPr>
              <a:t>TH</a:t>
            </a:r>
            <a:r>
              <a:rPr b="1" lang="it-IT" sz="2400" spc="-32" strike="noStrike">
                <a:solidFill>
                  <a:srgbClr val="1b1937"/>
                </a:solidFill>
                <a:latin typeface="Plus Jakarta Sans"/>
              </a:rPr>
              <a:t>E</a:t>
            </a:r>
            <a:r>
              <a:rPr b="1" lang="it-IT" sz="2400" spc="-111" strike="noStrike">
                <a:solidFill>
                  <a:srgbClr val="1b1937"/>
                </a:solidFill>
                <a:latin typeface="Plus Jakarta Sans"/>
              </a:rPr>
              <a:t> </a:t>
            </a:r>
            <a:r>
              <a:rPr b="1" lang="it-IT" sz="2400" spc="-86" strike="noStrike">
                <a:solidFill>
                  <a:srgbClr val="1b1937"/>
                </a:solidFill>
                <a:latin typeface="Plus Jakarta Sans"/>
              </a:rPr>
              <a:t>A</a:t>
            </a:r>
            <a:r>
              <a:rPr b="1" lang="it-IT" sz="2400" spc="-114" strike="noStrike">
                <a:solidFill>
                  <a:srgbClr val="1b1937"/>
                </a:solidFill>
                <a:latin typeface="Plus Jakarta Sans"/>
              </a:rPr>
              <a:t>R</a:t>
            </a:r>
            <a:r>
              <a:rPr b="1" lang="it-IT" sz="2400" spc="-80" strike="noStrike">
                <a:solidFill>
                  <a:srgbClr val="1b1937"/>
                </a:solidFill>
                <a:latin typeface="Plus Jakarta Sans"/>
              </a:rPr>
              <a:t>CHIT</a:t>
            </a:r>
            <a:r>
              <a:rPr b="1" lang="it-IT" sz="2400" spc="-120" strike="noStrike">
                <a:solidFill>
                  <a:srgbClr val="1b1937"/>
                </a:solidFill>
                <a:latin typeface="Plus Jakarta Sans"/>
              </a:rPr>
              <a:t>E</a:t>
            </a:r>
            <a:r>
              <a:rPr b="1" lang="it-IT" sz="2400" spc="-86" strike="noStrike">
                <a:solidFill>
                  <a:srgbClr val="1b1937"/>
                </a:solidFill>
                <a:latin typeface="Plus Jakarta Sans"/>
              </a:rPr>
              <a:t>CTUR</a:t>
            </a:r>
            <a:r>
              <a:rPr b="1" lang="it-IT" sz="2400" spc="-32" strike="noStrike">
                <a:solidFill>
                  <a:srgbClr val="1b1937"/>
                </a:solidFill>
                <a:latin typeface="Plus Jakarta Sans"/>
              </a:rPr>
              <a:t>E</a:t>
            </a:r>
            <a:r>
              <a:rPr b="1" lang="it-IT" sz="2400" spc="-111" strike="noStrike">
                <a:solidFill>
                  <a:srgbClr val="1b1937"/>
                </a:solidFill>
                <a:latin typeface="Plus Jakarta Sans"/>
              </a:rPr>
              <a:t> </a:t>
            </a:r>
            <a:r>
              <a:rPr b="1" lang="it-IT" sz="2400" spc="-80" strike="noStrike">
                <a:solidFill>
                  <a:srgbClr val="1b1937"/>
                </a:solidFill>
                <a:latin typeface="Plus Jakarta Sans"/>
              </a:rPr>
              <a:t>L</a:t>
            </a:r>
            <a:r>
              <a:rPr b="1" lang="it-IT" sz="2400" spc="-185" strike="noStrike">
                <a:solidFill>
                  <a:srgbClr val="1b1937"/>
                </a:solidFill>
                <a:latin typeface="Plus Jakarta Sans"/>
              </a:rPr>
              <a:t>A</a:t>
            </a:r>
            <a:r>
              <a:rPr b="1" lang="it-IT" sz="2400" spc="-80" strike="noStrike">
                <a:solidFill>
                  <a:srgbClr val="1b1937"/>
                </a:solidFill>
                <a:latin typeface="Plus Jakarta Sans"/>
              </a:rPr>
              <a:t>YERS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973" name="Immagine 35" descr=""/>
          <p:cNvPicPr/>
          <p:nvPr/>
        </p:nvPicPr>
        <p:blipFill>
          <a:blip r:embed="rId1"/>
          <a:stretch/>
        </p:blipFill>
        <p:spPr>
          <a:xfrm>
            <a:off x="-1152720" y="1581840"/>
            <a:ext cx="7313760" cy="4113360"/>
          </a:xfrm>
          <a:prstGeom prst="rect">
            <a:avLst/>
          </a:prstGeom>
          <a:ln w="0">
            <a:noFill/>
          </a:ln>
        </p:spPr>
      </p:pic>
      <p:sp>
        <p:nvSpPr>
          <p:cNvPr id="974" name="TextShape 2"/>
          <p:cNvSpPr/>
          <p:nvPr/>
        </p:nvSpPr>
        <p:spPr>
          <a:xfrm>
            <a:off x="5012640" y="1219320"/>
            <a:ext cx="6949440" cy="4793040"/>
          </a:xfrm>
          <a:prstGeom prst="rect">
            <a:avLst/>
          </a:prstGeom>
          <a:solidFill>
            <a:srgbClr val="decef5"/>
          </a:solidFill>
          <a:ln w="0">
            <a:noFill/>
          </a:ln>
          <a:effectLst>
            <a:outerShdw blurRad="50760" dir="2700000" dist="37674" rotWithShape="0">
              <a:srgbClr val="000000">
                <a:alpha val="4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lvl="1" marL="457200" indent="-457200">
              <a:lnSpc>
                <a:spcPct val="150000"/>
              </a:lnSpc>
              <a:spcBef>
                <a:spcPts val="700"/>
              </a:spcBef>
              <a:buClr>
                <a:srgbClr val="bfbfbf"/>
              </a:buClr>
              <a:buSzPct val="50000"/>
              <a:buFont typeface="Wingdings" charset="2"/>
              <a:buChar char=""/>
            </a:pPr>
            <a:r>
              <a:rPr b="0" lang="en-CA" sz="2000" spc="-1" strike="noStrike">
                <a:solidFill>
                  <a:srgbClr val="000000"/>
                </a:solidFill>
                <a:latin typeface="Arial"/>
                <a:ea typeface="DejaVu Sans"/>
              </a:rPr>
              <a:t>meta-oniro: root layer</a:t>
            </a:r>
            <a:endParaRPr b="0" lang="en-US" sz="2000" spc="-1" strike="noStrike">
              <a:latin typeface="Arial"/>
            </a:endParaRPr>
          </a:p>
          <a:p>
            <a:pPr lvl="1" marL="457200" indent="-457200">
              <a:lnSpc>
                <a:spcPct val="150000"/>
              </a:lnSpc>
              <a:spcBef>
                <a:spcPts val="700"/>
              </a:spcBef>
              <a:buClr>
                <a:srgbClr val="bfbfbf"/>
              </a:buClr>
              <a:buSzPct val="50000"/>
              <a:buFont typeface="Wingdings" charset="2"/>
              <a:buChar char=""/>
            </a:pPr>
            <a:r>
              <a:rPr b="0" lang="en-CA" sz="2000" spc="-1" strike="noStrike">
                <a:solidFill>
                  <a:srgbClr val="000000"/>
                </a:solidFill>
                <a:latin typeface="Arial"/>
                <a:ea typeface="DejaVu Sans"/>
              </a:rPr>
              <a:t>meta-openembedded</a:t>
            </a:r>
            <a:endParaRPr b="0" lang="en-US" sz="2000" spc="-1" strike="noStrike">
              <a:latin typeface="Arial"/>
            </a:endParaRPr>
          </a:p>
          <a:p>
            <a:pPr lvl="1" marL="457200" indent="-457200">
              <a:lnSpc>
                <a:spcPct val="150000"/>
              </a:lnSpc>
              <a:spcBef>
                <a:spcPts val="700"/>
              </a:spcBef>
              <a:buClr>
                <a:srgbClr val="bfbfbf"/>
              </a:buClr>
              <a:buSzPct val="50000"/>
              <a:buFont typeface="Wingdings" charset="2"/>
              <a:buChar char=""/>
            </a:pPr>
            <a:r>
              <a:rPr b="0" lang="en-CA" sz="2000" spc="-1" strike="noStrike">
                <a:solidFill>
                  <a:srgbClr val="000000"/>
                </a:solidFill>
                <a:latin typeface="Arial"/>
                <a:ea typeface="DejaVu Sans"/>
              </a:rPr>
              <a:t>meta-clang</a:t>
            </a:r>
            <a:endParaRPr b="0" lang="en-US" sz="2000" spc="-1" strike="noStrike">
              <a:latin typeface="Arial"/>
            </a:endParaRPr>
          </a:p>
          <a:p>
            <a:pPr lvl="1" marL="457200" indent="-457200">
              <a:lnSpc>
                <a:spcPct val="150000"/>
              </a:lnSpc>
              <a:spcBef>
                <a:spcPts val="700"/>
              </a:spcBef>
              <a:buClr>
                <a:srgbClr val="bfbfbf"/>
              </a:buClr>
              <a:buSzPct val="50000"/>
              <a:buFont typeface="Wingdings" charset="2"/>
              <a:buChar char=""/>
            </a:pPr>
            <a:r>
              <a:rPr b="0" lang="en-CA" sz="2000" spc="-1" strike="noStrike">
                <a:solidFill>
                  <a:srgbClr val="000000"/>
                </a:solidFill>
                <a:latin typeface="Arial"/>
                <a:ea typeface="DejaVu Sans"/>
              </a:rPr>
              <a:t>meta-zephyr, meta-freertos, meta-liteos</a:t>
            </a:r>
            <a:endParaRPr b="0" lang="en-US" sz="2000" spc="-1" strike="noStrike">
              <a:latin typeface="Arial"/>
            </a:endParaRPr>
          </a:p>
          <a:p>
            <a:pPr lvl="1" marL="457200" indent="-457200">
              <a:lnSpc>
                <a:spcPct val="150000"/>
              </a:lnSpc>
              <a:spcBef>
                <a:spcPts val="700"/>
              </a:spcBef>
              <a:buClr>
                <a:srgbClr val="bfbfbf"/>
              </a:buClr>
              <a:buSzPct val="50000"/>
              <a:buFont typeface="Wingdings" charset="2"/>
              <a:buChar char=""/>
            </a:pPr>
            <a:r>
              <a:rPr b="0" lang="en-CA" sz="2000" spc="-1" strike="noStrike">
                <a:solidFill>
                  <a:srgbClr val="000000"/>
                </a:solidFill>
                <a:latin typeface="Arial"/>
                <a:ea typeface="DejaVu Sans"/>
              </a:rPr>
              <a:t>meta-riscv</a:t>
            </a:r>
            <a:endParaRPr b="0" lang="en-US" sz="2000" spc="-1" strike="noStrike">
              <a:latin typeface="Arial"/>
            </a:endParaRPr>
          </a:p>
          <a:p>
            <a:pPr lvl="1" marL="457200" indent="-457200">
              <a:lnSpc>
                <a:spcPct val="150000"/>
              </a:lnSpc>
              <a:spcBef>
                <a:spcPts val="700"/>
              </a:spcBef>
              <a:buClr>
                <a:srgbClr val="bfbfbf"/>
              </a:buClr>
              <a:buSzPct val="50000"/>
              <a:buFont typeface="Wingdings" charset="2"/>
              <a:buChar char=""/>
            </a:pPr>
            <a:r>
              <a:rPr b="0" lang="en-CA" sz="2000" spc="-1" strike="noStrike">
                <a:solidFill>
                  <a:srgbClr val="000000"/>
                </a:solidFill>
                <a:latin typeface="Arial"/>
                <a:ea typeface="DejaVu Sans"/>
              </a:rPr>
              <a:t>meta-openharmony: openharmony components</a:t>
            </a:r>
            <a:endParaRPr b="0" lang="en-US" sz="2000" spc="-1" strike="noStrike">
              <a:latin typeface="Arial"/>
            </a:endParaRPr>
          </a:p>
          <a:p>
            <a:pPr lvl="1" marL="457200" indent="-457200">
              <a:lnSpc>
                <a:spcPct val="150000"/>
              </a:lnSpc>
              <a:spcBef>
                <a:spcPts val="700"/>
              </a:spcBef>
              <a:buClr>
                <a:srgbClr val="bfbfbf"/>
              </a:buClr>
              <a:buSzPct val="50000"/>
              <a:buFont typeface="Wingdings" charset="2"/>
              <a:buChar char=""/>
            </a:pPr>
            <a:r>
              <a:rPr b="0" lang="en-CA" sz="2000" spc="-1" strike="noStrike">
                <a:solidFill>
                  <a:srgbClr val="000000"/>
                </a:solidFill>
                <a:latin typeface="Arial"/>
                <a:ea typeface="DejaVu Sans"/>
              </a:rPr>
              <a:t>meta-seco, meta-st, meta-av96, meta-intel, ...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975" name="Picture 5" descr=""/>
          <p:cNvPicPr/>
          <p:nvPr/>
        </p:nvPicPr>
        <p:blipFill>
          <a:blip r:embed="rId2"/>
          <a:stretch/>
        </p:blipFill>
        <p:spPr>
          <a:xfrm>
            <a:off x="1780920" y="2915280"/>
            <a:ext cx="1446480" cy="1446480"/>
          </a:xfrm>
          <a:prstGeom prst="rect">
            <a:avLst/>
          </a:prstGeom>
          <a:ln w="0">
            <a:noFill/>
          </a:ln>
        </p:spPr>
      </p:pic>
      <p:sp>
        <p:nvSpPr>
          <p:cNvPr id="976" name="object 284"/>
          <p:cNvSpPr/>
          <p:nvPr/>
        </p:nvSpPr>
        <p:spPr>
          <a:xfrm>
            <a:off x="0" y="6252840"/>
            <a:ext cx="12190680" cy="604440"/>
          </a:xfrm>
          <a:custGeom>
            <a:avLst/>
            <a:gdLst/>
            <a:ahLst/>
            <a:rect l="l" t="t" r="r" b="b"/>
            <a:pathLst>
              <a:path w="12192000" h="605790">
                <a:moveTo>
                  <a:pt x="12039601" y="0"/>
                </a:moveTo>
                <a:lnTo>
                  <a:pt x="140399" y="0"/>
                </a:lnTo>
                <a:lnTo>
                  <a:pt x="92231" y="7769"/>
                </a:lnTo>
                <a:lnTo>
                  <a:pt x="50396" y="29405"/>
                </a:lnTo>
                <a:lnTo>
                  <a:pt x="17405" y="62396"/>
                </a:lnTo>
                <a:lnTo>
                  <a:pt x="0" y="96052"/>
                </a:lnTo>
                <a:lnTo>
                  <a:pt x="0" y="605650"/>
                </a:lnTo>
                <a:lnTo>
                  <a:pt x="12192000" y="605650"/>
                </a:lnTo>
                <a:lnTo>
                  <a:pt x="12192000" y="152392"/>
                </a:lnTo>
                <a:lnTo>
                  <a:pt x="12184231" y="104231"/>
                </a:lnTo>
                <a:lnTo>
                  <a:pt x="12162595" y="62396"/>
                </a:lnTo>
                <a:lnTo>
                  <a:pt x="12129604" y="29405"/>
                </a:lnTo>
                <a:lnTo>
                  <a:pt x="12087769" y="7769"/>
                </a:lnTo>
                <a:lnTo>
                  <a:pt x="12039601" y="0"/>
                </a:lnTo>
                <a:close/>
              </a:path>
            </a:pathLst>
          </a:custGeom>
          <a:solidFill>
            <a:srgbClr val="533b8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77" name="PlaceHolder 11"/>
          <p:cNvSpPr/>
          <p:nvPr/>
        </p:nvSpPr>
        <p:spPr>
          <a:xfrm>
            <a:off x="61920" y="6426000"/>
            <a:ext cx="4344120" cy="68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3240" bIns="0" anchor="t">
            <a:noAutofit/>
          </a:bodyPr>
          <a:p>
            <a:pPr marL="12600">
              <a:lnSpc>
                <a:spcPct val="100000"/>
              </a:lnSpc>
              <a:spcBef>
                <a:spcPts val="26"/>
              </a:spcBef>
              <a:buNone/>
            </a:pPr>
            <a:r>
              <a:rPr b="0" lang="it-IT" sz="1000" spc="-7" strike="noStrike">
                <a:solidFill>
                  <a:srgbClr val="ffffff"/>
                </a:solidFill>
                <a:latin typeface="Plus Jakarta Sans"/>
                <a:ea typeface="DejaVu Sans"/>
              </a:rPr>
              <a:t>Building</a:t>
            </a:r>
            <a:r>
              <a:rPr b="0" lang="it-IT" sz="1000" spc="-12" strike="noStrike">
                <a:solidFill>
                  <a:srgbClr val="ffffff"/>
                </a:solidFill>
                <a:latin typeface="Plus Jakarta Sans"/>
                <a:ea typeface="DejaVu Sans"/>
              </a:rPr>
              <a:t> </a:t>
            </a:r>
            <a:r>
              <a:rPr b="0" lang="it-IT" sz="1000" spc="-7" strike="noStrike">
                <a:solidFill>
                  <a:srgbClr val="ffffff"/>
                </a:solidFill>
                <a:latin typeface="Plus Jakarta Sans"/>
                <a:ea typeface="DejaVu Sans"/>
              </a:rPr>
              <a:t>together</a:t>
            </a:r>
            <a:r>
              <a:rPr b="0" lang="it-IT" sz="1000" spc="-12" strike="noStrike">
                <a:solidFill>
                  <a:srgbClr val="ffffff"/>
                </a:solidFill>
                <a:latin typeface="Plus Jakarta Sans"/>
                <a:ea typeface="DejaVu Sans"/>
              </a:rPr>
              <a:t> </a:t>
            </a:r>
            <a:r>
              <a:rPr b="0" lang="it-IT" sz="1000" spc="-1" strike="noStrike">
                <a:solidFill>
                  <a:srgbClr val="ffffff"/>
                </a:solidFill>
                <a:latin typeface="Plus Jakarta Sans"/>
                <a:ea typeface="DejaVu Sans"/>
              </a:rPr>
              <a:t>a</a:t>
            </a:r>
            <a:r>
              <a:rPr b="0" lang="it-IT" sz="1000" spc="-12" strike="noStrike">
                <a:solidFill>
                  <a:srgbClr val="ffffff"/>
                </a:solidFill>
                <a:latin typeface="Plus Jakarta Sans"/>
                <a:ea typeface="DejaVu Sans"/>
              </a:rPr>
              <a:t> </a:t>
            </a:r>
            <a:r>
              <a:rPr b="0" lang="it-IT" sz="1000" spc="-7" strike="noStrike">
                <a:solidFill>
                  <a:srgbClr val="ffffff"/>
                </a:solidFill>
                <a:latin typeface="Plus Jakarta Sans"/>
                <a:ea typeface="DejaVu Sans"/>
              </a:rPr>
              <a:t>fully-connected</a:t>
            </a:r>
            <a:r>
              <a:rPr b="0" lang="it-IT" sz="1000" spc="-12" strike="noStrike">
                <a:solidFill>
                  <a:srgbClr val="ffffff"/>
                </a:solidFill>
                <a:latin typeface="Plus Jakarta Sans"/>
                <a:ea typeface="DejaVu Sans"/>
              </a:rPr>
              <a:t> </a:t>
            </a:r>
            <a:r>
              <a:rPr b="0" lang="it-IT" sz="1000" spc="-7" strike="noStrike">
                <a:solidFill>
                  <a:srgbClr val="ffffff"/>
                </a:solidFill>
                <a:latin typeface="Plus Jakarta Sans"/>
                <a:ea typeface="DejaVu Sans"/>
              </a:rPr>
              <a:t>all-scenario</a:t>
            </a:r>
            <a:r>
              <a:rPr b="0" lang="it-IT" sz="1000" spc="-12" strike="noStrike">
                <a:solidFill>
                  <a:srgbClr val="ffffff"/>
                </a:solidFill>
                <a:latin typeface="Plus Jakarta Sans"/>
                <a:ea typeface="DejaVu Sans"/>
              </a:rPr>
              <a:t> </a:t>
            </a:r>
            <a:r>
              <a:rPr b="0" lang="it-IT" sz="1000" spc="-1" strike="noStrike">
                <a:solidFill>
                  <a:srgbClr val="ffffff"/>
                </a:solidFill>
                <a:latin typeface="Plus Jakarta Sans"/>
                <a:ea typeface="DejaVu Sans"/>
              </a:rPr>
              <a:t>intelligent</a:t>
            </a:r>
            <a:r>
              <a:rPr b="0" lang="it-IT" sz="1000" spc="-7" strike="noStrike">
                <a:solidFill>
                  <a:srgbClr val="ffffff"/>
                </a:solidFill>
                <a:latin typeface="Plus Jakarta Sans"/>
                <a:ea typeface="DejaVu Sans"/>
              </a:rPr>
              <a:t> ecosystem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978" name="object 285"/>
          <p:cNvSpPr/>
          <p:nvPr/>
        </p:nvSpPr>
        <p:spPr>
          <a:xfrm>
            <a:off x="10158840" y="6455520"/>
            <a:ext cx="1693440" cy="183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440" bIns="0" anchor="t">
            <a:spAutoFit/>
          </a:bodyPr>
          <a:p>
            <a:pPr marL="12600" algn="r">
              <a:lnSpc>
                <a:spcPct val="100000"/>
              </a:lnSpc>
              <a:spcBef>
                <a:spcPts val="11"/>
              </a:spcBef>
              <a:buNone/>
            </a:pPr>
            <a:r>
              <a:rPr b="1" lang="it-IT" sz="1200" spc="-1" strike="noStrike">
                <a:solidFill>
                  <a:srgbClr val="ffffff"/>
                </a:solidFill>
                <a:latin typeface="Plus Jakarta Sans"/>
                <a:ea typeface="DejaVu Sans"/>
              </a:rPr>
              <a:t>11</a:t>
            </a:r>
            <a:endParaRPr b="0" lang="en-US" sz="1200" spc="-1" strike="noStrike">
              <a:latin typeface="Arial"/>
            </a:endParaRPr>
          </a:p>
        </p:txBody>
      </p:sp>
      <p:pic>
        <p:nvPicPr>
          <p:cNvPr id="979" name="Picture 19" descr="Logo, company name&#10;&#10;Description automatically generated"/>
          <p:cNvPicPr/>
          <p:nvPr/>
        </p:nvPicPr>
        <p:blipFill>
          <a:blip r:embed="rId3"/>
          <a:stretch/>
        </p:blipFill>
        <p:spPr>
          <a:xfrm>
            <a:off x="10215360" y="6245280"/>
            <a:ext cx="1292400" cy="611640"/>
          </a:xfrm>
          <a:prstGeom prst="rect">
            <a:avLst/>
          </a:prstGeom>
          <a:ln w="0">
            <a:noFill/>
          </a:ln>
        </p:spPr>
      </p:pic>
      <p:pic>
        <p:nvPicPr>
          <p:cNvPr id="980" name="" descr=""/>
          <p:cNvPicPr/>
          <p:nvPr/>
        </p:nvPicPr>
        <p:blipFill>
          <a:blip r:embed="rId4">
            <a:lum bright="80000"/>
          </a:blip>
          <a:stretch/>
        </p:blipFill>
        <p:spPr>
          <a:xfrm>
            <a:off x="9304920" y="6393960"/>
            <a:ext cx="938880" cy="355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object 2"/>
          <p:cNvSpPr/>
          <p:nvPr/>
        </p:nvSpPr>
        <p:spPr>
          <a:xfrm>
            <a:off x="0" y="1066680"/>
            <a:ext cx="12190680" cy="5839920"/>
          </a:xfrm>
          <a:custGeom>
            <a:avLst/>
            <a:gdLst/>
            <a:ahLst/>
            <a:rect l="l" t="t" r="r" b="b"/>
            <a:pathLst>
              <a:path w="12192000" h="5841365">
                <a:moveTo>
                  <a:pt x="12192000" y="0"/>
                </a:moveTo>
                <a:lnTo>
                  <a:pt x="0" y="0"/>
                </a:lnTo>
                <a:lnTo>
                  <a:pt x="0" y="5841009"/>
                </a:lnTo>
                <a:lnTo>
                  <a:pt x="12192000" y="5841009"/>
                </a:lnTo>
                <a:lnTo>
                  <a:pt x="12192000" y="0"/>
                </a:lnTo>
                <a:close/>
              </a:path>
            </a:pathLst>
          </a:custGeom>
          <a:solidFill>
            <a:srgbClr val="1b193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982" name="Gruppo 81"/>
          <p:cNvGrpSpPr/>
          <p:nvPr/>
        </p:nvGrpSpPr>
        <p:grpSpPr>
          <a:xfrm>
            <a:off x="5715000" y="1000440"/>
            <a:ext cx="3429360" cy="5856120"/>
            <a:chOff x="5715000" y="1000440"/>
            <a:chExt cx="3429360" cy="5856120"/>
          </a:xfrm>
        </p:grpSpPr>
        <p:sp>
          <p:nvSpPr>
            <p:cNvPr id="983" name="object 3"/>
            <p:cNvSpPr/>
            <p:nvPr/>
          </p:nvSpPr>
          <p:spPr>
            <a:xfrm>
              <a:off x="5715000" y="1016640"/>
              <a:ext cx="360" cy="5839920"/>
            </a:xfrm>
            <a:custGeom>
              <a:avLst/>
              <a:gdLst/>
              <a:ahLst/>
              <a:rect l="l" t="t" r="r" b="b"/>
              <a:pathLst>
                <a:path w="0" h="5841365">
                  <a:moveTo>
                    <a:pt x="0" y="5840996"/>
                  </a:moveTo>
                  <a:lnTo>
                    <a:pt x="0" y="0"/>
                  </a:lnTo>
                </a:path>
              </a:pathLst>
            </a:custGeom>
            <a:noFill/>
            <a:ln w="12600">
              <a:solidFill>
                <a:srgbClr val="3bbcdb"/>
              </a:solidFill>
              <a:prstDash val="dash"/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84" name="object 6"/>
            <p:cNvSpPr/>
            <p:nvPr/>
          </p:nvSpPr>
          <p:spPr>
            <a:xfrm>
              <a:off x="9144000" y="1000440"/>
              <a:ext cx="360" cy="5839920"/>
            </a:xfrm>
            <a:custGeom>
              <a:avLst/>
              <a:gdLst/>
              <a:ahLst/>
              <a:rect l="l" t="t" r="r" b="b"/>
              <a:pathLst>
                <a:path w="0" h="5841365">
                  <a:moveTo>
                    <a:pt x="0" y="5840996"/>
                  </a:moveTo>
                  <a:lnTo>
                    <a:pt x="0" y="0"/>
                  </a:lnTo>
                </a:path>
              </a:pathLst>
            </a:custGeom>
            <a:noFill/>
            <a:ln w="12600">
              <a:solidFill>
                <a:srgbClr val="3bbcdb"/>
              </a:solidFill>
              <a:prstDash val="dash"/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985" name="Gruppo 82"/>
          <p:cNvGrpSpPr/>
          <p:nvPr/>
        </p:nvGrpSpPr>
        <p:grpSpPr>
          <a:xfrm>
            <a:off x="-36000" y="1044720"/>
            <a:ext cx="12190680" cy="4036680"/>
            <a:chOff x="-36000" y="1044720"/>
            <a:chExt cx="12190680" cy="4036680"/>
          </a:xfrm>
        </p:grpSpPr>
        <p:sp>
          <p:nvSpPr>
            <p:cNvPr id="986" name="object 8"/>
            <p:cNvSpPr/>
            <p:nvPr/>
          </p:nvSpPr>
          <p:spPr>
            <a:xfrm>
              <a:off x="-36000" y="1044720"/>
              <a:ext cx="12190680" cy="360"/>
            </a:xfrm>
            <a:custGeom>
              <a:avLst/>
              <a:gdLst/>
              <a:ahLst/>
              <a:rect l="l" t="t" r="r" b="b"/>
              <a:pathLst>
                <a:path w="12192000" h="0">
                  <a:moveTo>
                    <a:pt x="12192000" y="0"/>
                  </a:moveTo>
                  <a:lnTo>
                    <a:pt x="0" y="0"/>
                  </a:lnTo>
                </a:path>
              </a:pathLst>
            </a:custGeom>
            <a:noFill/>
            <a:ln w="12600">
              <a:solidFill>
                <a:srgbClr val="feed53"/>
              </a:solidFill>
              <a:prstDash val="dash"/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87" name="object 9"/>
            <p:cNvSpPr/>
            <p:nvPr/>
          </p:nvSpPr>
          <p:spPr>
            <a:xfrm>
              <a:off x="-36000" y="3122640"/>
              <a:ext cx="12190680" cy="360"/>
            </a:xfrm>
            <a:custGeom>
              <a:avLst/>
              <a:gdLst/>
              <a:ahLst/>
              <a:rect l="l" t="t" r="r" b="b"/>
              <a:pathLst>
                <a:path w="12192000" h="0">
                  <a:moveTo>
                    <a:pt x="12192000" y="0"/>
                  </a:moveTo>
                  <a:lnTo>
                    <a:pt x="0" y="0"/>
                  </a:lnTo>
                </a:path>
              </a:pathLst>
            </a:custGeom>
            <a:noFill/>
            <a:ln w="12600">
              <a:solidFill>
                <a:srgbClr val="feed53"/>
              </a:solidFill>
              <a:prstDash val="dash"/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88" name="object 12"/>
            <p:cNvSpPr/>
            <p:nvPr/>
          </p:nvSpPr>
          <p:spPr>
            <a:xfrm>
              <a:off x="-36000" y="5081040"/>
              <a:ext cx="12190680" cy="360"/>
            </a:xfrm>
            <a:custGeom>
              <a:avLst/>
              <a:gdLst/>
              <a:ahLst/>
              <a:rect l="l" t="t" r="r" b="b"/>
              <a:pathLst>
                <a:path w="12192000" h="0">
                  <a:moveTo>
                    <a:pt x="12192000" y="0"/>
                  </a:moveTo>
                  <a:lnTo>
                    <a:pt x="0" y="0"/>
                  </a:lnTo>
                </a:path>
              </a:pathLst>
            </a:custGeom>
            <a:noFill/>
            <a:ln w="12600">
              <a:solidFill>
                <a:srgbClr val="feed53"/>
              </a:solidFill>
              <a:prstDash val="dash"/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989" name="object 17"/>
          <p:cNvSpPr/>
          <p:nvPr/>
        </p:nvSpPr>
        <p:spPr>
          <a:xfrm>
            <a:off x="6344280" y="1570680"/>
            <a:ext cx="5756400" cy="296280"/>
          </a:xfrm>
          <a:custGeom>
            <a:avLst/>
            <a:gdLst/>
            <a:ahLst/>
            <a:rect l="l" t="t" r="r" b="b"/>
            <a:pathLst>
              <a:path w="2039620" h="241935">
                <a:moveTo>
                  <a:pt x="1918131" y="0"/>
                </a:moveTo>
                <a:lnTo>
                  <a:pt x="120903" y="0"/>
                </a:lnTo>
                <a:lnTo>
                  <a:pt x="73841" y="9500"/>
                </a:lnTo>
                <a:lnTo>
                  <a:pt x="35410" y="35410"/>
                </a:lnTo>
                <a:lnTo>
                  <a:pt x="9500" y="73841"/>
                </a:lnTo>
                <a:lnTo>
                  <a:pt x="0" y="120904"/>
                </a:lnTo>
                <a:lnTo>
                  <a:pt x="9500" y="167966"/>
                </a:lnTo>
                <a:lnTo>
                  <a:pt x="35410" y="206397"/>
                </a:lnTo>
                <a:lnTo>
                  <a:pt x="73841" y="232307"/>
                </a:lnTo>
                <a:lnTo>
                  <a:pt x="120903" y="241808"/>
                </a:lnTo>
                <a:lnTo>
                  <a:pt x="1918131" y="241808"/>
                </a:lnTo>
                <a:lnTo>
                  <a:pt x="1965194" y="232307"/>
                </a:lnTo>
                <a:lnTo>
                  <a:pt x="2003625" y="206397"/>
                </a:lnTo>
                <a:lnTo>
                  <a:pt x="2029535" y="167966"/>
                </a:lnTo>
                <a:lnTo>
                  <a:pt x="2039035" y="120904"/>
                </a:lnTo>
                <a:lnTo>
                  <a:pt x="2029535" y="73841"/>
                </a:lnTo>
                <a:lnTo>
                  <a:pt x="2003625" y="35410"/>
                </a:lnTo>
                <a:lnTo>
                  <a:pt x="1965194" y="9500"/>
                </a:lnTo>
                <a:lnTo>
                  <a:pt x="1918131" y="0"/>
                </a:lnTo>
                <a:close/>
              </a:path>
            </a:pathLst>
          </a:custGeom>
          <a:solidFill>
            <a:srgbClr val="6024b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it-IT" sz="1100" spc="-1" strike="noStrike">
                <a:solidFill>
                  <a:srgbClr val="ffffff"/>
                </a:solidFill>
                <a:latin typeface="Plus Jakarta Sans"/>
                <a:ea typeface="DejaVu Sans"/>
              </a:rPr>
              <a:t>LiteOS Kernel </a:t>
            </a:r>
            <a:r>
              <a:rPr b="1" lang="it-IT" sz="1100" spc="-1" strike="noStrike">
                <a:solidFill>
                  <a:srgbClr val="ffffff"/>
                </a:solidFill>
                <a:latin typeface="Plus Jakarta Sans"/>
                <a:ea typeface="DejaVu Sans"/>
              </a:rPr>
              <a:t>	</a:t>
            </a:r>
            <a:r>
              <a:rPr b="1" lang="it-IT" sz="1100" spc="-1" strike="noStrike">
                <a:solidFill>
                  <a:srgbClr val="ffffff"/>
                </a:solidFill>
                <a:latin typeface="Plus Jakarta Sans"/>
                <a:ea typeface="DejaVu Sans"/>
              </a:rPr>
              <a:t>Linux 5.1x LTS  </a:t>
            </a:r>
            <a:r>
              <a:rPr b="1" lang="it-IT" sz="1100" spc="-1" strike="noStrike">
                <a:solidFill>
                  <a:srgbClr val="ffffff"/>
                </a:solidFill>
                <a:latin typeface="Plus Jakarta Sans"/>
                <a:ea typeface="DejaVu Sans"/>
              </a:rPr>
              <a:t>	</a:t>
            </a:r>
            <a:r>
              <a:rPr b="1" lang="it-IT" sz="1100" spc="-1" strike="noStrike">
                <a:solidFill>
                  <a:srgbClr val="ffffff"/>
                </a:solidFill>
                <a:latin typeface="Plus Jakarta Sans"/>
                <a:ea typeface="DejaVu Sans"/>
              </a:rPr>
              <a:t>	</a:t>
            </a:r>
            <a:r>
              <a:rPr b="1" lang="it-IT" sz="1100" spc="-1" strike="noStrike">
                <a:solidFill>
                  <a:srgbClr val="ffffff"/>
                </a:solidFill>
                <a:latin typeface="Plus Jakarta Sans"/>
                <a:ea typeface="DejaVu Sans"/>
              </a:rPr>
              <a:t>Zephyr LTS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990" name="object 38"/>
          <p:cNvSpPr/>
          <p:nvPr/>
        </p:nvSpPr>
        <p:spPr>
          <a:xfrm>
            <a:off x="438120" y="445680"/>
            <a:ext cx="298440" cy="341640"/>
          </a:xfrm>
          <a:custGeom>
            <a:avLst/>
            <a:gdLst/>
            <a:ahLst/>
            <a:rect l="l" t="t" r="r" b="b"/>
            <a:pathLst>
              <a:path w="299720" h="342900">
                <a:moveTo>
                  <a:pt x="37685" y="0"/>
                </a:moveTo>
                <a:lnTo>
                  <a:pt x="18426" y="3011"/>
                </a:lnTo>
                <a:lnTo>
                  <a:pt x="5412" y="17525"/>
                </a:lnTo>
                <a:lnTo>
                  <a:pt x="596" y="42480"/>
                </a:lnTo>
                <a:lnTo>
                  <a:pt x="0" y="297331"/>
                </a:lnTo>
                <a:lnTo>
                  <a:pt x="4907" y="322656"/>
                </a:lnTo>
                <a:lnTo>
                  <a:pt x="18413" y="338179"/>
                </a:lnTo>
                <a:lnTo>
                  <a:pt x="38488" y="342688"/>
                </a:lnTo>
                <a:lnTo>
                  <a:pt x="63106" y="334974"/>
                </a:lnTo>
                <a:lnTo>
                  <a:pt x="272503" y="221283"/>
                </a:lnTo>
                <a:lnTo>
                  <a:pt x="292382" y="204839"/>
                </a:lnTo>
                <a:lnTo>
                  <a:pt x="299534" y="185544"/>
                </a:lnTo>
                <a:lnTo>
                  <a:pt x="293872" y="165760"/>
                </a:lnTo>
                <a:lnTo>
                  <a:pt x="275310" y="147852"/>
                </a:lnTo>
                <a:lnTo>
                  <a:pt x="61239" y="9549"/>
                </a:lnTo>
                <a:lnTo>
                  <a:pt x="37685" y="0"/>
                </a:lnTo>
                <a:close/>
              </a:path>
            </a:pathLst>
          </a:custGeom>
          <a:solidFill>
            <a:srgbClr val="533b8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91" name="PlaceHolder 1"/>
          <p:cNvSpPr>
            <a:spLocks noGrp="1"/>
          </p:cNvSpPr>
          <p:nvPr>
            <p:ph type="title"/>
          </p:nvPr>
        </p:nvSpPr>
        <p:spPr>
          <a:xfrm>
            <a:off x="813600" y="424800"/>
            <a:ext cx="7597080" cy="115668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>
              <a:lnSpc>
                <a:spcPct val="100000"/>
              </a:lnSpc>
              <a:spcBef>
                <a:spcPts val="99"/>
              </a:spcBef>
              <a:buNone/>
            </a:pPr>
            <a:r>
              <a:rPr b="1" lang="en-US" sz="2400" spc="-86" strike="noStrike">
                <a:solidFill>
                  <a:srgbClr val="1b1937"/>
                </a:solidFill>
                <a:latin typeface="Plus Jakarta Sans"/>
              </a:rPr>
              <a:t>ONIRO 22.12 “GOOFY” ROADMAP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992" name="object 61"/>
          <p:cNvSpPr/>
          <p:nvPr/>
        </p:nvSpPr>
        <p:spPr>
          <a:xfrm>
            <a:off x="601920" y="1859400"/>
            <a:ext cx="1708560" cy="329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242640" indent="-230400" algn="ctr">
              <a:lnSpc>
                <a:spcPct val="100000"/>
              </a:lnSpc>
              <a:spcBef>
                <a:spcPts val="99"/>
              </a:spcBef>
              <a:buNone/>
              <a:tabLst>
                <a:tab algn="l" pos="0"/>
              </a:tabLst>
            </a:pPr>
            <a:r>
              <a:rPr b="1" lang="it-IT" sz="1000" spc="-32" strike="noStrike">
                <a:solidFill>
                  <a:srgbClr val="ffffff"/>
                </a:solidFill>
                <a:latin typeface="Plus Jakarta Sans"/>
                <a:ea typeface="DejaVu Sans"/>
              </a:rPr>
              <a:t>Run</a:t>
            </a:r>
            <a:r>
              <a:rPr b="1" lang="it-IT" sz="1000" spc="-7" strike="noStrike">
                <a:solidFill>
                  <a:srgbClr val="ffffff"/>
                </a:solidFill>
                <a:latin typeface="Plus Jakarta Sans"/>
                <a:ea typeface="DejaVu Sans"/>
              </a:rPr>
              <a:t>t</a:t>
            </a:r>
            <a:r>
              <a:rPr b="1" lang="it-IT" sz="1000" spc="-26" strike="noStrike">
                <a:solidFill>
                  <a:srgbClr val="ffffff"/>
                </a:solidFill>
                <a:latin typeface="Plus Jakarta Sans"/>
                <a:ea typeface="DejaVu Sans"/>
              </a:rPr>
              <a:t>im</a:t>
            </a:r>
            <a:r>
              <a:rPr b="1" lang="it-IT" sz="1000" spc="-15" strike="noStrike">
                <a:solidFill>
                  <a:srgbClr val="ffffff"/>
                </a:solidFill>
                <a:latin typeface="Plus Jakarta Sans"/>
                <a:ea typeface="DejaVu Sans"/>
              </a:rPr>
              <a:t>e</a:t>
            </a:r>
            <a:r>
              <a:rPr b="1" lang="it-IT" sz="1000" spc="-32" strike="noStrike">
                <a:solidFill>
                  <a:srgbClr val="ffffff"/>
                </a:solidFill>
                <a:latin typeface="Plus Jakarta Sans"/>
                <a:ea typeface="DejaVu Sans"/>
              </a:rPr>
              <a:t> </a:t>
            </a:r>
            <a:r>
              <a:rPr b="1" lang="it-IT" sz="1000" spc="-21" strike="noStrike">
                <a:solidFill>
                  <a:srgbClr val="ffffff"/>
                </a:solidFill>
                <a:latin typeface="Plus Jakarta Sans"/>
                <a:ea typeface="DejaVu Sans"/>
              </a:rPr>
              <a:t>and</a:t>
            </a:r>
            <a:endParaRPr b="0" lang="en-US" sz="1000" spc="-1" strike="noStrike">
              <a:latin typeface="Arial"/>
            </a:endParaRPr>
          </a:p>
          <a:p>
            <a:pPr marL="242640" indent="-230400" algn="ctr">
              <a:lnSpc>
                <a:spcPct val="100000"/>
              </a:lnSpc>
              <a:spcBef>
                <a:spcPts val="99"/>
              </a:spcBef>
              <a:buNone/>
              <a:tabLst>
                <a:tab algn="l" pos="0"/>
              </a:tabLst>
            </a:pPr>
            <a:r>
              <a:rPr b="1" lang="it-IT" sz="1000" spc="-41" strike="noStrike">
                <a:solidFill>
                  <a:srgbClr val="ffffff"/>
                </a:solidFill>
                <a:latin typeface="Plus Jakarta Sans"/>
                <a:ea typeface="DejaVu Sans"/>
              </a:rPr>
              <a:t>Tools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993" name="object 62"/>
          <p:cNvSpPr/>
          <p:nvPr/>
        </p:nvSpPr>
        <p:spPr>
          <a:xfrm>
            <a:off x="3141720" y="1173240"/>
            <a:ext cx="2046600" cy="194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 algn="ctr">
              <a:lnSpc>
                <a:spcPct val="100000"/>
              </a:lnSpc>
              <a:spcBef>
                <a:spcPts val="99"/>
              </a:spcBef>
              <a:buNone/>
            </a:pPr>
            <a:r>
              <a:rPr b="1" lang="it-IT" sz="1200" spc="-26" strike="noStrike">
                <a:solidFill>
                  <a:srgbClr val="ffffff"/>
                </a:solidFill>
                <a:latin typeface="Plus Jakarta Sans"/>
                <a:ea typeface="DejaVu Sans"/>
              </a:rPr>
              <a:t>Alpha (June 2022)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994" name="object 62"/>
          <p:cNvSpPr/>
          <p:nvPr/>
        </p:nvSpPr>
        <p:spPr>
          <a:xfrm>
            <a:off x="5830200" y="1074600"/>
            <a:ext cx="3222360" cy="389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 algn="ctr">
              <a:lnSpc>
                <a:spcPct val="100000"/>
              </a:lnSpc>
              <a:spcBef>
                <a:spcPts val="99"/>
              </a:spcBef>
              <a:buNone/>
            </a:pPr>
            <a:r>
              <a:rPr b="1" lang="it-IT" sz="1200" spc="-26" strike="noStrike">
                <a:solidFill>
                  <a:srgbClr val="ffffff"/>
                </a:solidFill>
                <a:latin typeface="Plus Jakarta Sans"/>
                <a:ea typeface="DejaVu Sans"/>
              </a:rPr>
              <a:t>Beta (Sept 2022)</a:t>
            </a:r>
            <a:endParaRPr b="0" lang="en-US" sz="1200" spc="-1" strike="noStrike">
              <a:latin typeface="Arial"/>
            </a:endParaRPr>
          </a:p>
          <a:p>
            <a:pPr marL="12600" algn="ctr">
              <a:lnSpc>
                <a:spcPct val="100000"/>
              </a:lnSpc>
              <a:spcBef>
                <a:spcPts val="99"/>
              </a:spcBef>
              <a:buNone/>
            </a:pPr>
            <a:r>
              <a:rPr b="1" lang="it-IT" sz="1200" spc="-26" strike="noStrike">
                <a:solidFill>
                  <a:srgbClr val="ffffff"/>
                </a:solidFill>
                <a:latin typeface="Plus Jakarta Sans"/>
                <a:ea typeface="DejaVu Sans"/>
              </a:rPr>
              <a:t>Feature Freeze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995" name="object 62"/>
          <p:cNvSpPr/>
          <p:nvPr/>
        </p:nvSpPr>
        <p:spPr>
          <a:xfrm>
            <a:off x="10011240" y="1173240"/>
            <a:ext cx="1522800" cy="194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 algn="ctr">
              <a:lnSpc>
                <a:spcPct val="100000"/>
              </a:lnSpc>
              <a:spcBef>
                <a:spcPts val="99"/>
              </a:spcBef>
              <a:buNone/>
            </a:pPr>
            <a:r>
              <a:rPr b="1" lang="it-IT" sz="1200" spc="-26" strike="noStrike">
                <a:solidFill>
                  <a:srgbClr val="ffffff"/>
                </a:solidFill>
                <a:latin typeface="Plus Jakarta Sans"/>
                <a:ea typeface="DejaVu Sans"/>
              </a:rPr>
              <a:t>GA (December 2022)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996" name="object 17"/>
          <p:cNvSpPr/>
          <p:nvPr/>
        </p:nvSpPr>
        <p:spPr>
          <a:xfrm>
            <a:off x="2836800" y="1568520"/>
            <a:ext cx="2656080" cy="530640"/>
          </a:xfrm>
          <a:custGeom>
            <a:avLst/>
            <a:gdLst/>
            <a:ahLst/>
            <a:rect l="l" t="t" r="r" b="b"/>
            <a:pathLst>
              <a:path w="2039620" h="241935">
                <a:moveTo>
                  <a:pt x="1918131" y="0"/>
                </a:moveTo>
                <a:lnTo>
                  <a:pt x="120903" y="0"/>
                </a:lnTo>
                <a:lnTo>
                  <a:pt x="73841" y="9500"/>
                </a:lnTo>
                <a:lnTo>
                  <a:pt x="35410" y="35410"/>
                </a:lnTo>
                <a:lnTo>
                  <a:pt x="9500" y="73841"/>
                </a:lnTo>
                <a:lnTo>
                  <a:pt x="0" y="120904"/>
                </a:lnTo>
                <a:lnTo>
                  <a:pt x="9500" y="167966"/>
                </a:lnTo>
                <a:lnTo>
                  <a:pt x="35410" y="206397"/>
                </a:lnTo>
                <a:lnTo>
                  <a:pt x="73841" y="232307"/>
                </a:lnTo>
                <a:lnTo>
                  <a:pt x="120903" y="241808"/>
                </a:lnTo>
                <a:lnTo>
                  <a:pt x="1918131" y="241808"/>
                </a:lnTo>
                <a:lnTo>
                  <a:pt x="1965194" y="232307"/>
                </a:lnTo>
                <a:lnTo>
                  <a:pt x="2003625" y="206397"/>
                </a:lnTo>
                <a:lnTo>
                  <a:pt x="2029535" y="167966"/>
                </a:lnTo>
                <a:lnTo>
                  <a:pt x="2039035" y="120904"/>
                </a:lnTo>
                <a:lnTo>
                  <a:pt x="2029535" y="73841"/>
                </a:lnTo>
                <a:lnTo>
                  <a:pt x="2003625" y="35410"/>
                </a:lnTo>
                <a:lnTo>
                  <a:pt x="1965194" y="9500"/>
                </a:lnTo>
                <a:lnTo>
                  <a:pt x="1918131" y="0"/>
                </a:lnTo>
                <a:close/>
              </a:path>
            </a:pathLst>
          </a:custGeom>
          <a:solidFill>
            <a:srgbClr val="6024b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it-IT" sz="1100" spc="-1" strike="noStrike">
                <a:solidFill>
                  <a:srgbClr val="ffffff"/>
                </a:solidFill>
                <a:latin typeface="Plus Jakarta Sans"/>
                <a:ea typeface="DejaVu Sans"/>
              </a:rPr>
              <a:t>LTS Toolchain</a:t>
            </a:r>
            <a:endParaRPr b="0" lang="en-US" sz="11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1" lang="it-IT" sz="1100" spc="-1" strike="noStrike">
                <a:solidFill>
                  <a:srgbClr val="ffffff"/>
                </a:solidFill>
                <a:latin typeface="Plus Jakarta Sans"/>
                <a:ea typeface="DejaVu Sans"/>
              </a:rPr>
              <a:t>Yocto upstream sync</a:t>
            </a:r>
            <a:endParaRPr b="0" lang="en-US" sz="11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1" lang="it-IT" sz="1100" spc="-1" strike="noStrike">
                <a:solidFill>
                  <a:srgbClr val="ffffff"/>
                </a:solidFill>
                <a:latin typeface="Plus Jakarta Sans"/>
                <a:ea typeface="DejaVu Sans"/>
              </a:rPr>
              <a:t>OpenHarmony upstream sync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997" name="object 17"/>
          <p:cNvSpPr/>
          <p:nvPr/>
        </p:nvSpPr>
        <p:spPr>
          <a:xfrm>
            <a:off x="9444600" y="1942920"/>
            <a:ext cx="2656080" cy="530640"/>
          </a:xfrm>
          <a:custGeom>
            <a:avLst/>
            <a:gdLst/>
            <a:ahLst/>
            <a:rect l="l" t="t" r="r" b="b"/>
            <a:pathLst>
              <a:path w="2039620" h="241935">
                <a:moveTo>
                  <a:pt x="1918131" y="0"/>
                </a:moveTo>
                <a:lnTo>
                  <a:pt x="120903" y="0"/>
                </a:lnTo>
                <a:lnTo>
                  <a:pt x="73841" y="9500"/>
                </a:lnTo>
                <a:lnTo>
                  <a:pt x="35410" y="35410"/>
                </a:lnTo>
                <a:lnTo>
                  <a:pt x="9500" y="73841"/>
                </a:lnTo>
                <a:lnTo>
                  <a:pt x="0" y="120904"/>
                </a:lnTo>
                <a:lnTo>
                  <a:pt x="9500" y="167966"/>
                </a:lnTo>
                <a:lnTo>
                  <a:pt x="35410" y="206397"/>
                </a:lnTo>
                <a:lnTo>
                  <a:pt x="73841" y="232307"/>
                </a:lnTo>
                <a:lnTo>
                  <a:pt x="120903" y="241808"/>
                </a:lnTo>
                <a:lnTo>
                  <a:pt x="1918131" y="241808"/>
                </a:lnTo>
                <a:lnTo>
                  <a:pt x="1965194" y="232307"/>
                </a:lnTo>
                <a:lnTo>
                  <a:pt x="2003625" y="206397"/>
                </a:lnTo>
                <a:lnTo>
                  <a:pt x="2029535" y="167966"/>
                </a:lnTo>
                <a:lnTo>
                  <a:pt x="2039035" y="120904"/>
                </a:lnTo>
                <a:lnTo>
                  <a:pt x="2029535" y="73841"/>
                </a:lnTo>
                <a:lnTo>
                  <a:pt x="2003625" y="35410"/>
                </a:lnTo>
                <a:lnTo>
                  <a:pt x="1965194" y="9500"/>
                </a:lnTo>
                <a:lnTo>
                  <a:pt x="1918131" y="0"/>
                </a:lnTo>
                <a:close/>
              </a:path>
            </a:pathLst>
          </a:custGeom>
          <a:solidFill>
            <a:srgbClr val="6024b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it-IT" sz="1100" spc="-1" strike="noStrike">
                <a:solidFill>
                  <a:srgbClr val="ffffff"/>
                </a:solidFill>
                <a:latin typeface="Plus Jakarta Sans"/>
                <a:ea typeface="DejaVu Sans"/>
              </a:rPr>
              <a:t>LTS Toolchain</a:t>
            </a:r>
            <a:endParaRPr b="0" lang="en-US" sz="11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it-IT" sz="1100" spc="-1" strike="noStrike">
                <a:solidFill>
                  <a:srgbClr val="ffffff"/>
                </a:solidFill>
                <a:latin typeface="Plus Jakarta Sans"/>
                <a:ea typeface="DejaVu Sans"/>
              </a:rPr>
              <a:t>Yocto upstream sync</a:t>
            </a:r>
            <a:endParaRPr b="0" lang="en-US" sz="11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it-IT" sz="1100" spc="-1" strike="noStrike">
                <a:solidFill>
                  <a:srgbClr val="ffffff"/>
                </a:solidFill>
                <a:latin typeface="Plus Jakarta Sans"/>
                <a:ea typeface="DejaVu Sans"/>
              </a:rPr>
              <a:t>OpenHarmony upstream sync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998" name="object 32"/>
          <p:cNvSpPr/>
          <p:nvPr/>
        </p:nvSpPr>
        <p:spPr>
          <a:xfrm>
            <a:off x="438120" y="1560600"/>
            <a:ext cx="2038320" cy="4435560"/>
          </a:xfrm>
          <a:custGeom>
            <a:avLst/>
            <a:gdLst/>
            <a:ahLst/>
            <a:rect l="l" t="t" r="r" b="b"/>
            <a:pathLst>
              <a:path w="2039620" h="920750">
                <a:moveTo>
                  <a:pt x="1886635" y="0"/>
                </a:moveTo>
                <a:lnTo>
                  <a:pt x="152400" y="0"/>
                </a:ln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0" y="768134"/>
                </a:lnTo>
                <a:lnTo>
                  <a:pt x="7769" y="816307"/>
                </a:lnTo>
                <a:lnTo>
                  <a:pt x="29405" y="858142"/>
                </a:lnTo>
                <a:lnTo>
                  <a:pt x="62396" y="891131"/>
                </a:lnTo>
                <a:lnTo>
                  <a:pt x="104231" y="912765"/>
                </a:lnTo>
                <a:lnTo>
                  <a:pt x="152400" y="920534"/>
                </a:lnTo>
                <a:lnTo>
                  <a:pt x="1886635" y="920534"/>
                </a:lnTo>
                <a:lnTo>
                  <a:pt x="1934808" y="912765"/>
                </a:lnTo>
                <a:lnTo>
                  <a:pt x="1976644" y="891131"/>
                </a:lnTo>
                <a:lnTo>
                  <a:pt x="2009633" y="858142"/>
                </a:lnTo>
                <a:lnTo>
                  <a:pt x="2031267" y="816307"/>
                </a:lnTo>
                <a:lnTo>
                  <a:pt x="2039035" y="768134"/>
                </a:lnTo>
                <a:lnTo>
                  <a:pt x="2039035" y="152400"/>
                </a:lnTo>
                <a:lnTo>
                  <a:pt x="2031267" y="104231"/>
                </a:lnTo>
                <a:lnTo>
                  <a:pt x="2009633" y="62396"/>
                </a:lnTo>
                <a:lnTo>
                  <a:pt x="1976644" y="29405"/>
                </a:lnTo>
                <a:lnTo>
                  <a:pt x="1934808" y="7769"/>
                </a:lnTo>
                <a:lnTo>
                  <a:pt x="1886635" y="0"/>
                </a:lnTo>
                <a:close/>
              </a:path>
            </a:pathLst>
          </a:custGeom>
          <a:solidFill>
            <a:srgbClr val="6024b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99" name="object 60"/>
          <p:cNvSpPr/>
          <p:nvPr/>
        </p:nvSpPr>
        <p:spPr>
          <a:xfrm>
            <a:off x="798480" y="3555000"/>
            <a:ext cx="1315440" cy="329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 algn="ctr">
              <a:lnSpc>
                <a:spcPct val="100000"/>
              </a:lnSpc>
              <a:spcBef>
                <a:spcPts val="99"/>
              </a:spcBef>
              <a:buNone/>
            </a:pPr>
            <a:r>
              <a:rPr b="1" lang="it-IT" sz="1000" spc="-32" strike="noStrike">
                <a:solidFill>
                  <a:srgbClr val="ffffff"/>
                </a:solidFill>
                <a:latin typeface="Plus Jakarta Sans"/>
                <a:ea typeface="DejaVu Sans"/>
              </a:rPr>
              <a:t>Runtime &amp;</a:t>
            </a:r>
            <a:endParaRPr b="0" lang="en-US" sz="1000" spc="-1" strike="noStrike">
              <a:latin typeface="Arial"/>
            </a:endParaRPr>
          </a:p>
          <a:p>
            <a:pPr marL="12600" algn="ctr">
              <a:lnSpc>
                <a:spcPct val="100000"/>
              </a:lnSpc>
              <a:spcBef>
                <a:spcPts val="99"/>
              </a:spcBef>
              <a:buNone/>
            </a:pPr>
            <a:r>
              <a:rPr b="1" lang="it-IT" sz="1000" spc="-32" strike="noStrike">
                <a:solidFill>
                  <a:srgbClr val="ffffff"/>
                </a:solidFill>
                <a:latin typeface="Plus Jakarta Sans"/>
                <a:ea typeface="DejaVu Sans"/>
              </a:rPr>
              <a:t>Tools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1000" name="object 17"/>
          <p:cNvSpPr/>
          <p:nvPr/>
        </p:nvSpPr>
        <p:spPr>
          <a:xfrm>
            <a:off x="6000480" y="2645640"/>
            <a:ext cx="6099840" cy="356760"/>
          </a:xfrm>
          <a:custGeom>
            <a:avLst/>
            <a:gdLst/>
            <a:ahLst/>
            <a:rect l="l" t="t" r="r" b="b"/>
            <a:pathLst>
              <a:path w="2039620" h="241935">
                <a:moveTo>
                  <a:pt x="1918131" y="0"/>
                </a:moveTo>
                <a:lnTo>
                  <a:pt x="120903" y="0"/>
                </a:lnTo>
                <a:lnTo>
                  <a:pt x="73841" y="9500"/>
                </a:lnTo>
                <a:lnTo>
                  <a:pt x="35410" y="35410"/>
                </a:lnTo>
                <a:lnTo>
                  <a:pt x="9500" y="73841"/>
                </a:lnTo>
                <a:lnTo>
                  <a:pt x="0" y="120904"/>
                </a:lnTo>
                <a:lnTo>
                  <a:pt x="9500" y="167966"/>
                </a:lnTo>
                <a:lnTo>
                  <a:pt x="35410" y="206397"/>
                </a:lnTo>
                <a:lnTo>
                  <a:pt x="73841" y="232307"/>
                </a:lnTo>
                <a:lnTo>
                  <a:pt x="120903" y="241808"/>
                </a:lnTo>
                <a:lnTo>
                  <a:pt x="1918131" y="241808"/>
                </a:lnTo>
                <a:lnTo>
                  <a:pt x="1965194" y="232307"/>
                </a:lnTo>
                <a:lnTo>
                  <a:pt x="2003625" y="206397"/>
                </a:lnTo>
                <a:lnTo>
                  <a:pt x="2029535" y="167966"/>
                </a:lnTo>
                <a:lnTo>
                  <a:pt x="2039035" y="120904"/>
                </a:lnTo>
                <a:lnTo>
                  <a:pt x="2029535" y="73841"/>
                </a:lnTo>
                <a:lnTo>
                  <a:pt x="2003625" y="35410"/>
                </a:lnTo>
                <a:lnTo>
                  <a:pt x="1965194" y="9500"/>
                </a:lnTo>
                <a:lnTo>
                  <a:pt x="1918131" y="0"/>
                </a:lnTo>
                <a:close/>
              </a:path>
            </a:pathLst>
          </a:custGeom>
          <a:solidFill>
            <a:srgbClr val="6024b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it-IT" sz="1100" spc="-1" strike="noStrike">
                <a:solidFill>
                  <a:srgbClr val="ffffff"/>
                </a:solidFill>
                <a:latin typeface="Plus Jakarta Sans"/>
                <a:ea typeface="DejaVu Sans"/>
              </a:rPr>
              <a:t>Security: runtime and configuration hardening Linux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1001" name="object 17"/>
          <p:cNvSpPr/>
          <p:nvPr/>
        </p:nvSpPr>
        <p:spPr>
          <a:xfrm>
            <a:off x="9234000" y="3128760"/>
            <a:ext cx="2866680" cy="356760"/>
          </a:xfrm>
          <a:custGeom>
            <a:avLst/>
            <a:gdLst/>
            <a:ahLst/>
            <a:rect l="l" t="t" r="r" b="b"/>
            <a:pathLst>
              <a:path w="2039620" h="241935">
                <a:moveTo>
                  <a:pt x="1918131" y="0"/>
                </a:moveTo>
                <a:lnTo>
                  <a:pt x="120903" y="0"/>
                </a:lnTo>
                <a:lnTo>
                  <a:pt x="73841" y="9500"/>
                </a:lnTo>
                <a:lnTo>
                  <a:pt x="35410" y="35410"/>
                </a:lnTo>
                <a:lnTo>
                  <a:pt x="9500" y="73841"/>
                </a:lnTo>
                <a:lnTo>
                  <a:pt x="0" y="120904"/>
                </a:lnTo>
                <a:lnTo>
                  <a:pt x="9500" y="167966"/>
                </a:lnTo>
                <a:lnTo>
                  <a:pt x="35410" y="206397"/>
                </a:lnTo>
                <a:lnTo>
                  <a:pt x="73841" y="232307"/>
                </a:lnTo>
                <a:lnTo>
                  <a:pt x="120903" y="241808"/>
                </a:lnTo>
                <a:lnTo>
                  <a:pt x="1918131" y="241808"/>
                </a:lnTo>
                <a:lnTo>
                  <a:pt x="1965194" y="232307"/>
                </a:lnTo>
                <a:lnTo>
                  <a:pt x="2003625" y="206397"/>
                </a:lnTo>
                <a:lnTo>
                  <a:pt x="2029535" y="167966"/>
                </a:lnTo>
                <a:lnTo>
                  <a:pt x="2039035" y="120904"/>
                </a:lnTo>
                <a:lnTo>
                  <a:pt x="2029535" y="73841"/>
                </a:lnTo>
                <a:lnTo>
                  <a:pt x="2003625" y="35410"/>
                </a:lnTo>
                <a:lnTo>
                  <a:pt x="1965194" y="9500"/>
                </a:lnTo>
                <a:lnTo>
                  <a:pt x="1918131" y="0"/>
                </a:lnTo>
                <a:close/>
              </a:path>
            </a:pathLst>
          </a:custGeom>
          <a:solidFill>
            <a:srgbClr val="6024b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it-IT" sz="1100" spc="-1" strike="noStrike">
                <a:solidFill>
                  <a:srgbClr val="ffffff"/>
                </a:solidFill>
                <a:latin typeface="Plus Jakarta Sans"/>
                <a:ea typeface="DejaVu Sans"/>
              </a:rPr>
              <a:t>Security: runtime and configuration hardening Zephyr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1002" name="object 17"/>
          <p:cNvSpPr/>
          <p:nvPr/>
        </p:nvSpPr>
        <p:spPr>
          <a:xfrm>
            <a:off x="2731680" y="3653280"/>
            <a:ext cx="2866680" cy="356760"/>
          </a:xfrm>
          <a:custGeom>
            <a:avLst/>
            <a:gdLst/>
            <a:ahLst/>
            <a:rect l="l" t="t" r="r" b="b"/>
            <a:pathLst>
              <a:path w="2039620" h="241935">
                <a:moveTo>
                  <a:pt x="1918131" y="0"/>
                </a:moveTo>
                <a:lnTo>
                  <a:pt x="120903" y="0"/>
                </a:lnTo>
                <a:lnTo>
                  <a:pt x="73841" y="9500"/>
                </a:lnTo>
                <a:lnTo>
                  <a:pt x="35410" y="35410"/>
                </a:lnTo>
                <a:lnTo>
                  <a:pt x="9500" y="73841"/>
                </a:lnTo>
                <a:lnTo>
                  <a:pt x="0" y="120904"/>
                </a:lnTo>
                <a:lnTo>
                  <a:pt x="9500" y="167966"/>
                </a:lnTo>
                <a:lnTo>
                  <a:pt x="35410" y="206397"/>
                </a:lnTo>
                <a:lnTo>
                  <a:pt x="73841" y="232307"/>
                </a:lnTo>
                <a:lnTo>
                  <a:pt x="120903" y="241808"/>
                </a:lnTo>
                <a:lnTo>
                  <a:pt x="1918131" y="241808"/>
                </a:lnTo>
                <a:lnTo>
                  <a:pt x="1965194" y="232307"/>
                </a:lnTo>
                <a:lnTo>
                  <a:pt x="2003625" y="206397"/>
                </a:lnTo>
                <a:lnTo>
                  <a:pt x="2029535" y="167966"/>
                </a:lnTo>
                <a:lnTo>
                  <a:pt x="2039035" y="120904"/>
                </a:lnTo>
                <a:lnTo>
                  <a:pt x="2029535" y="73841"/>
                </a:lnTo>
                <a:lnTo>
                  <a:pt x="2003625" y="35410"/>
                </a:lnTo>
                <a:lnTo>
                  <a:pt x="1965194" y="9500"/>
                </a:lnTo>
                <a:lnTo>
                  <a:pt x="1918131" y="0"/>
                </a:lnTo>
                <a:close/>
              </a:path>
            </a:pathLst>
          </a:custGeom>
          <a:solidFill>
            <a:srgbClr val="6024b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it-IT" sz="1100" spc="-1" strike="noStrike">
                <a:solidFill>
                  <a:srgbClr val="ffffff"/>
                </a:solidFill>
                <a:latin typeface="Plus Jakarta Sans"/>
                <a:ea typeface="DejaVu Sans"/>
              </a:rPr>
              <a:t>System OTA Linux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1003" name="object 17"/>
          <p:cNvSpPr/>
          <p:nvPr/>
        </p:nvSpPr>
        <p:spPr>
          <a:xfrm>
            <a:off x="6008040" y="3648240"/>
            <a:ext cx="2866680" cy="356760"/>
          </a:xfrm>
          <a:custGeom>
            <a:avLst/>
            <a:gdLst/>
            <a:ahLst/>
            <a:rect l="l" t="t" r="r" b="b"/>
            <a:pathLst>
              <a:path w="2039620" h="241935">
                <a:moveTo>
                  <a:pt x="1918131" y="0"/>
                </a:moveTo>
                <a:lnTo>
                  <a:pt x="120903" y="0"/>
                </a:lnTo>
                <a:lnTo>
                  <a:pt x="73841" y="9500"/>
                </a:lnTo>
                <a:lnTo>
                  <a:pt x="35410" y="35410"/>
                </a:lnTo>
                <a:lnTo>
                  <a:pt x="9500" y="73841"/>
                </a:lnTo>
                <a:lnTo>
                  <a:pt x="0" y="120904"/>
                </a:lnTo>
                <a:lnTo>
                  <a:pt x="9500" y="167966"/>
                </a:lnTo>
                <a:lnTo>
                  <a:pt x="35410" y="206397"/>
                </a:lnTo>
                <a:lnTo>
                  <a:pt x="73841" y="232307"/>
                </a:lnTo>
                <a:lnTo>
                  <a:pt x="120903" y="241808"/>
                </a:lnTo>
                <a:lnTo>
                  <a:pt x="1918131" y="241808"/>
                </a:lnTo>
                <a:lnTo>
                  <a:pt x="1965194" y="232307"/>
                </a:lnTo>
                <a:lnTo>
                  <a:pt x="2003625" y="206397"/>
                </a:lnTo>
                <a:lnTo>
                  <a:pt x="2029535" y="167966"/>
                </a:lnTo>
                <a:lnTo>
                  <a:pt x="2039035" y="120904"/>
                </a:lnTo>
                <a:lnTo>
                  <a:pt x="2029535" y="73841"/>
                </a:lnTo>
                <a:lnTo>
                  <a:pt x="2003625" y="35410"/>
                </a:lnTo>
                <a:lnTo>
                  <a:pt x="1965194" y="9500"/>
                </a:lnTo>
                <a:lnTo>
                  <a:pt x="1918131" y="0"/>
                </a:lnTo>
                <a:close/>
              </a:path>
            </a:pathLst>
          </a:custGeom>
          <a:solidFill>
            <a:srgbClr val="6024b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it-IT" sz="1100" spc="-1" strike="noStrike">
                <a:solidFill>
                  <a:srgbClr val="ffffff"/>
                </a:solidFill>
                <a:latin typeface="Plus Jakarta Sans"/>
                <a:ea typeface="DejaVu Sans"/>
              </a:rPr>
              <a:t>System OTA Zephyr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1004" name="object 17"/>
          <p:cNvSpPr/>
          <p:nvPr/>
        </p:nvSpPr>
        <p:spPr>
          <a:xfrm>
            <a:off x="9234000" y="3653280"/>
            <a:ext cx="2866680" cy="356760"/>
          </a:xfrm>
          <a:custGeom>
            <a:avLst/>
            <a:gdLst/>
            <a:ahLst/>
            <a:rect l="l" t="t" r="r" b="b"/>
            <a:pathLst>
              <a:path w="2039620" h="241935">
                <a:moveTo>
                  <a:pt x="1918131" y="0"/>
                </a:moveTo>
                <a:lnTo>
                  <a:pt x="120903" y="0"/>
                </a:lnTo>
                <a:lnTo>
                  <a:pt x="73841" y="9500"/>
                </a:lnTo>
                <a:lnTo>
                  <a:pt x="35410" y="35410"/>
                </a:lnTo>
                <a:lnTo>
                  <a:pt x="9500" y="73841"/>
                </a:lnTo>
                <a:lnTo>
                  <a:pt x="0" y="120904"/>
                </a:lnTo>
                <a:lnTo>
                  <a:pt x="9500" y="167966"/>
                </a:lnTo>
                <a:lnTo>
                  <a:pt x="35410" y="206397"/>
                </a:lnTo>
                <a:lnTo>
                  <a:pt x="73841" y="232307"/>
                </a:lnTo>
                <a:lnTo>
                  <a:pt x="120903" y="241808"/>
                </a:lnTo>
                <a:lnTo>
                  <a:pt x="1918131" y="241808"/>
                </a:lnTo>
                <a:lnTo>
                  <a:pt x="1965194" y="232307"/>
                </a:lnTo>
                <a:lnTo>
                  <a:pt x="2003625" y="206397"/>
                </a:lnTo>
                <a:lnTo>
                  <a:pt x="2029535" y="167966"/>
                </a:lnTo>
                <a:lnTo>
                  <a:pt x="2039035" y="120904"/>
                </a:lnTo>
                <a:lnTo>
                  <a:pt x="2029535" y="73841"/>
                </a:lnTo>
                <a:lnTo>
                  <a:pt x="2003625" y="35410"/>
                </a:lnTo>
                <a:lnTo>
                  <a:pt x="1965194" y="9500"/>
                </a:lnTo>
                <a:lnTo>
                  <a:pt x="1918131" y="0"/>
                </a:lnTo>
                <a:close/>
              </a:path>
            </a:pathLst>
          </a:custGeom>
          <a:solidFill>
            <a:srgbClr val="6024b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it-IT" sz="1100" spc="-1" strike="noStrike">
                <a:solidFill>
                  <a:srgbClr val="ffffff"/>
                </a:solidFill>
                <a:latin typeface="Plus Jakarta Sans"/>
                <a:ea typeface="DejaVu Sans"/>
              </a:rPr>
              <a:t>System OTA Linux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1005" name="object 17"/>
          <p:cNvSpPr/>
          <p:nvPr/>
        </p:nvSpPr>
        <p:spPr>
          <a:xfrm>
            <a:off x="9234000" y="4096800"/>
            <a:ext cx="2866680" cy="356760"/>
          </a:xfrm>
          <a:custGeom>
            <a:avLst/>
            <a:gdLst/>
            <a:ahLst/>
            <a:rect l="l" t="t" r="r" b="b"/>
            <a:pathLst>
              <a:path w="2039620" h="241935">
                <a:moveTo>
                  <a:pt x="1918131" y="0"/>
                </a:moveTo>
                <a:lnTo>
                  <a:pt x="120903" y="0"/>
                </a:lnTo>
                <a:lnTo>
                  <a:pt x="73841" y="9500"/>
                </a:lnTo>
                <a:lnTo>
                  <a:pt x="35410" y="35410"/>
                </a:lnTo>
                <a:lnTo>
                  <a:pt x="9500" y="73841"/>
                </a:lnTo>
                <a:lnTo>
                  <a:pt x="0" y="120904"/>
                </a:lnTo>
                <a:lnTo>
                  <a:pt x="9500" y="167966"/>
                </a:lnTo>
                <a:lnTo>
                  <a:pt x="35410" y="206397"/>
                </a:lnTo>
                <a:lnTo>
                  <a:pt x="73841" y="232307"/>
                </a:lnTo>
                <a:lnTo>
                  <a:pt x="120903" y="241808"/>
                </a:lnTo>
                <a:lnTo>
                  <a:pt x="1918131" y="241808"/>
                </a:lnTo>
                <a:lnTo>
                  <a:pt x="1965194" y="232307"/>
                </a:lnTo>
                <a:lnTo>
                  <a:pt x="2003625" y="206397"/>
                </a:lnTo>
                <a:lnTo>
                  <a:pt x="2029535" y="167966"/>
                </a:lnTo>
                <a:lnTo>
                  <a:pt x="2039035" y="120904"/>
                </a:lnTo>
                <a:lnTo>
                  <a:pt x="2029535" y="73841"/>
                </a:lnTo>
                <a:lnTo>
                  <a:pt x="2003625" y="35410"/>
                </a:lnTo>
                <a:lnTo>
                  <a:pt x="1965194" y="9500"/>
                </a:lnTo>
                <a:lnTo>
                  <a:pt x="1918131" y="0"/>
                </a:lnTo>
                <a:close/>
              </a:path>
            </a:pathLst>
          </a:custGeom>
          <a:solidFill>
            <a:srgbClr val="6024b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it-IT" sz="1100" spc="-1" strike="noStrike">
                <a:solidFill>
                  <a:srgbClr val="ffffff"/>
                </a:solidFill>
                <a:latin typeface="Plus Jakarta Sans"/>
                <a:ea typeface="DejaVu Sans"/>
              </a:rPr>
              <a:t>System OTA Zephyr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1006" name="object 17"/>
          <p:cNvSpPr/>
          <p:nvPr/>
        </p:nvSpPr>
        <p:spPr>
          <a:xfrm>
            <a:off x="6000480" y="4530600"/>
            <a:ext cx="6099840" cy="429840"/>
          </a:xfrm>
          <a:custGeom>
            <a:avLst/>
            <a:gdLst/>
            <a:ahLst/>
            <a:rect l="l" t="t" r="r" b="b"/>
            <a:pathLst>
              <a:path w="2039620" h="241935">
                <a:moveTo>
                  <a:pt x="1918131" y="0"/>
                </a:moveTo>
                <a:lnTo>
                  <a:pt x="120903" y="0"/>
                </a:lnTo>
                <a:lnTo>
                  <a:pt x="73841" y="9500"/>
                </a:lnTo>
                <a:lnTo>
                  <a:pt x="35410" y="35410"/>
                </a:lnTo>
                <a:lnTo>
                  <a:pt x="9500" y="73841"/>
                </a:lnTo>
                <a:lnTo>
                  <a:pt x="0" y="120904"/>
                </a:lnTo>
                <a:lnTo>
                  <a:pt x="9500" y="167966"/>
                </a:lnTo>
                <a:lnTo>
                  <a:pt x="35410" y="206397"/>
                </a:lnTo>
                <a:lnTo>
                  <a:pt x="73841" y="232307"/>
                </a:lnTo>
                <a:lnTo>
                  <a:pt x="120903" y="241808"/>
                </a:lnTo>
                <a:lnTo>
                  <a:pt x="1918131" y="241808"/>
                </a:lnTo>
                <a:lnTo>
                  <a:pt x="1965194" y="232307"/>
                </a:lnTo>
                <a:lnTo>
                  <a:pt x="2003625" y="206397"/>
                </a:lnTo>
                <a:lnTo>
                  <a:pt x="2029535" y="167966"/>
                </a:lnTo>
                <a:lnTo>
                  <a:pt x="2039035" y="120904"/>
                </a:lnTo>
                <a:lnTo>
                  <a:pt x="2029535" y="73841"/>
                </a:lnTo>
                <a:lnTo>
                  <a:pt x="2003625" y="35410"/>
                </a:lnTo>
                <a:lnTo>
                  <a:pt x="1965194" y="9500"/>
                </a:lnTo>
                <a:lnTo>
                  <a:pt x="1918131" y="0"/>
                </a:lnTo>
                <a:close/>
              </a:path>
            </a:pathLst>
          </a:custGeom>
          <a:solidFill>
            <a:srgbClr val="6024b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it-IT" sz="1100" spc="-1" strike="noStrike">
                <a:solidFill>
                  <a:srgbClr val="ffffff"/>
                </a:solidFill>
                <a:latin typeface="Plus Jakarta Sans"/>
                <a:ea typeface="DejaVu Sans"/>
              </a:rPr>
              <a:t>System OTA end-to-end including cloud backend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1007" name="object 17"/>
          <p:cNvSpPr/>
          <p:nvPr/>
        </p:nvSpPr>
        <p:spPr>
          <a:xfrm>
            <a:off x="2731680" y="5243040"/>
            <a:ext cx="2866680" cy="429840"/>
          </a:xfrm>
          <a:custGeom>
            <a:avLst/>
            <a:gdLst/>
            <a:ahLst/>
            <a:rect l="l" t="t" r="r" b="b"/>
            <a:pathLst>
              <a:path w="2039620" h="241935">
                <a:moveTo>
                  <a:pt x="1918131" y="0"/>
                </a:moveTo>
                <a:lnTo>
                  <a:pt x="120903" y="0"/>
                </a:lnTo>
                <a:lnTo>
                  <a:pt x="73841" y="9500"/>
                </a:lnTo>
                <a:lnTo>
                  <a:pt x="35410" y="35410"/>
                </a:lnTo>
                <a:lnTo>
                  <a:pt x="9500" y="73841"/>
                </a:lnTo>
                <a:lnTo>
                  <a:pt x="0" y="120904"/>
                </a:lnTo>
                <a:lnTo>
                  <a:pt x="9500" y="167966"/>
                </a:lnTo>
                <a:lnTo>
                  <a:pt x="35410" y="206397"/>
                </a:lnTo>
                <a:lnTo>
                  <a:pt x="73841" y="232307"/>
                </a:lnTo>
                <a:lnTo>
                  <a:pt x="120903" y="241808"/>
                </a:lnTo>
                <a:lnTo>
                  <a:pt x="1918131" y="241808"/>
                </a:lnTo>
                <a:lnTo>
                  <a:pt x="1965194" y="232307"/>
                </a:lnTo>
                <a:lnTo>
                  <a:pt x="2003625" y="206397"/>
                </a:lnTo>
                <a:lnTo>
                  <a:pt x="2029535" y="167966"/>
                </a:lnTo>
                <a:lnTo>
                  <a:pt x="2039035" y="120904"/>
                </a:lnTo>
                <a:lnTo>
                  <a:pt x="2029535" y="73841"/>
                </a:lnTo>
                <a:lnTo>
                  <a:pt x="2003625" y="35410"/>
                </a:lnTo>
                <a:lnTo>
                  <a:pt x="1965194" y="9500"/>
                </a:lnTo>
                <a:lnTo>
                  <a:pt x="1918131" y="0"/>
                </a:lnTo>
                <a:close/>
              </a:path>
            </a:pathLst>
          </a:custGeom>
          <a:solidFill>
            <a:srgbClr val="6024b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it-IT" sz="1100" spc="-1" strike="noStrike">
                <a:solidFill>
                  <a:srgbClr val="ffffff"/>
                </a:solidFill>
                <a:latin typeface="Plus Jakarta Sans"/>
                <a:ea typeface="DejaVu Sans"/>
              </a:rPr>
              <a:t>Backend runtime debuggers (gdb, gdbserver, kgdb…)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1008" name="object 17"/>
          <p:cNvSpPr/>
          <p:nvPr/>
        </p:nvSpPr>
        <p:spPr>
          <a:xfrm>
            <a:off x="9234000" y="5243040"/>
            <a:ext cx="2866680" cy="429840"/>
          </a:xfrm>
          <a:custGeom>
            <a:avLst/>
            <a:gdLst/>
            <a:ahLst/>
            <a:rect l="l" t="t" r="r" b="b"/>
            <a:pathLst>
              <a:path w="2039620" h="241935">
                <a:moveTo>
                  <a:pt x="1918131" y="0"/>
                </a:moveTo>
                <a:lnTo>
                  <a:pt x="120903" y="0"/>
                </a:lnTo>
                <a:lnTo>
                  <a:pt x="73841" y="9500"/>
                </a:lnTo>
                <a:lnTo>
                  <a:pt x="35410" y="35410"/>
                </a:lnTo>
                <a:lnTo>
                  <a:pt x="9500" y="73841"/>
                </a:lnTo>
                <a:lnTo>
                  <a:pt x="0" y="120904"/>
                </a:lnTo>
                <a:lnTo>
                  <a:pt x="9500" y="167966"/>
                </a:lnTo>
                <a:lnTo>
                  <a:pt x="35410" y="206397"/>
                </a:lnTo>
                <a:lnTo>
                  <a:pt x="73841" y="232307"/>
                </a:lnTo>
                <a:lnTo>
                  <a:pt x="120903" y="241808"/>
                </a:lnTo>
                <a:lnTo>
                  <a:pt x="1918131" y="241808"/>
                </a:lnTo>
                <a:lnTo>
                  <a:pt x="1965194" y="232307"/>
                </a:lnTo>
                <a:lnTo>
                  <a:pt x="2003625" y="206397"/>
                </a:lnTo>
                <a:lnTo>
                  <a:pt x="2029535" y="167966"/>
                </a:lnTo>
                <a:lnTo>
                  <a:pt x="2039035" y="120904"/>
                </a:lnTo>
                <a:lnTo>
                  <a:pt x="2029535" y="73841"/>
                </a:lnTo>
                <a:lnTo>
                  <a:pt x="2003625" y="35410"/>
                </a:lnTo>
                <a:lnTo>
                  <a:pt x="1965194" y="9500"/>
                </a:lnTo>
                <a:lnTo>
                  <a:pt x="1918131" y="0"/>
                </a:lnTo>
                <a:close/>
              </a:path>
            </a:pathLst>
          </a:custGeom>
          <a:solidFill>
            <a:srgbClr val="6024b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it-IT" sz="1100" spc="-1" strike="noStrike">
                <a:solidFill>
                  <a:srgbClr val="ffffff"/>
                </a:solidFill>
                <a:latin typeface="Plus Jakarta Sans"/>
                <a:ea typeface="DejaVu Sans"/>
              </a:rPr>
              <a:t>Backend runtime debuggers (gdb, gdbserver, kgdb…)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1009" name="object 127"/>
          <p:cNvSpPr/>
          <p:nvPr/>
        </p:nvSpPr>
        <p:spPr>
          <a:xfrm>
            <a:off x="0" y="6252840"/>
            <a:ext cx="12190680" cy="604440"/>
          </a:xfrm>
          <a:custGeom>
            <a:avLst/>
            <a:gdLst/>
            <a:ahLst/>
            <a:rect l="l" t="t" r="r" b="b"/>
            <a:pathLst>
              <a:path w="12192000" h="605790">
                <a:moveTo>
                  <a:pt x="12039601" y="0"/>
                </a:moveTo>
                <a:lnTo>
                  <a:pt x="140399" y="0"/>
                </a:lnTo>
                <a:lnTo>
                  <a:pt x="92231" y="7769"/>
                </a:lnTo>
                <a:lnTo>
                  <a:pt x="50396" y="29405"/>
                </a:lnTo>
                <a:lnTo>
                  <a:pt x="17405" y="62396"/>
                </a:lnTo>
                <a:lnTo>
                  <a:pt x="0" y="96052"/>
                </a:lnTo>
                <a:lnTo>
                  <a:pt x="0" y="605650"/>
                </a:lnTo>
                <a:lnTo>
                  <a:pt x="12192000" y="605650"/>
                </a:lnTo>
                <a:lnTo>
                  <a:pt x="12192000" y="152392"/>
                </a:lnTo>
                <a:lnTo>
                  <a:pt x="12184231" y="104231"/>
                </a:lnTo>
                <a:lnTo>
                  <a:pt x="12162595" y="62396"/>
                </a:lnTo>
                <a:lnTo>
                  <a:pt x="12129604" y="29405"/>
                </a:lnTo>
                <a:lnTo>
                  <a:pt x="12087769" y="7769"/>
                </a:lnTo>
                <a:lnTo>
                  <a:pt x="12039601" y="0"/>
                </a:lnTo>
                <a:close/>
              </a:path>
            </a:pathLst>
          </a:custGeom>
          <a:solidFill>
            <a:srgbClr val="533b8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10" name="PlaceHolder 12"/>
          <p:cNvSpPr/>
          <p:nvPr/>
        </p:nvSpPr>
        <p:spPr>
          <a:xfrm>
            <a:off x="61920" y="6426000"/>
            <a:ext cx="4344120" cy="68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3240" bIns="0" anchor="t">
            <a:noAutofit/>
          </a:bodyPr>
          <a:p>
            <a:pPr marL="12600">
              <a:lnSpc>
                <a:spcPct val="100000"/>
              </a:lnSpc>
              <a:spcBef>
                <a:spcPts val="26"/>
              </a:spcBef>
              <a:buNone/>
            </a:pPr>
            <a:r>
              <a:rPr b="0" lang="it-IT" sz="1000" spc="-7" strike="noStrike">
                <a:solidFill>
                  <a:srgbClr val="ffffff"/>
                </a:solidFill>
                <a:latin typeface="Plus Jakarta Sans"/>
                <a:ea typeface="DejaVu Sans"/>
              </a:rPr>
              <a:t>Building</a:t>
            </a:r>
            <a:r>
              <a:rPr b="0" lang="it-IT" sz="1000" spc="-12" strike="noStrike">
                <a:solidFill>
                  <a:srgbClr val="ffffff"/>
                </a:solidFill>
                <a:latin typeface="Plus Jakarta Sans"/>
                <a:ea typeface="DejaVu Sans"/>
              </a:rPr>
              <a:t> </a:t>
            </a:r>
            <a:r>
              <a:rPr b="0" lang="it-IT" sz="1000" spc="-7" strike="noStrike">
                <a:solidFill>
                  <a:srgbClr val="ffffff"/>
                </a:solidFill>
                <a:latin typeface="Plus Jakarta Sans"/>
                <a:ea typeface="DejaVu Sans"/>
              </a:rPr>
              <a:t>together</a:t>
            </a:r>
            <a:r>
              <a:rPr b="0" lang="it-IT" sz="1000" spc="-12" strike="noStrike">
                <a:solidFill>
                  <a:srgbClr val="ffffff"/>
                </a:solidFill>
                <a:latin typeface="Plus Jakarta Sans"/>
                <a:ea typeface="DejaVu Sans"/>
              </a:rPr>
              <a:t> </a:t>
            </a:r>
            <a:r>
              <a:rPr b="0" lang="it-IT" sz="1000" spc="-1" strike="noStrike">
                <a:solidFill>
                  <a:srgbClr val="ffffff"/>
                </a:solidFill>
                <a:latin typeface="Plus Jakarta Sans"/>
                <a:ea typeface="DejaVu Sans"/>
              </a:rPr>
              <a:t>a</a:t>
            </a:r>
            <a:r>
              <a:rPr b="0" lang="it-IT" sz="1000" spc="-12" strike="noStrike">
                <a:solidFill>
                  <a:srgbClr val="ffffff"/>
                </a:solidFill>
                <a:latin typeface="Plus Jakarta Sans"/>
                <a:ea typeface="DejaVu Sans"/>
              </a:rPr>
              <a:t> </a:t>
            </a:r>
            <a:r>
              <a:rPr b="0" lang="it-IT" sz="1000" spc="-7" strike="noStrike">
                <a:solidFill>
                  <a:srgbClr val="ffffff"/>
                </a:solidFill>
                <a:latin typeface="Plus Jakarta Sans"/>
                <a:ea typeface="DejaVu Sans"/>
              </a:rPr>
              <a:t>fully-connected</a:t>
            </a:r>
            <a:r>
              <a:rPr b="0" lang="it-IT" sz="1000" spc="-12" strike="noStrike">
                <a:solidFill>
                  <a:srgbClr val="ffffff"/>
                </a:solidFill>
                <a:latin typeface="Plus Jakarta Sans"/>
                <a:ea typeface="DejaVu Sans"/>
              </a:rPr>
              <a:t> </a:t>
            </a:r>
            <a:r>
              <a:rPr b="0" lang="it-IT" sz="1000" spc="-7" strike="noStrike">
                <a:solidFill>
                  <a:srgbClr val="ffffff"/>
                </a:solidFill>
                <a:latin typeface="Plus Jakarta Sans"/>
                <a:ea typeface="DejaVu Sans"/>
              </a:rPr>
              <a:t>all-scenario</a:t>
            </a:r>
            <a:r>
              <a:rPr b="0" lang="it-IT" sz="1000" spc="-12" strike="noStrike">
                <a:solidFill>
                  <a:srgbClr val="ffffff"/>
                </a:solidFill>
                <a:latin typeface="Plus Jakarta Sans"/>
                <a:ea typeface="DejaVu Sans"/>
              </a:rPr>
              <a:t> </a:t>
            </a:r>
            <a:r>
              <a:rPr b="0" lang="it-IT" sz="1000" spc="-1" strike="noStrike">
                <a:solidFill>
                  <a:srgbClr val="ffffff"/>
                </a:solidFill>
                <a:latin typeface="Plus Jakarta Sans"/>
                <a:ea typeface="DejaVu Sans"/>
              </a:rPr>
              <a:t>intelligent</a:t>
            </a:r>
            <a:r>
              <a:rPr b="0" lang="it-IT" sz="1000" spc="-7" strike="noStrike">
                <a:solidFill>
                  <a:srgbClr val="ffffff"/>
                </a:solidFill>
                <a:latin typeface="Plus Jakarta Sans"/>
                <a:ea typeface="DejaVu Sans"/>
              </a:rPr>
              <a:t> ecosystem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1011" name="object 128"/>
          <p:cNvSpPr/>
          <p:nvPr/>
        </p:nvSpPr>
        <p:spPr>
          <a:xfrm>
            <a:off x="10158840" y="6455520"/>
            <a:ext cx="1693440" cy="183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440" bIns="0" anchor="t">
            <a:spAutoFit/>
          </a:bodyPr>
          <a:p>
            <a:pPr marL="12600" algn="r">
              <a:lnSpc>
                <a:spcPct val="100000"/>
              </a:lnSpc>
              <a:spcBef>
                <a:spcPts val="11"/>
              </a:spcBef>
              <a:buNone/>
            </a:pPr>
            <a:r>
              <a:rPr b="1" lang="it-IT" sz="1200" spc="-1" strike="noStrike">
                <a:solidFill>
                  <a:srgbClr val="ffffff"/>
                </a:solidFill>
                <a:latin typeface="Plus Jakarta Sans"/>
                <a:ea typeface="DejaVu Sans"/>
              </a:rPr>
              <a:t>12</a:t>
            </a:r>
            <a:endParaRPr b="0" lang="en-US" sz="1200" spc="-1" strike="noStrike">
              <a:latin typeface="Arial"/>
            </a:endParaRPr>
          </a:p>
        </p:txBody>
      </p:sp>
      <p:pic>
        <p:nvPicPr>
          <p:cNvPr id="1012" name="Picture 20" descr="Logo, company name&#10;&#10;Description automatically generated"/>
          <p:cNvPicPr/>
          <p:nvPr/>
        </p:nvPicPr>
        <p:blipFill>
          <a:blip r:embed="rId1"/>
          <a:stretch/>
        </p:blipFill>
        <p:spPr>
          <a:xfrm>
            <a:off x="10215360" y="6245280"/>
            <a:ext cx="1292400" cy="611640"/>
          </a:xfrm>
          <a:prstGeom prst="rect">
            <a:avLst/>
          </a:prstGeom>
          <a:ln w="0">
            <a:noFill/>
          </a:ln>
        </p:spPr>
      </p:pic>
      <p:pic>
        <p:nvPicPr>
          <p:cNvPr id="1013" name="" descr=""/>
          <p:cNvPicPr/>
          <p:nvPr/>
        </p:nvPicPr>
        <p:blipFill>
          <a:blip r:embed="rId2">
            <a:lum bright="80000"/>
          </a:blip>
          <a:stretch/>
        </p:blipFill>
        <p:spPr>
          <a:xfrm>
            <a:off x="9304920" y="6393960"/>
            <a:ext cx="938880" cy="355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object 2"/>
          <p:cNvSpPr/>
          <p:nvPr/>
        </p:nvSpPr>
        <p:spPr>
          <a:xfrm>
            <a:off x="0" y="983880"/>
            <a:ext cx="12190680" cy="5839920"/>
          </a:xfrm>
          <a:custGeom>
            <a:avLst/>
            <a:gdLst/>
            <a:ahLst/>
            <a:rect l="l" t="t" r="r" b="b"/>
            <a:pathLst>
              <a:path w="12192000" h="5841365">
                <a:moveTo>
                  <a:pt x="12192000" y="0"/>
                </a:moveTo>
                <a:lnTo>
                  <a:pt x="0" y="0"/>
                </a:lnTo>
                <a:lnTo>
                  <a:pt x="0" y="5841009"/>
                </a:lnTo>
                <a:lnTo>
                  <a:pt x="12192000" y="5841009"/>
                </a:lnTo>
                <a:lnTo>
                  <a:pt x="12192000" y="0"/>
                </a:lnTo>
                <a:close/>
              </a:path>
            </a:pathLst>
          </a:custGeom>
          <a:solidFill>
            <a:srgbClr val="1b193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015" name="Gruppo 81"/>
          <p:cNvGrpSpPr/>
          <p:nvPr/>
        </p:nvGrpSpPr>
        <p:grpSpPr>
          <a:xfrm>
            <a:off x="5715000" y="1000440"/>
            <a:ext cx="3429360" cy="5856120"/>
            <a:chOff x="5715000" y="1000440"/>
            <a:chExt cx="3429360" cy="5856120"/>
          </a:xfrm>
        </p:grpSpPr>
        <p:sp>
          <p:nvSpPr>
            <p:cNvPr id="1016" name="object 3"/>
            <p:cNvSpPr/>
            <p:nvPr/>
          </p:nvSpPr>
          <p:spPr>
            <a:xfrm>
              <a:off x="5715000" y="1016640"/>
              <a:ext cx="360" cy="5839920"/>
            </a:xfrm>
            <a:custGeom>
              <a:avLst/>
              <a:gdLst/>
              <a:ahLst/>
              <a:rect l="l" t="t" r="r" b="b"/>
              <a:pathLst>
                <a:path w="0" h="5841365">
                  <a:moveTo>
                    <a:pt x="0" y="5840996"/>
                  </a:moveTo>
                  <a:lnTo>
                    <a:pt x="0" y="0"/>
                  </a:lnTo>
                </a:path>
              </a:pathLst>
            </a:custGeom>
            <a:noFill/>
            <a:ln w="12600">
              <a:solidFill>
                <a:srgbClr val="3bbcdb"/>
              </a:solidFill>
              <a:prstDash val="dash"/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17" name="object 6"/>
            <p:cNvSpPr/>
            <p:nvPr/>
          </p:nvSpPr>
          <p:spPr>
            <a:xfrm>
              <a:off x="9144000" y="1000440"/>
              <a:ext cx="360" cy="5839920"/>
            </a:xfrm>
            <a:custGeom>
              <a:avLst/>
              <a:gdLst/>
              <a:ahLst/>
              <a:rect l="l" t="t" r="r" b="b"/>
              <a:pathLst>
                <a:path w="0" h="5841365">
                  <a:moveTo>
                    <a:pt x="0" y="5840996"/>
                  </a:moveTo>
                  <a:lnTo>
                    <a:pt x="0" y="0"/>
                  </a:lnTo>
                </a:path>
              </a:pathLst>
            </a:custGeom>
            <a:noFill/>
            <a:ln w="12600">
              <a:solidFill>
                <a:srgbClr val="3bbcdb"/>
              </a:solidFill>
              <a:prstDash val="dash"/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018" name="object 38"/>
          <p:cNvSpPr/>
          <p:nvPr/>
        </p:nvSpPr>
        <p:spPr>
          <a:xfrm>
            <a:off x="438120" y="445680"/>
            <a:ext cx="298440" cy="341640"/>
          </a:xfrm>
          <a:custGeom>
            <a:avLst/>
            <a:gdLst/>
            <a:ahLst/>
            <a:rect l="l" t="t" r="r" b="b"/>
            <a:pathLst>
              <a:path w="299720" h="342900">
                <a:moveTo>
                  <a:pt x="37685" y="0"/>
                </a:moveTo>
                <a:lnTo>
                  <a:pt x="18426" y="3011"/>
                </a:lnTo>
                <a:lnTo>
                  <a:pt x="5412" y="17525"/>
                </a:lnTo>
                <a:lnTo>
                  <a:pt x="596" y="42480"/>
                </a:lnTo>
                <a:lnTo>
                  <a:pt x="0" y="297331"/>
                </a:lnTo>
                <a:lnTo>
                  <a:pt x="4907" y="322656"/>
                </a:lnTo>
                <a:lnTo>
                  <a:pt x="18413" y="338179"/>
                </a:lnTo>
                <a:lnTo>
                  <a:pt x="38488" y="342688"/>
                </a:lnTo>
                <a:lnTo>
                  <a:pt x="63106" y="334974"/>
                </a:lnTo>
                <a:lnTo>
                  <a:pt x="272503" y="221283"/>
                </a:lnTo>
                <a:lnTo>
                  <a:pt x="292382" y="204839"/>
                </a:lnTo>
                <a:lnTo>
                  <a:pt x="299534" y="185544"/>
                </a:lnTo>
                <a:lnTo>
                  <a:pt x="293872" y="165760"/>
                </a:lnTo>
                <a:lnTo>
                  <a:pt x="275310" y="147852"/>
                </a:lnTo>
                <a:lnTo>
                  <a:pt x="61239" y="9549"/>
                </a:lnTo>
                <a:lnTo>
                  <a:pt x="37685" y="0"/>
                </a:lnTo>
                <a:close/>
              </a:path>
            </a:pathLst>
          </a:custGeom>
          <a:solidFill>
            <a:srgbClr val="533b8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19" name="PlaceHolder 1"/>
          <p:cNvSpPr>
            <a:spLocks noGrp="1"/>
          </p:cNvSpPr>
          <p:nvPr>
            <p:ph type="title"/>
          </p:nvPr>
        </p:nvSpPr>
        <p:spPr>
          <a:xfrm>
            <a:off x="813600" y="424800"/>
            <a:ext cx="7597080" cy="115668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>
              <a:lnSpc>
                <a:spcPct val="100000"/>
              </a:lnSpc>
              <a:spcBef>
                <a:spcPts val="99"/>
              </a:spcBef>
              <a:buNone/>
            </a:pPr>
            <a:r>
              <a:rPr b="1" lang="en-US" sz="2400" spc="-86" strike="noStrike">
                <a:solidFill>
                  <a:srgbClr val="1b1937"/>
                </a:solidFill>
                <a:latin typeface="Plus Jakarta Sans"/>
              </a:rPr>
              <a:t>ONIRO 22.12 “GOOFY” ROADMAP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020" name="object 62"/>
          <p:cNvSpPr/>
          <p:nvPr/>
        </p:nvSpPr>
        <p:spPr>
          <a:xfrm>
            <a:off x="3107880" y="1173240"/>
            <a:ext cx="2046600" cy="194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 algn="ctr">
              <a:lnSpc>
                <a:spcPct val="100000"/>
              </a:lnSpc>
              <a:spcBef>
                <a:spcPts val="99"/>
              </a:spcBef>
              <a:buNone/>
            </a:pPr>
            <a:r>
              <a:rPr b="1" lang="it-IT" sz="1200" spc="-26" strike="noStrike">
                <a:solidFill>
                  <a:srgbClr val="ffffff"/>
                </a:solidFill>
                <a:latin typeface="Plus Jakarta Sans"/>
                <a:ea typeface="DejaVu Sans"/>
              </a:rPr>
              <a:t>Alpha (June 2022)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021" name="object 62"/>
          <p:cNvSpPr/>
          <p:nvPr/>
        </p:nvSpPr>
        <p:spPr>
          <a:xfrm>
            <a:off x="5830200" y="1074600"/>
            <a:ext cx="3222360" cy="389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 algn="ctr">
              <a:lnSpc>
                <a:spcPct val="100000"/>
              </a:lnSpc>
              <a:spcBef>
                <a:spcPts val="99"/>
              </a:spcBef>
              <a:buNone/>
            </a:pPr>
            <a:r>
              <a:rPr b="1" lang="it-IT" sz="1200" spc="-26" strike="noStrike">
                <a:solidFill>
                  <a:srgbClr val="ffffff"/>
                </a:solidFill>
                <a:latin typeface="Plus Jakarta Sans"/>
                <a:ea typeface="DejaVu Sans"/>
              </a:rPr>
              <a:t>Beta (Sept 2022)</a:t>
            </a:r>
            <a:endParaRPr b="0" lang="en-US" sz="1200" spc="-1" strike="noStrike">
              <a:latin typeface="Arial"/>
            </a:endParaRPr>
          </a:p>
          <a:p>
            <a:pPr marL="12600" algn="ctr">
              <a:lnSpc>
                <a:spcPct val="100000"/>
              </a:lnSpc>
              <a:spcBef>
                <a:spcPts val="99"/>
              </a:spcBef>
              <a:buNone/>
            </a:pPr>
            <a:r>
              <a:rPr b="1" lang="it-IT" sz="1200" spc="-26" strike="noStrike">
                <a:solidFill>
                  <a:srgbClr val="ffffff"/>
                </a:solidFill>
                <a:latin typeface="Plus Jakarta Sans"/>
                <a:ea typeface="DejaVu Sans"/>
              </a:rPr>
              <a:t>Feature Freeze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022" name="object 62"/>
          <p:cNvSpPr/>
          <p:nvPr/>
        </p:nvSpPr>
        <p:spPr>
          <a:xfrm>
            <a:off x="9897480" y="1173240"/>
            <a:ext cx="1522800" cy="194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 algn="ctr">
              <a:lnSpc>
                <a:spcPct val="100000"/>
              </a:lnSpc>
              <a:spcBef>
                <a:spcPts val="99"/>
              </a:spcBef>
              <a:buNone/>
            </a:pPr>
            <a:r>
              <a:rPr b="1" lang="it-IT" sz="1200" spc="-26" strike="noStrike">
                <a:solidFill>
                  <a:srgbClr val="ffffff"/>
                </a:solidFill>
                <a:latin typeface="Plus Jakarta Sans"/>
                <a:ea typeface="DejaVu Sans"/>
              </a:rPr>
              <a:t>GA (December 2022)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023" name="object 32"/>
          <p:cNvSpPr/>
          <p:nvPr/>
        </p:nvSpPr>
        <p:spPr>
          <a:xfrm>
            <a:off x="438120" y="1676520"/>
            <a:ext cx="2038320" cy="1562760"/>
          </a:xfrm>
          <a:custGeom>
            <a:avLst/>
            <a:gdLst/>
            <a:ahLst/>
            <a:rect l="l" t="t" r="r" b="b"/>
            <a:pathLst>
              <a:path w="2039620" h="920750">
                <a:moveTo>
                  <a:pt x="1886635" y="0"/>
                </a:moveTo>
                <a:lnTo>
                  <a:pt x="152400" y="0"/>
                </a:ln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0" y="768134"/>
                </a:lnTo>
                <a:lnTo>
                  <a:pt x="7769" y="816307"/>
                </a:lnTo>
                <a:lnTo>
                  <a:pt x="29405" y="858142"/>
                </a:lnTo>
                <a:lnTo>
                  <a:pt x="62396" y="891131"/>
                </a:lnTo>
                <a:lnTo>
                  <a:pt x="104231" y="912765"/>
                </a:lnTo>
                <a:lnTo>
                  <a:pt x="152400" y="920534"/>
                </a:lnTo>
                <a:lnTo>
                  <a:pt x="1886635" y="920534"/>
                </a:lnTo>
                <a:lnTo>
                  <a:pt x="1934808" y="912765"/>
                </a:lnTo>
                <a:lnTo>
                  <a:pt x="1976644" y="891131"/>
                </a:lnTo>
                <a:lnTo>
                  <a:pt x="2009633" y="858142"/>
                </a:lnTo>
                <a:lnTo>
                  <a:pt x="2031267" y="816307"/>
                </a:lnTo>
                <a:lnTo>
                  <a:pt x="2039035" y="768134"/>
                </a:lnTo>
                <a:lnTo>
                  <a:pt x="2039035" y="152400"/>
                </a:lnTo>
                <a:lnTo>
                  <a:pt x="2031267" y="104231"/>
                </a:lnTo>
                <a:lnTo>
                  <a:pt x="2009633" y="62396"/>
                </a:lnTo>
                <a:lnTo>
                  <a:pt x="1976644" y="29405"/>
                </a:lnTo>
                <a:lnTo>
                  <a:pt x="1934808" y="7769"/>
                </a:lnTo>
                <a:lnTo>
                  <a:pt x="1886635" y="0"/>
                </a:lnTo>
                <a:close/>
              </a:path>
            </a:pathLst>
          </a:custGeom>
          <a:solidFill>
            <a:srgbClr val="a57fd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24" name="object 35"/>
          <p:cNvSpPr/>
          <p:nvPr/>
        </p:nvSpPr>
        <p:spPr>
          <a:xfrm>
            <a:off x="437400" y="3538800"/>
            <a:ext cx="2038320" cy="2493720"/>
          </a:xfrm>
          <a:custGeom>
            <a:avLst/>
            <a:gdLst/>
            <a:ahLst/>
            <a:rect l="l" t="t" r="r" b="b"/>
            <a:pathLst>
              <a:path w="2039620" h="564514">
                <a:moveTo>
                  <a:pt x="1886635" y="0"/>
                </a:moveTo>
                <a:lnTo>
                  <a:pt x="152400" y="0"/>
                </a:ln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0" y="411670"/>
                </a:lnTo>
                <a:lnTo>
                  <a:pt x="7769" y="459843"/>
                </a:lnTo>
                <a:lnTo>
                  <a:pt x="29405" y="501679"/>
                </a:lnTo>
                <a:lnTo>
                  <a:pt x="62396" y="534668"/>
                </a:lnTo>
                <a:lnTo>
                  <a:pt x="104231" y="556301"/>
                </a:lnTo>
                <a:lnTo>
                  <a:pt x="152400" y="564070"/>
                </a:lnTo>
                <a:lnTo>
                  <a:pt x="1886635" y="564070"/>
                </a:lnTo>
                <a:lnTo>
                  <a:pt x="1934808" y="556301"/>
                </a:lnTo>
                <a:lnTo>
                  <a:pt x="1976644" y="534668"/>
                </a:lnTo>
                <a:lnTo>
                  <a:pt x="2009633" y="501679"/>
                </a:lnTo>
                <a:lnTo>
                  <a:pt x="2031267" y="459843"/>
                </a:lnTo>
                <a:lnTo>
                  <a:pt x="2039035" y="411670"/>
                </a:lnTo>
                <a:lnTo>
                  <a:pt x="2039035" y="152400"/>
                </a:lnTo>
                <a:lnTo>
                  <a:pt x="2031267" y="104231"/>
                </a:lnTo>
                <a:lnTo>
                  <a:pt x="2009633" y="62396"/>
                </a:lnTo>
                <a:lnTo>
                  <a:pt x="1976644" y="29405"/>
                </a:lnTo>
                <a:lnTo>
                  <a:pt x="1934808" y="7769"/>
                </a:lnTo>
                <a:lnTo>
                  <a:pt x="1886635" y="0"/>
                </a:lnTo>
                <a:close/>
              </a:path>
            </a:pathLst>
          </a:custGeom>
          <a:solidFill>
            <a:srgbClr val="feed5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25" name="object 60"/>
          <p:cNvSpPr/>
          <p:nvPr/>
        </p:nvSpPr>
        <p:spPr>
          <a:xfrm>
            <a:off x="799200" y="2291760"/>
            <a:ext cx="1315440" cy="329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 algn="ctr">
              <a:lnSpc>
                <a:spcPct val="100000"/>
              </a:lnSpc>
              <a:spcBef>
                <a:spcPts val="99"/>
              </a:spcBef>
              <a:buNone/>
            </a:pPr>
            <a:r>
              <a:rPr b="1" lang="it-IT" sz="1000" spc="-32" strike="noStrike">
                <a:solidFill>
                  <a:srgbClr val="ffffff"/>
                </a:solidFill>
                <a:latin typeface="Plus Jakarta Sans"/>
                <a:ea typeface="DejaVu Sans"/>
              </a:rPr>
              <a:t>Re</a:t>
            </a:r>
            <a:r>
              <a:rPr b="1" lang="it-IT" sz="1000" spc="-52" strike="noStrike">
                <a:solidFill>
                  <a:srgbClr val="ffffff"/>
                </a:solidFill>
                <a:latin typeface="Plus Jakarta Sans"/>
                <a:ea typeface="DejaVu Sans"/>
              </a:rPr>
              <a:t>f</a:t>
            </a:r>
            <a:r>
              <a:rPr b="1" lang="it-IT" sz="1000" spc="-26" strike="noStrike">
                <a:solidFill>
                  <a:srgbClr val="ffffff"/>
                </a:solidFill>
                <a:latin typeface="Plus Jakarta Sans"/>
                <a:ea typeface="DejaVu Sans"/>
              </a:rPr>
              <a:t>e</a:t>
            </a:r>
            <a:r>
              <a:rPr b="1" lang="it-IT" sz="1000" spc="-41" strike="noStrike">
                <a:solidFill>
                  <a:srgbClr val="ffffff"/>
                </a:solidFill>
                <a:latin typeface="Plus Jakarta Sans"/>
                <a:ea typeface="DejaVu Sans"/>
              </a:rPr>
              <a:t>r</a:t>
            </a:r>
            <a:r>
              <a:rPr b="1" lang="it-IT" sz="1000" spc="-26" strike="noStrike">
                <a:solidFill>
                  <a:srgbClr val="ffffff"/>
                </a:solidFill>
                <a:latin typeface="Plus Jakarta Sans"/>
                <a:ea typeface="DejaVu Sans"/>
              </a:rPr>
              <a:t>en</a:t>
            </a:r>
            <a:r>
              <a:rPr b="1" lang="it-IT" sz="1000" spc="-32" strike="noStrike">
                <a:solidFill>
                  <a:srgbClr val="ffffff"/>
                </a:solidFill>
                <a:latin typeface="Plus Jakarta Sans"/>
                <a:ea typeface="DejaVu Sans"/>
              </a:rPr>
              <a:t>c</a:t>
            </a:r>
            <a:r>
              <a:rPr b="1" lang="it-IT" sz="1000" spc="-12" strike="noStrike">
                <a:solidFill>
                  <a:srgbClr val="ffffff"/>
                </a:solidFill>
                <a:latin typeface="Plus Jakarta Sans"/>
                <a:ea typeface="DejaVu Sans"/>
              </a:rPr>
              <a:t>e</a:t>
            </a:r>
            <a:endParaRPr b="0" lang="en-US" sz="1000" spc="-1" strike="noStrike">
              <a:latin typeface="Arial"/>
            </a:endParaRPr>
          </a:p>
          <a:p>
            <a:pPr marL="12600" algn="ctr">
              <a:lnSpc>
                <a:spcPct val="100000"/>
              </a:lnSpc>
              <a:spcBef>
                <a:spcPts val="99"/>
              </a:spcBef>
              <a:buNone/>
            </a:pPr>
            <a:r>
              <a:rPr b="1" lang="it-IT" sz="1000" spc="-26" strike="noStrike">
                <a:solidFill>
                  <a:srgbClr val="ffffff"/>
                </a:solidFill>
                <a:latin typeface="Plus Jakarta Sans"/>
                <a:ea typeface="DejaVu Sans"/>
              </a:rPr>
              <a:t>Ha</a:t>
            </a:r>
            <a:r>
              <a:rPr b="1" lang="it-IT" sz="1000" spc="-41" strike="noStrike">
                <a:solidFill>
                  <a:srgbClr val="ffffff"/>
                </a:solidFill>
                <a:latin typeface="Plus Jakarta Sans"/>
                <a:ea typeface="DejaVu Sans"/>
              </a:rPr>
              <a:t>r</a:t>
            </a:r>
            <a:r>
              <a:rPr b="1" lang="it-IT" sz="1000" spc="-32" strike="noStrike">
                <a:solidFill>
                  <a:srgbClr val="ffffff"/>
                </a:solidFill>
                <a:latin typeface="Plus Jakarta Sans"/>
                <a:ea typeface="DejaVu Sans"/>
              </a:rPr>
              <a:t>dw</a:t>
            </a:r>
            <a:r>
              <a:rPr b="1" lang="it-IT" sz="1000" spc="-26" strike="noStrike">
                <a:solidFill>
                  <a:srgbClr val="ffffff"/>
                </a:solidFill>
                <a:latin typeface="Plus Jakarta Sans"/>
                <a:ea typeface="DejaVu Sans"/>
              </a:rPr>
              <a:t>a</a:t>
            </a:r>
            <a:r>
              <a:rPr b="1" lang="it-IT" sz="1000" spc="-41" strike="noStrike">
                <a:solidFill>
                  <a:srgbClr val="ffffff"/>
                </a:solidFill>
                <a:latin typeface="Plus Jakarta Sans"/>
                <a:ea typeface="DejaVu Sans"/>
              </a:rPr>
              <a:t>r</a:t>
            </a:r>
            <a:r>
              <a:rPr b="1" lang="it-IT" sz="1000" spc="-15" strike="noStrike">
                <a:solidFill>
                  <a:srgbClr val="ffffff"/>
                </a:solidFill>
                <a:latin typeface="Plus Jakarta Sans"/>
                <a:ea typeface="DejaVu Sans"/>
              </a:rPr>
              <a:t>e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1026" name="object 68"/>
          <p:cNvSpPr/>
          <p:nvPr/>
        </p:nvSpPr>
        <p:spPr>
          <a:xfrm>
            <a:off x="549000" y="4619880"/>
            <a:ext cx="1814760" cy="329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 indent="126360" algn="ctr">
              <a:lnSpc>
                <a:spcPct val="100000"/>
              </a:lnSpc>
              <a:spcBef>
                <a:spcPts val="99"/>
              </a:spcBef>
              <a:buNone/>
              <a:tabLst>
                <a:tab algn="l" pos="0"/>
              </a:tabLst>
            </a:pPr>
            <a:r>
              <a:rPr b="1" lang="it-IT" sz="1000" spc="-32" strike="noStrike">
                <a:solidFill>
                  <a:srgbClr val="1b1937"/>
                </a:solidFill>
                <a:latin typeface="Plus Jakarta Sans"/>
                <a:ea typeface="DejaVu Sans"/>
              </a:rPr>
              <a:t>Testing </a:t>
            </a:r>
            <a:r>
              <a:rPr b="1" lang="it-IT" sz="1000" spc="-21" strike="noStrike">
                <a:solidFill>
                  <a:srgbClr val="1b1937"/>
                </a:solidFill>
                <a:latin typeface="Plus Jakarta Sans"/>
                <a:ea typeface="DejaVu Sans"/>
              </a:rPr>
              <a:t>&amp;</a:t>
            </a:r>
            <a:endParaRPr b="0" lang="en-US" sz="1000" spc="-1" strike="noStrike">
              <a:latin typeface="Arial"/>
            </a:endParaRPr>
          </a:p>
          <a:p>
            <a:pPr marL="12600" indent="126360" algn="ctr">
              <a:lnSpc>
                <a:spcPct val="100000"/>
              </a:lnSpc>
              <a:spcBef>
                <a:spcPts val="99"/>
              </a:spcBef>
              <a:buNone/>
              <a:tabLst>
                <a:tab algn="l" pos="0"/>
              </a:tabLst>
            </a:pPr>
            <a:r>
              <a:rPr b="1" lang="it-IT" sz="1000" spc="-21" strike="noStrike">
                <a:solidFill>
                  <a:srgbClr val="1b1937"/>
                </a:solidFill>
                <a:latin typeface="Plus Jakarta Sans"/>
                <a:ea typeface="DejaVu Sans"/>
              </a:rPr>
              <a:t>Inf</a:t>
            </a:r>
            <a:r>
              <a:rPr b="1" lang="it-IT" sz="1000" spc="-46" strike="noStrike">
                <a:solidFill>
                  <a:srgbClr val="1b1937"/>
                </a:solidFill>
                <a:latin typeface="Plus Jakarta Sans"/>
                <a:ea typeface="DejaVu Sans"/>
              </a:rPr>
              <a:t>r</a:t>
            </a:r>
            <a:r>
              <a:rPr b="1" lang="it-IT" sz="1000" spc="-21" strike="noStrike">
                <a:solidFill>
                  <a:srgbClr val="1b1937"/>
                </a:solidFill>
                <a:latin typeface="Plus Jakarta Sans"/>
                <a:ea typeface="DejaVu Sans"/>
              </a:rPr>
              <a:t>astructu</a:t>
            </a:r>
            <a:r>
              <a:rPr b="1" lang="it-IT" sz="1000" spc="-41" strike="noStrike">
                <a:solidFill>
                  <a:srgbClr val="1b1937"/>
                </a:solidFill>
                <a:latin typeface="Plus Jakarta Sans"/>
                <a:ea typeface="DejaVu Sans"/>
              </a:rPr>
              <a:t>r</a:t>
            </a:r>
            <a:r>
              <a:rPr b="1" lang="it-IT" sz="1000" spc="-15" strike="noStrike">
                <a:solidFill>
                  <a:srgbClr val="1b1937"/>
                </a:solidFill>
                <a:latin typeface="Plus Jakarta Sans"/>
                <a:ea typeface="DejaVu Sans"/>
              </a:rPr>
              <a:t>e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1027" name="object 17"/>
          <p:cNvSpPr/>
          <p:nvPr/>
        </p:nvSpPr>
        <p:spPr>
          <a:xfrm>
            <a:off x="2635560" y="1699200"/>
            <a:ext cx="2990880" cy="466560"/>
          </a:xfrm>
          <a:custGeom>
            <a:avLst/>
            <a:gdLst/>
            <a:ahLst/>
            <a:rect l="l" t="t" r="r" b="b"/>
            <a:pathLst>
              <a:path w="2039620" h="241935">
                <a:moveTo>
                  <a:pt x="1918131" y="0"/>
                </a:moveTo>
                <a:lnTo>
                  <a:pt x="120903" y="0"/>
                </a:lnTo>
                <a:lnTo>
                  <a:pt x="73841" y="9500"/>
                </a:lnTo>
                <a:lnTo>
                  <a:pt x="35410" y="35410"/>
                </a:lnTo>
                <a:lnTo>
                  <a:pt x="9500" y="73841"/>
                </a:lnTo>
                <a:lnTo>
                  <a:pt x="0" y="120904"/>
                </a:lnTo>
                <a:lnTo>
                  <a:pt x="9500" y="167966"/>
                </a:lnTo>
                <a:lnTo>
                  <a:pt x="35410" y="206397"/>
                </a:lnTo>
                <a:lnTo>
                  <a:pt x="73841" y="232307"/>
                </a:lnTo>
                <a:lnTo>
                  <a:pt x="120903" y="241808"/>
                </a:lnTo>
                <a:lnTo>
                  <a:pt x="1918131" y="241808"/>
                </a:lnTo>
                <a:lnTo>
                  <a:pt x="1965194" y="232307"/>
                </a:lnTo>
                <a:lnTo>
                  <a:pt x="2003625" y="206397"/>
                </a:lnTo>
                <a:lnTo>
                  <a:pt x="2029535" y="167966"/>
                </a:lnTo>
                <a:lnTo>
                  <a:pt x="2039035" y="120904"/>
                </a:lnTo>
                <a:lnTo>
                  <a:pt x="2029535" y="73841"/>
                </a:lnTo>
                <a:lnTo>
                  <a:pt x="2003625" y="35410"/>
                </a:lnTo>
                <a:lnTo>
                  <a:pt x="1965194" y="9500"/>
                </a:lnTo>
                <a:lnTo>
                  <a:pt x="1918131" y="0"/>
                </a:lnTo>
                <a:close/>
              </a:path>
            </a:pathLst>
          </a:custGeom>
          <a:solidFill>
            <a:srgbClr val="a47ed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it-IT" sz="900" spc="-1" strike="noStrike">
                <a:solidFill>
                  <a:srgbClr val="ffffff"/>
                </a:solidFill>
                <a:latin typeface="Plus Jakarta Sans"/>
                <a:ea typeface="DejaVu Sans"/>
              </a:rPr>
              <a:t>SECO SBC C61 – NXP i.MX8M Mini – Linux and Zephyr</a:t>
            </a:r>
            <a:endParaRPr b="0" lang="en-US" sz="9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it-IT" sz="900" spc="-1" strike="noStrike">
                <a:solidFill>
                  <a:srgbClr val="ffffff"/>
                </a:solidFill>
                <a:latin typeface="Plus Jakarta Sans"/>
                <a:ea typeface="DejaVu Sans"/>
              </a:rPr>
              <a:t>SECO SBC B68 – Intel Atom – Linux and Zephyr</a:t>
            </a:r>
            <a:endParaRPr b="0" lang="en-US" sz="9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it-IT" sz="900" spc="-1" strike="noStrike">
                <a:solidFill>
                  <a:srgbClr val="ffffff"/>
                </a:solidFill>
                <a:latin typeface="Plus Jakarta Sans"/>
                <a:ea typeface="DejaVu Sans"/>
              </a:rPr>
              <a:t>SECO C23 – Rockchip – Linux and Zephyr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1028" name="object 17"/>
          <p:cNvSpPr/>
          <p:nvPr/>
        </p:nvSpPr>
        <p:spPr>
          <a:xfrm>
            <a:off x="9163440" y="1699200"/>
            <a:ext cx="2990880" cy="466560"/>
          </a:xfrm>
          <a:custGeom>
            <a:avLst/>
            <a:gdLst/>
            <a:ahLst/>
            <a:rect l="l" t="t" r="r" b="b"/>
            <a:pathLst>
              <a:path w="2039620" h="241935">
                <a:moveTo>
                  <a:pt x="1918131" y="0"/>
                </a:moveTo>
                <a:lnTo>
                  <a:pt x="120903" y="0"/>
                </a:lnTo>
                <a:lnTo>
                  <a:pt x="73841" y="9500"/>
                </a:lnTo>
                <a:lnTo>
                  <a:pt x="35410" y="35410"/>
                </a:lnTo>
                <a:lnTo>
                  <a:pt x="9500" y="73841"/>
                </a:lnTo>
                <a:lnTo>
                  <a:pt x="0" y="120904"/>
                </a:lnTo>
                <a:lnTo>
                  <a:pt x="9500" y="167966"/>
                </a:lnTo>
                <a:lnTo>
                  <a:pt x="35410" y="206397"/>
                </a:lnTo>
                <a:lnTo>
                  <a:pt x="73841" y="232307"/>
                </a:lnTo>
                <a:lnTo>
                  <a:pt x="120903" y="241808"/>
                </a:lnTo>
                <a:lnTo>
                  <a:pt x="1918131" y="241808"/>
                </a:lnTo>
                <a:lnTo>
                  <a:pt x="1965194" y="232307"/>
                </a:lnTo>
                <a:lnTo>
                  <a:pt x="2003625" y="206397"/>
                </a:lnTo>
                <a:lnTo>
                  <a:pt x="2029535" y="167966"/>
                </a:lnTo>
                <a:lnTo>
                  <a:pt x="2039035" y="120904"/>
                </a:lnTo>
                <a:lnTo>
                  <a:pt x="2029535" y="73841"/>
                </a:lnTo>
                <a:lnTo>
                  <a:pt x="2003625" y="35410"/>
                </a:lnTo>
                <a:lnTo>
                  <a:pt x="1965194" y="9500"/>
                </a:lnTo>
                <a:lnTo>
                  <a:pt x="1918131" y="0"/>
                </a:lnTo>
                <a:close/>
              </a:path>
            </a:pathLst>
          </a:custGeom>
          <a:solidFill>
            <a:srgbClr val="a47ed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it-IT" sz="900" spc="-1" strike="noStrike">
                <a:solidFill>
                  <a:srgbClr val="ffffff"/>
                </a:solidFill>
                <a:latin typeface="Plus Jakarta Sans"/>
                <a:ea typeface="DejaVu Sans"/>
              </a:rPr>
              <a:t>SECO SBC C61 – NXP i.MX8M Mini – Linux and Zephyr</a:t>
            </a:r>
            <a:endParaRPr b="0" lang="en-US" sz="9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it-IT" sz="900" spc="-1" strike="noStrike">
                <a:solidFill>
                  <a:srgbClr val="ffffff"/>
                </a:solidFill>
                <a:latin typeface="Plus Jakarta Sans"/>
                <a:ea typeface="DejaVu Sans"/>
              </a:rPr>
              <a:t>SECO SBC B68 – Intel Atom – Linux and Zephyr</a:t>
            </a:r>
            <a:endParaRPr b="0" lang="en-US" sz="9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it-IT" sz="900" spc="-1" strike="noStrike">
                <a:solidFill>
                  <a:srgbClr val="ffffff"/>
                </a:solidFill>
                <a:latin typeface="Plus Jakarta Sans"/>
                <a:ea typeface="DejaVu Sans"/>
              </a:rPr>
              <a:t>SECO C23 – Rockchip – Linux and Zephyr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1029" name="object 17"/>
          <p:cNvSpPr/>
          <p:nvPr/>
        </p:nvSpPr>
        <p:spPr>
          <a:xfrm>
            <a:off x="2635560" y="2194200"/>
            <a:ext cx="2990880" cy="466560"/>
          </a:xfrm>
          <a:custGeom>
            <a:avLst/>
            <a:gdLst/>
            <a:ahLst/>
            <a:rect l="l" t="t" r="r" b="b"/>
            <a:pathLst>
              <a:path w="2039620" h="241935">
                <a:moveTo>
                  <a:pt x="1918131" y="0"/>
                </a:moveTo>
                <a:lnTo>
                  <a:pt x="120903" y="0"/>
                </a:lnTo>
                <a:lnTo>
                  <a:pt x="73841" y="9500"/>
                </a:lnTo>
                <a:lnTo>
                  <a:pt x="35410" y="35410"/>
                </a:lnTo>
                <a:lnTo>
                  <a:pt x="9500" y="73841"/>
                </a:lnTo>
                <a:lnTo>
                  <a:pt x="0" y="120904"/>
                </a:lnTo>
                <a:lnTo>
                  <a:pt x="9500" y="167966"/>
                </a:lnTo>
                <a:lnTo>
                  <a:pt x="35410" y="206397"/>
                </a:lnTo>
                <a:lnTo>
                  <a:pt x="73841" y="232307"/>
                </a:lnTo>
                <a:lnTo>
                  <a:pt x="120903" y="241808"/>
                </a:lnTo>
                <a:lnTo>
                  <a:pt x="1918131" y="241808"/>
                </a:lnTo>
                <a:lnTo>
                  <a:pt x="1965194" y="232307"/>
                </a:lnTo>
                <a:lnTo>
                  <a:pt x="2003625" y="206397"/>
                </a:lnTo>
                <a:lnTo>
                  <a:pt x="2029535" y="167966"/>
                </a:lnTo>
                <a:lnTo>
                  <a:pt x="2039035" y="120904"/>
                </a:lnTo>
                <a:lnTo>
                  <a:pt x="2029535" y="73841"/>
                </a:lnTo>
                <a:lnTo>
                  <a:pt x="2003625" y="35410"/>
                </a:lnTo>
                <a:lnTo>
                  <a:pt x="1965194" y="9500"/>
                </a:lnTo>
                <a:lnTo>
                  <a:pt x="1918131" y="0"/>
                </a:lnTo>
                <a:close/>
              </a:path>
            </a:pathLst>
          </a:custGeom>
          <a:solidFill>
            <a:srgbClr val="a47ed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it-IT" sz="900" spc="-1" strike="noStrike">
                <a:solidFill>
                  <a:srgbClr val="ffffff"/>
                </a:solidFill>
                <a:latin typeface="Plus Jakarta Sans"/>
                <a:ea typeface="DejaVu Sans"/>
              </a:rPr>
              <a:t>Arduino  Nano BLE – Zephyr</a:t>
            </a:r>
            <a:endParaRPr b="0" lang="en-US" sz="9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it-IT" sz="900" spc="-1" strike="noStrike">
                <a:solidFill>
                  <a:srgbClr val="ffffff"/>
                </a:solidFill>
                <a:latin typeface="Plus Jakarta Sans"/>
                <a:ea typeface="DejaVu Sans"/>
              </a:rPr>
              <a:t>Rpi 3/4 – Linux</a:t>
            </a:r>
            <a:endParaRPr b="0" lang="en-US" sz="9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it-IT" sz="900" spc="-1" strike="noStrike">
                <a:solidFill>
                  <a:srgbClr val="ffffff"/>
                </a:solidFill>
                <a:latin typeface="Plus Jakarta Sans"/>
                <a:ea typeface="DejaVu Sans"/>
              </a:rPr>
              <a:t>Udoo Key – RPI RP2040 &amp; ESP32 – Linux and Zephyr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1030" name="object 17"/>
          <p:cNvSpPr/>
          <p:nvPr/>
        </p:nvSpPr>
        <p:spPr>
          <a:xfrm>
            <a:off x="9163440" y="2196000"/>
            <a:ext cx="2990880" cy="466560"/>
          </a:xfrm>
          <a:custGeom>
            <a:avLst/>
            <a:gdLst/>
            <a:ahLst/>
            <a:rect l="l" t="t" r="r" b="b"/>
            <a:pathLst>
              <a:path w="2039620" h="241935">
                <a:moveTo>
                  <a:pt x="1918131" y="0"/>
                </a:moveTo>
                <a:lnTo>
                  <a:pt x="120903" y="0"/>
                </a:lnTo>
                <a:lnTo>
                  <a:pt x="73841" y="9500"/>
                </a:lnTo>
                <a:lnTo>
                  <a:pt x="35410" y="35410"/>
                </a:lnTo>
                <a:lnTo>
                  <a:pt x="9500" y="73841"/>
                </a:lnTo>
                <a:lnTo>
                  <a:pt x="0" y="120904"/>
                </a:lnTo>
                <a:lnTo>
                  <a:pt x="9500" y="167966"/>
                </a:lnTo>
                <a:lnTo>
                  <a:pt x="35410" y="206397"/>
                </a:lnTo>
                <a:lnTo>
                  <a:pt x="73841" y="232307"/>
                </a:lnTo>
                <a:lnTo>
                  <a:pt x="120903" y="241808"/>
                </a:lnTo>
                <a:lnTo>
                  <a:pt x="1918131" y="241808"/>
                </a:lnTo>
                <a:lnTo>
                  <a:pt x="1965194" y="232307"/>
                </a:lnTo>
                <a:lnTo>
                  <a:pt x="2003625" y="206397"/>
                </a:lnTo>
                <a:lnTo>
                  <a:pt x="2029535" y="167966"/>
                </a:lnTo>
                <a:lnTo>
                  <a:pt x="2039035" y="120904"/>
                </a:lnTo>
                <a:lnTo>
                  <a:pt x="2029535" y="73841"/>
                </a:lnTo>
                <a:lnTo>
                  <a:pt x="2003625" y="35410"/>
                </a:lnTo>
                <a:lnTo>
                  <a:pt x="1965194" y="9500"/>
                </a:lnTo>
                <a:lnTo>
                  <a:pt x="1918131" y="0"/>
                </a:lnTo>
                <a:close/>
              </a:path>
            </a:pathLst>
          </a:custGeom>
          <a:solidFill>
            <a:srgbClr val="a47ed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it-IT" sz="900" spc="-1" strike="noStrike">
                <a:solidFill>
                  <a:srgbClr val="ffffff"/>
                </a:solidFill>
                <a:latin typeface="Plus Jakarta Sans"/>
                <a:ea typeface="DejaVu Sans"/>
              </a:rPr>
              <a:t>Arduino  Nano BLE – Zephyr</a:t>
            </a:r>
            <a:endParaRPr b="0" lang="en-US" sz="9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it-IT" sz="900" spc="-1" strike="noStrike">
                <a:solidFill>
                  <a:srgbClr val="ffffff"/>
                </a:solidFill>
                <a:latin typeface="Plus Jakarta Sans"/>
                <a:ea typeface="DejaVu Sans"/>
              </a:rPr>
              <a:t>Rpi 3/4 – Linux</a:t>
            </a:r>
            <a:endParaRPr b="0" lang="en-US" sz="9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it-IT" sz="900" spc="-1" strike="noStrike">
                <a:solidFill>
                  <a:srgbClr val="ffffff"/>
                </a:solidFill>
                <a:latin typeface="Plus Jakarta Sans"/>
                <a:ea typeface="DejaVu Sans"/>
              </a:rPr>
              <a:t>Udoo Key – RPI RP2040 &amp; ESP32 – Linux and Zephyr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1031" name="object 17"/>
          <p:cNvSpPr/>
          <p:nvPr/>
        </p:nvSpPr>
        <p:spPr>
          <a:xfrm>
            <a:off x="3104640" y="2688840"/>
            <a:ext cx="2053440" cy="261000"/>
          </a:xfrm>
          <a:custGeom>
            <a:avLst/>
            <a:gdLst/>
            <a:ahLst/>
            <a:rect l="l" t="t" r="r" b="b"/>
            <a:pathLst>
              <a:path w="2039620" h="241935">
                <a:moveTo>
                  <a:pt x="1918131" y="0"/>
                </a:moveTo>
                <a:lnTo>
                  <a:pt x="120903" y="0"/>
                </a:lnTo>
                <a:lnTo>
                  <a:pt x="73841" y="9500"/>
                </a:lnTo>
                <a:lnTo>
                  <a:pt x="35410" y="35410"/>
                </a:lnTo>
                <a:lnTo>
                  <a:pt x="9500" y="73841"/>
                </a:lnTo>
                <a:lnTo>
                  <a:pt x="0" y="120904"/>
                </a:lnTo>
                <a:lnTo>
                  <a:pt x="9500" y="167966"/>
                </a:lnTo>
                <a:lnTo>
                  <a:pt x="35410" y="206397"/>
                </a:lnTo>
                <a:lnTo>
                  <a:pt x="73841" y="232307"/>
                </a:lnTo>
                <a:lnTo>
                  <a:pt x="120903" y="241808"/>
                </a:lnTo>
                <a:lnTo>
                  <a:pt x="1918131" y="241808"/>
                </a:lnTo>
                <a:lnTo>
                  <a:pt x="1965194" y="232307"/>
                </a:lnTo>
                <a:lnTo>
                  <a:pt x="2003625" y="206397"/>
                </a:lnTo>
                <a:lnTo>
                  <a:pt x="2029535" y="167966"/>
                </a:lnTo>
                <a:lnTo>
                  <a:pt x="2039035" y="120904"/>
                </a:lnTo>
                <a:lnTo>
                  <a:pt x="2029535" y="73841"/>
                </a:lnTo>
                <a:lnTo>
                  <a:pt x="2003625" y="35410"/>
                </a:lnTo>
                <a:lnTo>
                  <a:pt x="1965194" y="9500"/>
                </a:lnTo>
                <a:lnTo>
                  <a:pt x="1918131" y="0"/>
                </a:lnTo>
                <a:close/>
              </a:path>
            </a:pathLst>
          </a:custGeom>
          <a:solidFill>
            <a:srgbClr val="a47ed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it-IT" sz="900" spc="-1" strike="noStrike">
                <a:solidFill>
                  <a:srgbClr val="ffffff"/>
                </a:solidFill>
                <a:latin typeface="Plus Jakarta Sans"/>
                <a:ea typeface="DejaVu Sans"/>
              </a:rPr>
              <a:t>OpenHarmony supported targets*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1032" name="object 17"/>
          <p:cNvSpPr/>
          <p:nvPr/>
        </p:nvSpPr>
        <p:spPr>
          <a:xfrm>
            <a:off x="3104640" y="2978280"/>
            <a:ext cx="2053440" cy="261000"/>
          </a:xfrm>
          <a:custGeom>
            <a:avLst/>
            <a:gdLst/>
            <a:ahLst/>
            <a:rect l="l" t="t" r="r" b="b"/>
            <a:pathLst>
              <a:path w="2039620" h="241935">
                <a:moveTo>
                  <a:pt x="1918131" y="0"/>
                </a:moveTo>
                <a:lnTo>
                  <a:pt x="120903" y="0"/>
                </a:lnTo>
                <a:lnTo>
                  <a:pt x="73841" y="9500"/>
                </a:lnTo>
                <a:lnTo>
                  <a:pt x="35410" y="35410"/>
                </a:lnTo>
                <a:lnTo>
                  <a:pt x="9500" y="73841"/>
                </a:lnTo>
                <a:lnTo>
                  <a:pt x="0" y="120904"/>
                </a:lnTo>
                <a:lnTo>
                  <a:pt x="9500" y="167966"/>
                </a:lnTo>
                <a:lnTo>
                  <a:pt x="35410" y="206397"/>
                </a:lnTo>
                <a:lnTo>
                  <a:pt x="73841" y="232307"/>
                </a:lnTo>
                <a:lnTo>
                  <a:pt x="120903" y="241808"/>
                </a:lnTo>
                <a:lnTo>
                  <a:pt x="1918131" y="241808"/>
                </a:lnTo>
                <a:lnTo>
                  <a:pt x="1965194" y="232307"/>
                </a:lnTo>
                <a:lnTo>
                  <a:pt x="2003625" y="206397"/>
                </a:lnTo>
                <a:lnTo>
                  <a:pt x="2029535" y="167966"/>
                </a:lnTo>
                <a:lnTo>
                  <a:pt x="2039035" y="120904"/>
                </a:lnTo>
                <a:lnTo>
                  <a:pt x="2029535" y="73841"/>
                </a:lnTo>
                <a:lnTo>
                  <a:pt x="2003625" y="35410"/>
                </a:lnTo>
                <a:lnTo>
                  <a:pt x="1965194" y="9500"/>
                </a:lnTo>
                <a:lnTo>
                  <a:pt x="1918131" y="0"/>
                </a:lnTo>
                <a:close/>
              </a:path>
            </a:pathLst>
          </a:custGeom>
          <a:solidFill>
            <a:srgbClr val="a47ed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it-IT" sz="900" spc="-1" strike="noStrike">
                <a:solidFill>
                  <a:srgbClr val="ffffff"/>
                </a:solidFill>
                <a:latin typeface="Plus Jakarta Sans"/>
                <a:ea typeface="DejaVu Sans"/>
              </a:rPr>
              <a:t>QEMU for Intel, ARM, RISC-V – Linux, Zephyr, LiteOS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1033" name="object 17"/>
          <p:cNvSpPr/>
          <p:nvPr/>
        </p:nvSpPr>
        <p:spPr>
          <a:xfrm>
            <a:off x="9632160" y="2692800"/>
            <a:ext cx="2053440" cy="261000"/>
          </a:xfrm>
          <a:custGeom>
            <a:avLst/>
            <a:gdLst/>
            <a:ahLst/>
            <a:rect l="l" t="t" r="r" b="b"/>
            <a:pathLst>
              <a:path w="2039620" h="241935">
                <a:moveTo>
                  <a:pt x="1918131" y="0"/>
                </a:moveTo>
                <a:lnTo>
                  <a:pt x="120903" y="0"/>
                </a:lnTo>
                <a:lnTo>
                  <a:pt x="73841" y="9500"/>
                </a:lnTo>
                <a:lnTo>
                  <a:pt x="35410" y="35410"/>
                </a:lnTo>
                <a:lnTo>
                  <a:pt x="9500" y="73841"/>
                </a:lnTo>
                <a:lnTo>
                  <a:pt x="0" y="120904"/>
                </a:lnTo>
                <a:lnTo>
                  <a:pt x="9500" y="167966"/>
                </a:lnTo>
                <a:lnTo>
                  <a:pt x="35410" y="206397"/>
                </a:lnTo>
                <a:lnTo>
                  <a:pt x="73841" y="232307"/>
                </a:lnTo>
                <a:lnTo>
                  <a:pt x="120903" y="241808"/>
                </a:lnTo>
                <a:lnTo>
                  <a:pt x="1918131" y="241808"/>
                </a:lnTo>
                <a:lnTo>
                  <a:pt x="1965194" y="232307"/>
                </a:lnTo>
                <a:lnTo>
                  <a:pt x="2003625" y="206397"/>
                </a:lnTo>
                <a:lnTo>
                  <a:pt x="2029535" y="167966"/>
                </a:lnTo>
                <a:lnTo>
                  <a:pt x="2039035" y="120904"/>
                </a:lnTo>
                <a:lnTo>
                  <a:pt x="2029535" y="73841"/>
                </a:lnTo>
                <a:lnTo>
                  <a:pt x="2003625" y="35410"/>
                </a:lnTo>
                <a:lnTo>
                  <a:pt x="1965194" y="9500"/>
                </a:lnTo>
                <a:lnTo>
                  <a:pt x="1918131" y="0"/>
                </a:lnTo>
                <a:close/>
              </a:path>
            </a:pathLst>
          </a:custGeom>
          <a:solidFill>
            <a:srgbClr val="a47ed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it-IT" sz="900" spc="-1" strike="noStrike">
                <a:solidFill>
                  <a:srgbClr val="ffffff"/>
                </a:solidFill>
                <a:latin typeface="Plus Jakarta Sans"/>
                <a:ea typeface="DejaVu Sans"/>
              </a:rPr>
              <a:t>OpenHarmony supported targets*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1034" name="object 17"/>
          <p:cNvSpPr/>
          <p:nvPr/>
        </p:nvSpPr>
        <p:spPr>
          <a:xfrm>
            <a:off x="9632160" y="2984040"/>
            <a:ext cx="2053440" cy="261000"/>
          </a:xfrm>
          <a:custGeom>
            <a:avLst/>
            <a:gdLst/>
            <a:ahLst/>
            <a:rect l="l" t="t" r="r" b="b"/>
            <a:pathLst>
              <a:path w="2039620" h="241935">
                <a:moveTo>
                  <a:pt x="1918131" y="0"/>
                </a:moveTo>
                <a:lnTo>
                  <a:pt x="120903" y="0"/>
                </a:lnTo>
                <a:lnTo>
                  <a:pt x="73841" y="9500"/>
                </a:lnTo>
                <a:lnTo>
                  <a:pt x="35410" y="35410"/>
                </a:lnTo>
                <a:lnTo>
                  <a:pt x="9500" y="73841"/>
                </a:lnTo>
                <a:lnTo>
                  <a:pt x="0" y="120904"/>
                </a:lnTo>
                <a:lnTo>
                  <a:pt x="9500" y="167966"/>
                </a:lnTo>
                <a:lnTo>
                  <a:pt x="35410" y="206397"/>
                </a:lnTo>
                <a:lnTo>
                  <a:pt x="73841" y="232307"/>
                </a:lnTo>
                <a:lnTo>
                  <a:pt x="120903" y="241808"/>
                </a:lnTo>
                <a:lnTo>
                  <a:pt x="1918131" y="241808"/>
                </a:lnTo>
                <a:lnTo>
                  <a:pt x="1965194" y="232307"/>
                </a:lnTo>
                <a:lnTo>
                  <a:pt x="2003625" y="206397"/>
                </a:lnTo>
                <a:lnTo>
                  <a:pt x="2029535" y="167966"/>
                </a:lnTo>
                <a:lnTo>
                  <a:pt x="2039035" y="120904"/>
                </a:lnTo>
                <a:lnTo>
                  <a:pt x="2029535" y="73841"/>
                </a:lnTo>
                <a:lnTo>
                  <a:pt x="2003625" y="35410"/>
                </a:lnTo>
                <a:lnTo>
                  <a:pt x="1965194" y="9500"/>
                </a:lnTo>
                <a:lnTo>
                  <a:pt x="1918131" y="0"/>
                </a:lnTo>
                <a:close/>
              </a:path>
            </a:pathLst>
          </a:custGeom>
          <a:solidFill>
            <a:srgbClr val="a47ed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it-IT" sz="900" spc="-1" strike="noStrike">
                <a:solidFill>
                  <a:srgbClr val="ffffff"/>
                </a:solidFill>
                <a:latin typeface="Plus Jakarta Sans"/>
                <a:ea typeface="DejaVu Sans"/>
              </a:rPr>
              <a:t>QEMU for Intel, ARM, RISC-V – Linux, Zephyr, LiteOS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1035" name="object 17"/>
          <p:cNvSpPr/>
          <p:nvPr/>
        </p:nvSpPr>
        <p:spPr>
          <a:xfrm>
            <a:off x="2635560" y="3552480"/>
            <a:ext cx="2990880" cy="315360"/>
          </a:xfrm>
          <a:custGeom>
            <a:avLst/>
            <a:gdLst/>
            <a:ahLst/>
            <a:rect l="l" t="t" r="r" b="b"/>
            <a:pathLst>
              <a:path w="2039620" h="241935">
                <a:moveTo>
                  <a:pt x="1918131" y="0"/>
                </a:moveTo>
                <a:lnTo>
                  <a:pt x="120903" y="0"/>
                </a:lnTo>
                <a:lnTo>
                  <a:pt x="73841" y="9500"/>
                </a:lnTo>
                <a:lnTo>
                  <a:pt x="35410" y="35410"/>
                </a:lnTo>
                <a:lnTo>
                  <a:pt x="9500" y="73841"/>
                </a:lnTo>
                <a:lnTo>
                  <a:pt x="0" y="120904"/>
                </a:lnTo>
                <a:lnTo>
                  <a:pt x="9500" y="167966"/>
                </a:lnTo>
                <a:lnTo>
                  <a:pt x="35410" y="206397"/>
                </a:lnTo>
                <a:lnTo>
                  <a:pt x="73841" y="232307"/>
                </a:lnTo>
                <a:lnTo>
                  <a:pt x="120903" y="241808"/>
                </a:lnTo>
                <a:lnTo>
                  <a:pt x="1918131" y="241808"/>
                </a:lnTo>
                <a:lnTo>
                  <a:pt x="1965194" y="232307"/>
                </a:lnTo>
                <a:lnTo>
                  <a:pt x="2003625" y="206397"/>
                </a:lnTo>
                <a:lnTo>
                  <a:pt x="2029535" y="167966"/>
                </a:lnTo>
                <a:lnTo>
                  <a:pt x="2039035" y="120904"/>
                </a:lnTo>
                <a:lnTo>
                  <a:pt x="2029535" y="73841"/>
                </a:lnTo>
                <a:lnTo>
                  <a:pt x="2003625" y="35410"/>
                </a:lnTo>
                <a:lnTo>
                  <a:pt x="1965194" y="9500"/>
                </a:lnTo>
                <a:lnTo>
                  <a:pt x="1918131" y="0"/>
                </a:lnTo>
                <a:close/>
              </a:path>
            </a:pathLst>
          </a:custGeom>
          <a:solidFill>
            <a:srgbClr val="feee4d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it-IT" sz="900" spc="-1" strike="noStrike">
                <a:solidFill>
                  <a:srgbClr val="000000"/>
                </a:solidFill>
                <a:latin typeface="Plus Jakarta Sans"/>
                <a:ea typeface="DejaVu Sans"/>
              </a:rPr>
              <a:t>Integration of performance and benchmarking</a:t>
            </a:r>
            <a:endParaRPr b="0" lang="en-US" sz="9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1" lang="it-IT" sz="900" spc="-1" strike="noStrike">
                <a:solidFill>
                  <a:srgbClr val="000000"/>
                </a:solidFill>
                <a:latin typeface="Plus Jakarta Sans"/>
                <a:ea typeface="DejaVu Sans"/>
              </a:rPr>
              <a:t>Integration of standard test toolkits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1036" name="object 17"/>
          <p:cNvSpPr/>
          <p:nvPr/>
        </p:nvSpPr>
        <p:spPr>
          <a:xfrm>
            <a:off x="9163440" y="3552480"/>
            <a:ext cx="2990880" cy="315360"/>
          </a:xfrm>
          <a:custGeom>
            <a:avLst/>
            <a:gdLst/>
            <a:ahLst/>
            <a:rect l="l" t="t" r="r" b="b"/>
            <a:pathLst>
              <a:path w="2039620" h="241935">
                <a:moveTo>
                  <a:pt x="1918131" y="0"/>
                </a:moveTo>
                <a:lnTo>
                  <a:pt x="120903" y="0"/>
                </a:lnTo>
                <a:lnTo>
                  <a:pt x="73841" y="9500"/>
                </a:lnTo>
                <a:lnTo>
                  <a:pt x="35410" y="35410"/>
                </a:lnTo>
                <a:lnTo>
                  <a:pt x="9500" y="73841"/>
                </a:lnTo>
                <a:lnTo>
                  <a:pt x="0" y="120904"/>
                </a:lnTo>
                <a:lnTo>
                  <a:pt x="9500" y="167966"/>
                </a:lnTo>
                <a:lnTo>
                  <a:pt x="35410" y="206397"/>
                </a:lnTo>
                <a:lnTo>
                  <a:pt x="73841" y="232307"/>
                </a:lnTo>
                <a:lnTo>
                  <a:pt x="120903" y="241808"/>
                </a:lnTo>
                <a:lnTo>
                  <a:pt x="1918131" y="241808"/>
                </a:lnTo>
                <a:lnTo>
                  <a:pt x="1965194" y="232307"/>
                </a:lnTo>
                <a:lnTo>
                  <a:pt x="2003625" y="206397"/>
                </a:lnTo>
                <a:lnTo>
                  <a:pt x="2029535" y="167966"/>
                </a:lnTo>
                <a:lnTo>
                  <a:pt x="2039035" y="120904"/>
                </a:lnTo>
                <a:lnTo>
                  <a:pt x="2029535" y="73841"/>
                </a:lnTo>
                <a:lnTo>
                  <a:pt x="2003625" y="35410"/>
                </a:lnTo>
                <a:lnTo>
                  <a:pt x="1965194" y="9500"/>
                </a:lnTo>
                <a:lnTo>
                  <a:pt x="1918131" y="0"/>
                </a:lnTo>
                <a:close/>
              </a:path>
            </a:pathLst>
          </a:custGeom>
          <a:solidFill>
            <a:srgbClr val="feee4d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it-IT" sz="900" spc="-1" strike="noStrike">
                <a:solidFill>
                  <a:srgbClr val="000000"/>
                </a:solidFill>
                <a:latin typeface="Plus Jakarta Sans"/>
                <a:ea typeface="DejaVu Sans"/>
              </a:rPr>
              <a:t>Integration of performance and benchmarking</a:t>
            </a:r>
            <a:endParaRPr b="0" lang="en-US" sz="9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it-IT" sz="900" spc="-1" strike="noStrike">
                <a:solidFill>
                  <a:srgbClr val="000000"/>
                </a:solidFill>
                <a:latin typeface="Plus Jakarta Sans"/>
                <a:ea typeface="DejaVu Sans"/>
              </a:rPr>
              <a:t>Integration of standard test toolkits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1037" name="object 17"/>
          <p:cNvSpPr/>
          <p:nvPr/>
        </p:nvSpPr>
        <p:spPr>
          <a:xfrm>
            <a:off x="2630160" y="3886200"/>
            <a:ext cx="9518760" cy="206280"/>
          </a:xfrm>
          <a:custGeom>
            <a:avLst/>
            <a:gdLst/>
            <a:ahLst/>
            <a:rect l="l" t="t" r="r" b="b"/>
            <a:pathLst>
              <a:path w="2039620" h="241935">
                <a:moveTo>
                  <a:pt x="1918131" y="0"/>
                </a:moveTo>
                <a:lnTo>
                  <a:pt x="120903" y="0"/>
                </a:lnTo>
                <a:lnTo>
                  <a:pt x="73841" y="9500"/>
                </a:lnTo>
                <a:lnTo>
                  <a:pt x="35410" y="35410"/>
                </a:lnTo>
                <a:lnTo>
                  <a:pt x="9500" y="73841"/>
                </a:lnTo>
                <a:lnTo>
                  <a:pt x="0" y="120904"/>
                </a:lnTo>
                <a:lnTo>
                  <a:pt x="9500" y="167966"/>
                </a:lnTo>
                <a:lnTo>
                  <a:pt x="35410" y="206397"/>
                </a:lnTo>
                <a:lnTo>
                  <a:pt x="73841" y="232307"/>
                </a:lnTo>
                <a:lnTo>
                  <a:pt x="120903" y="241808"/>
                </a:lnTo>
                <a:lnTo>
                  <a:pt x="1918131" y="241808"/>
                </a:lnTo>
                <a:lnTo>
                  <a:pt x="1965194" y="232307"/>
                </a:lnTo>
                <a:lnTo>
                  <a:pt x="2003625" y="206397"/>
                </a:lnTo>
                <a:lnTo>
                  <a:pt x="2029535" y="167966"/>
                </a:lnTo>
                <a:lnTo>
                  <a:pt x="2039035" y="120904"/>
                </a:lnTo>
                <a:lnTo>
                  <a:pt x="2029535" y="73841"/>
                </a:lnTo>
                <a:lnTo>
                  <a:pt x="2003625" y="35410"/>
                </a:lnTo>
                <a:lnTo>
                  <a:pt x="1965194" y="9500"/>
                </a:lnTo>
                <a:lnTo>
                  <a:pt x="1918131" y="0"/>
                </a:lnTo>
                <a:close/>
              </a:path>
            </a:pathLst>
          </a:custGeom>
          <a:solidFill>
            <a:srgbClr val="feee4d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it-IT" sz="900" spc="-1" strike="noStrike">
                <a:solidFill>
                  <a:srgbClr val="000000"/>
                </a:solidFill>
                <a:latin typeface="Plus Jakarta Sans"/>
                <a:ea typeface="DejaVu Sans"/>
              </a:rPr>
              <a:t>Periodic report of functional and perf verification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1038" name="object 17"/>
          <p:cNvSpPr/>
          <p:nvPr/>
        </p:nvSpPr>
        <p:spPr>
          <a:xfrm>
            <a:off x="2635560" y="4172760"/>
            <a:ext cx="2990880" cy="315360"/>
          </a:xfrm>
          <a:custGeom>
            <a:avLst/>
            <a:gdLst/>
            <a:ahLst/>
            <a:rect l="l" t="t" r="r" b="b"/>
            <a:pathLst>
              <a:path w="2039620" h="241935">
                <a:moveTo>
                  <a:pt x="1918131" y="0"/>
                </a:moveTo>
                <a:lnTo>
                  <a:pt x="120903" y="0"/>
                </a:lnTo>
                <a:lnTo>
                  <a:pt x="73841" y="9500"/>
                </a:lnTo>
                <a:lnTo>
                  <a:pt x="35410" y="35410"/>
                </a:lnTo>
                <a:lnTo>
                  <a:pt x="9500" y="73841"/>
                </a:lnTo>
                <a:lnTo>
                  <a:pt x="0" y="120904"/>
                </a:lnTo>
                <a:lnTo>
                  <a:pt x="9500" y="167966"/>
                </a:lnTo>
                <a:lnTo>
                  <a:pt x="35410" y="206397"/>
                </a:lnTo>
                <a:lnTo>
                  <a:pt x="73841" y="232307"/>
                </a:lnTo>
                <a:lnTo>
                  <a:pt x="120903" y="241808"/>
                </a:lnTo>
                <a:lnTo>
                  <a:pt x="1918131" y="241808"/>
                </a:lnTo>
                <a:lnTo>
                  <a:pt x="1965194" y="232307"/>
                </a:lnTo>
                <a:lnTo>
                  <a:pt x="2003625" y="206397"/>
                </a:lnTo>
                <a:lnTo>
                  <a:pt x="2029535" y="167966"/>
                </a:lnTo>
                <a:lnTo>
                  <a:pt x="2039035" y="120904"/>
                </a:lnTo>
                <a:lnTo>
                  <a:pt x="2029535" y="73841"/>
                </a:lnTo>
                <a:lnTo>
                  <a:pt x="2003625" y="35410"/>
                </a:lnTo>
                <a:lnTo>
                  <a:pt x="1965194" y="9500"/>
                </a:lnTo>
                <a:lnTo>
                  <a:pt x="1918131" y="0"/>
                </a:lnTo>
                <a:close/>
              </a:path>
            </a:pathLst>
          </a:custGeom>
          <a:solidFill>
            <a:srgbClr val="feee4d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it-IT" sz="900" spc="-1" strike="noStrike">
                <a:solidFill>
                  <a:srgbClr val="000000"/>
                </a:solidFill>
                <a:latin typeface="Plus Jakarta Sans"/>
                <a:ea typeface="DejaVu Sans"/>
              </a:rPr>
              <a:t>Finalize device testing infrastructure and testing lab blueprint instructions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1039" name="object 17"/>
          <p:cNvSpPr/>
          <p:nvPr/>
        </p:nvSpPr>
        <p:spPr>
          <a:xfrm>
            <a:off x="9163440" y="4159440"/>
            <a:ext cx="2990880" cy="315360"/>
          </a:xfrm>
          <a:custGeom>
            <a:avLst/>
            <a:gdLst/>
            <a:ahLst/>
            <a:rect l="l" t="t" r="r" b="b"/>
            <a:pathLst>
              <a:path w="2039620" h="241935">
                <a:moveTo>
                  <a:pt x="1918131" y="0"/>
                </a:moveTo>
                <a:lnTo>
                  <a:pt x="120903" y="0"/>
                </a:lnTo>
                <a:lnTo>
                  <a:pt x="73841" y="9500"/>
                </a:lnTo>
                <a:lnTo>
                  <a:pt x="35410" y="35410"/>
                </a:lnTo>
                <a:lnTo>
                  <a:pt x="9500" y="73841"/>
                </a:lnTo>
                <a:lnTo>
                  <a:pt x="0" y="120904"/>
                </a:lnTo>
                <a:lnTo>
                  <a:pt x="9500" y="167966"/>
                </a:lnTo>
                <a:lnTo>
                  <a:pt x="35410" y="206397"/>
                </a:lnTo>
                <a:lnTo>
                  <a:pt x="73841" y="232307"/>
                </a:lnTo>
                <a:lnTo>
                  <a:pt x="120903" y="241808"/>
                </a:lnTo>
                <a:lnTo>
                  <a:pt x="1918131" y="241808"/>
                </a:lnTo>
                <a:lnTo>
                  <a:pt x="1965194" y="232307"/>
                </a:lnTo>
                <a:lnTo>
                  <a:pt x="2003625" y="206397"/>
                </a:lnTo>
                <a:lnTo>
                  <a:pt x="2029535" y="167966"/>
                </a:lnTo>
                <a:lnTo>
                  <a:pt x="2039035" y="120904"/>
                </a:lnTo>
                <a:lnTo>
                  <a:pt x="2029535" y="73841"/>
                </a:lnTo>
                <a:lnTo>
                  <a:pt x="2003625" y="35410"/>
                </a:lnTo>
                <a:lnTo>
                  <a:pt x="1965194" y="9500"/>
                </a:lnTo>
                <a:lnTo>
                  <a:pt x="1918131" y="0"/>
                </a:lnTo>
                <a:close/>
              </a:path>
            </a:pathLst>
          </a:custGeom>
          <a:solidFill>
            <a:srgbClr val="feee4d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it-IT" sz="900" spc="-1" strike="noStrike">
                <a:solidFill>
                  <a:srgbClr val="000000"/>
                </a:solidFill>
                <a:latin typeface="Plus Jakarta Sans"/>
                <a:ea typeface="DejaVu Sans"/>
              </a:rPr>
              <a:t>Finalize device testing infrastructure and testing lab blueprint instructions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1040" name="object 17"/>
          <p:cNvSpPr/>
          <p:nvPr/>
        </p:nvSpPr>
        <p:spPr>
          <a:xfrm>
            <a:off x="2635560" y="4522680"/>
            <a:ext cx="2990880" cy="206280"/>
          </a:xfrm>
          <a:custGeom>
            <a:avLst/>
            <a:gdLst/>
            <a:ahLst/>
            <a:rect l="l" t="t" r="r" b="b"/>
            <a:pathLst>
              <a:path w="2039620" h="241935">
                <a:moveTo>
                  <a:pt x="1918131" y="0"/>
                </a:moveTo>
                <a:lnTo>
                  <a:pt x="120903" y="0"/>
                </a:lnTo>
                <a:lnTo>
                  <a:pt x="73841" y="9500"/>
                </a:lnTo>
                <a:lnTo>
                  <a:pt x="35410" y="35410"/>
                </a:lnTo>
                <a:lnTo>
                  <a:pt x="9500" y="73841"/>
                </a:lnTo>
                <a:lnTo>
                  <a:pt x="0" y="120904"/>
                </a:lnTo>
                <a:lnTo>
                  <a:pt x="9500" y="167966"/>
                </a:lnTo>
                <a:lnTo>
                  <a:pt x="35410" y="206397"/>
                </a:lnTo>
                <a:lnTo>
                  <a:pt x="73841" y="232307"/>
                </a:lnTo>
                <a:lnTo>
                  <a:pt x="120903" y="241808"/>
                </a:lnTo>
                <a:lnTo>
                  <a:pt x="1918131" y="241808"/>
                </a:lnTo>
                <a:lnTo>
                  <a:pt x="1965194" y="232307"/>
                </a:lnTo>
                <a:lnTo>
                  <a:pt x="2003625" y="206397"/>
                </a:lnTo>
                <a:lnTo>
                  <a:pt x="2029535" y="167966"/>
                </a:lnTo>
                <a:lnTo>
                  <a:pt x="2039035" y="120904"/>
                </a:lnTo>
                <a:lnTo>
                  <a:pt x="2029535" y="73841"/>
                </a:lnTo>
                <a:lnTo>
                  <a:pt x="2003625" y="35410"/>
                </a:lnTo>
                <a:lnTo>
                  <a:pt x="1965194" y="9500"/>
                </a:lnTo>
                <a:lnTo>
                  <a:pt x="1918131" y="0"/>
                </a:lnTo>
                <a:close/>
              </a:path>
            </a:pathLst>
          </a:custGeom>
          <a:solidFill>
            <a:srgbClr val="feee4d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it-IT" sz="900" spc="-1" strike="noStrike">
                <a:solidFill>
                  <a:srgbClr val="000000"/>
                </a:solidFill>
                <a:latin typeface="Plus Jakarta Sans"/>
                <a:ea typeface="DejaVu Sans"/>
              </a:rPr>
              <a:t>Bring one additional testing lab online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1041" name="object 17"/>
          <p:cNvSpPr/>
          <p:nvPr/>
        </p:nvSpPr>
        <p:spPr>
          <a:xfrm>
            <a:off x="5946120" y="4522680"/>
            <a:ext cx="2990880" cy="206280"/>
          </a:xfrm>
          <a:custGeom>
            <a:avLst/>
            <a:gdLst/>
            <a:ahLst/>
            <a:rect l="l" t="t" r="r" b="b"/>
            <a:pathLst>
              <a:path w="2039620" h="241935">
                <a:moveTo>
                  <a:pt x="1918131" y="0"/>
                </a:moveTo>
                <a:lnTo>
                  <a:pt x="120903" y="0"/>
                </a:lnTo>
                <a:lnTo>
                  <a:pt x="73841" y="9500"/>
                </a:lnTo>
                <a:lnTo>
                  <a:pt x="35410" y="35410"/>
                </a:lnTo>
                <a:lnTo>
                  <a:pt x="9500" y="73841"/>
                </a:lnTo>
                <a:lnTo>
                  <a:pt x="0" y="120904"/>
                </a:lnTo>
                <a:lnTo>
                  <a:pt x="9500" y="167966"/>
                </a:lnTo>
                <a:lnTo>
                  <a:pt x="35410" y="206397"/>
                </a:lnTo>
                <a:lnTo>
                  <a:pt x="73841" y="232307"/>
                </a:lnTo>
                <a:lnTo>
                  <a:pt x="120903" y="241808"/>
                </a:lnTo>
                <a:lnTo>
                  <a:pt x="1918131" y="241808"/>
                </a:lnTo>
                <a:lnTo>
                  <a:pt x="1965194" y="232307"/>
                </a:lnTo>
                <a:lnTo>
                  <a:pt x="2003625" y="206397"/>
                </a:lnTo>
                <a:lnTo>
                  <a:pt x="2029535" y="167966"/>
                </a:lnTo>
                <a:lnTo>
                  <a:pt x="2039035" y="120904"/>
                </a:lnTo>
                <a:lnTo>
                  <a:pt x="2029535" y="73841"/>
                </a:lnTo>
                <a:lnTo>
                  <a:pt x="2003625" y="35410"/>
                </a:lnTo>
                <a:lnTo>
                  <a:pt x="1965194" y="9500"/>
                </a:lnTo>
                <a:lnTo>
                  <a:pt x="1918131" y="0"/>
                </a:lnTo>
                <a:close/>
              </a:path>
            </a:pathLst>
          </a:custGeom>
          <a:solidFill>
            <a:srgbClr val="feee4d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it-IT" sz="900" spc="-1" strike="noStrike">
                <a:solidFill>
                  <a:srgbClr val="000000"/>
                </a:solidFill>
                <a:latin typeface="Plus Jakarta Sans"/>
                <a:ea typeface="DejaVu Sans"/>
              </a:rPr>
              <a:t>Bring second  additional testing lab online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1042" name="object 17"/>
          <p:cNvSpPr/>
          <p:nvPr/>
        </p:nvSpPr>
        <p:spPr>
          <a:xfrm>
            <a:off x="9163440" y="4522680"/>
            <a:ext cx="2990880" cy="206280"/>
          </a:xfrm>
          <a:custGeom>
            <a:avLst/>
            <a:gdLst/>
            <a:ahLst/>
            <a:rect l="l" t="t" r="r" b="b"/>
            <a:pathLst>
              <a:path w="2039620" h="241935">
                <a:moveTo>
                  <a:pt x="1918131" y="0"/>
                </a:moveTo>
                <a:lnTo>
                  <a:pt x="120903" y="0"/>
                </a:lnTo>
                <a:lnTo>
                  <a:pt x="73841" y="9500"/>
                </a:lnTo>
                <a:lnTo>
                  <a:pt x="35410" y="35410"/>
                </a:lnTo>
                <a:lnTo>
                  <a:pt x="9500" y="73841"/>
                </a:lnTo>
                <a:lnTo>
                  <a:pt x="0" y="120904"/>
                </a:lnTo>
                <a:lnTo>
                  <a:pt x="9500" y="167966"/>
                </a:lnTo>
                <a:lnTo>
                  <a:pt x="35410" y="206397"/>
                </a:lnTo>
                <a:lnTo>
                  <a:pt x="73841" y="232307"/>
                </a:lnTo>
                <a:lnTo>
                  <a:pt x="120903" y="241808"/>
                </a:lnTo>
                <a:lnTo>
                  <a:pt x="1918131" y="241808"/>
                </a:lnTo>
                <a:lnTo>
                  <a:pt x="1965194" y="232307"/>
                </a:lnTo>
                <a:lnTo>
                  <a:pt x="2003625" y="206397"/>
                </a:lnTo>
                <a:lnTo>
                  <a:pt x="2029535" y="167966"/>
                </a:lnTo>
                <a:lnTo>
                  <a:pt x="2039035" y="120904"/>
                </a:lnTo>
                <a:lnTo>
                  <a:pt x="2029535" y="73841"/>
                </a:lnTo>
                <a:lnTo>
                  <a:pt x="2003625" y="35410"/>
                </a:lnTo>
                <a:lnTo>
                  <a:pt x="1965194" y="9500"/>
                </a:lnTo>
                <a:lnTo>
                  <a:pt x="1918131" y="0"/>
                </a:lnTo>
                <a:close/>
              </a:path>
            </a:pathLst>
          </a:custGeom>
          <a:solidFill>
            <a:srgbClr val="feee4d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it-IT" sz="900" spc="-1" strike="noStrike">
                <a:solidFill>
                  <a:srgbClr val="000000"/>
                </a:solidFill>
                <a:latin typeface="Plus Jakarta Sans"/>
                <a:ea typeface="DejaVu Sans"/>
              </a:rPr>
              <a:t>Four independent testing labs online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1043" name="object 17"/>
          <p:cNvSpPr/>
          <p:nvPr/>
        </p:nvSpPr>
        <p:spPr>
          <a:xfrm>
            <a:off x="2642760" y="4781520"/>
            <a:ext cx="2976840" cy="263880"/>
          </a:xfrm>
          <a:custGeom>
            <a:avLst/>
            <a:gdLst/>
            <a:ahLst/>
            <a:rect l="l" t="t" r="r" b="b"/>
            <a:pathLst>
              <a:path w="2039620" h="241935">
                <a:moveTo>
                  <a:pt x="1918131" y="0"/>
                </a:moveTo>
                <a:lnTo>
                  <a:pt x="120903" y="0"/>
                </a:lnTo>
                <a:lnTo>
                  <a:pt x="73841" y="9500"/>
                </a:lnTo>
                <a:lnTo>
                  <a:pt x="35410" y="35410"/>
                </a:lnTo>
                <a:lnTo>
                  <a:pt x="9500" y="73841"/>
                </a:lnTo>
                <a:lnTo>
                  <a:pt x="0" y="120904"/>
                </a:lnTo>
                <a:lnTo>
                  <a:pt x="9500" y="167966"/>
                </a:lnTo>
                <a:lnTo>
                  <a:pt x="35410" y="206397"/>
                </a:lnTo>
                <a:lnTo>
                  <a:pt x="73841" y="232307"/>
                </a:lnTo>
                <a:lnTo>
                  <a:pt x="120903" y="241808"/>
                </a:lnTo>
                <a:lnTo>
                  <a:pt x="1918131" y="241808"/>
                </a:lnTo>
                <a:lnTo>
                  <a:pt x="1965194" y="232307"/>
                </a:lnTo>
                <a:lnTo>
                  <a:pt x="2003625" y="206397"/>
                </a:lnTo>
                <a:lnTo>
                  <a:pt x="2029535" y="167966"/>
                </a:lnTo>
                <a:lnTo>
                  <a:pt x="2039035" y="120904"/>
                </a:lnTo>
                <a:lnTo>
                  <a:pt x="2029535" y="73841"/>
                </a:lnTo>
                <a:lnTo>
                  <a:pt x="2003625" y="35410"/>
                </a:lnTo>
                <a:lnTo>
                  <a:pt x="1965194" y="9500"/>
                </a:lnTo>
                <a:lnTo>
                  <a:pt x="1918131" y="0"/>
                </a:lnTo>
                <a:close/>
              </a:path>
            </a:pathLst>
          </a:custGeom>
          <a:solidFill>
            <a:srgbClr val="feee4d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it-IT" sz="900" spc="-1" strike="noStrike">
                <a:solidFill>
                  <a:srgbClr val="000000"/>
                </a:solidFill>
                <a:latin typeface="Plus Jakarta Sans"/>
                <a:ea typeface="DejaVu Sans"/>
              </a:rPr>
              <a:t>ACTS decoupling from currently supported implementations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1044" name="object 17"/>
          <p:cNvSpPr/>
          <p:nvPr/>
        </p:nvSpPr>
        <p:spPr>
          <a:xfrm>
            <a:off x="9170640" y="4777920"/>
            <a:ext cx="2976840" cy="263880"/>
          </a:xfrm>
          <a:custGeom>
            <a:avLst/>
            <a:gdLst/>
            <a:ahLst/>
            <a:rect l="l" t="t" r="r" b="b"/>
            <a:pathLst>
              <a:path w="2039620" h="241935">
                <a:moveTo>
                  <a:pt x="1918131" y="0"/>
                </a:moveTo>
                <a:lnTo>
                  <a:pt x="120903" y="0"/>
                </a:lnTo>
                <a:lnTo>
                  <a:pt x="73841" y="9500"/>
                </a:lnTo>
                <a:lnTo>
                  <a:pt x="35410" y="35410"/>
                </a:lnTo>
                <a:lnTo>
                  <a:pt x="9500" y="73841"/>
                </a:lnTo>
                <a:lnTo>
                  <a:pt x="0" y="120904"/>
                </a:lnTo>
                <a:lnTo>
                  <a:pt x="9500" y="167966"/>
                </a:lnTo>
                <a:lnTo>
                  <a:pt x="35410" y="206397"/>
                </a:lnTo>
                <a:lnTo>
                  <a:pt x="73841" y="232307"/>
                </a:lnTo>
                <a:lnTo>
                  <a:pt x="120903" y="241808"/>
                </a:lnTo>
                <a:lnTo>
                  <a:pt x="1918131" y="241808"/>
                </a:lnTo>
                <a:lnTo>
                  <a:pt x="1965194" y="232307"/>
                </a:lnTo>
                <a:lnTo>
                  <a:pt x="2003625" y="206397"/>
                </a:lnTo>
                <a:lnTo>
                  <a:pt x="2029535" y="167966"/>
                </a:lnTo>
                <a:lnTo>
                  <a:pt x="2039035" y="120904"/>
                </a:lnTo>
                <a:lnTo>
                  <a:pt x="2029535" y="73841"/>
                </a:lnTo>
                <a:lnTo>
                  <a:pt x="2003625" y="35410"/>
                </a:lnTo>
                <a:lnTo>
                  <a:pt x="1965194" y="9500"/>
                </a:lnTo>
                <a:lnTo>
                  <a:pt x="1918131" y="0"/>
                </a:lnTo>
                <a:close/>
              </a:path>
            </a:pathLst>
          </a:custGeom>
          <a:solidFill>
            <a:srgbClr val="feee4d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it-IT" sz="900" spc="-1" strike="noStrike">
                <a:solidFill>
                  <a:srgbClr val="000000"/>
                </a:solidFill>
                <a:latin typeface="Plus Jakarta Sans"/>
                <a:ea typeface="DejaVu Sans"/>
              </a:rPr>
              <a:t>ACTS decoupling from currently supported implementations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1045" name="object 17"/>
          <p:cNvSpPr/>
          <p:nvPr/>
        </p:nvSpPr>
        <p:spPr>
          <a:xfrm>
            <a:off x="2642760" y="5088240"/>
            <a:ext cx="2976840" cy="263880"/>
          </a:xfrm>
          <a:custGeom>
            <a:avLst/>
            <a:gdLst/>
            <a:ahLst/>
            <a:rect l="l" t="t" r="r" b="b"/>
            <a:pathLst>
              <a:path w="2039620" h="241935">
                <a:moveTo>
                  <a:pt x="1918131" y="0"/>
                </a:moveTo>
                <a:lnTo>
                  <a:pt x="120903" y="0"/>
                </a:lnTo>
                <a:lnTo>
                  <a:pt x="73841" y="9500"/>
                </a:lnTo>
                <a:lnTo>
                  <a:pt x="35410" y="35410"/>
                </a:lnTo>
                <a:lnTo>
                  <a:pt x="9500" y="73841"/>
                </a:lnTo>
                <a:lnTo>
                  <a:pt x="0" y="120904"/>
                </a:lnTo>
                <a:lnTo>
                  <a:pt x="9500" y="167966"/>
                </a:lnTo>
                <a:lnTo>
                  <a:pt x="35410" y="206397"/>
                </a:lnTo>
                <a:lnTo>
                  <a:pt x="73841" y="232307"/>
                </a:lnTo>
                <a:lnTo>
                  <a:pt x="120903" y="241808"/>
                </a:lnTo>
                <a:lnTo>
                  <a:pt x="1918131" y="241808"/>
                </a:lnTo>
                <a:lnTo>
                  <a:pt x="1965194" y="232307"/>
                </a:lnTo>
                <a:lnTo>
                  <a:pt x="2003625" y="206397"/>
                </a:lnTo>
                <a:lnTo>
                  <a:pt x="2029535" y="167966"/>
                </a:lnTo>
                <a:lnTo>
                  <a:pt x="2039035" y="120904"/>
                </a:lnTo>
                <a:lnTo>
                  <a:pt x="2029535" y="73841"/>
                </a:lnTo>
                <a:lnTo>
                  <a:pt x="2003625" y="35410"/>
                </a:lnTo>
                <a:lnTo>
                  <a:pt x="1965194" y="9500"/>
                </a:lnTo>
                <a:lnTo>
                  <a:pt x="1918131" y="0"/>
                </a:lnTo>
                <a:close/>
              </a:path>
            </a:pathLst>
          </a:custGeom>
          <a:solidFill>
            <a:srgbClr val="feee4d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it-IT" sz="900" spc="-1" strike="noStrike">
                <a:solidFill>
                  <a:srgbClr val="000000"/>
                </a:solidFill>
                <a:latin typeface="Plus Jakarta Sans"/>
                <a:ea typeface="DejaVu Sans"/>
              </a:rPr>
              <a:t>Security/release tooling: report pending CVEs in all builds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1046" name="object 17"/>
          <p:cNvSpPr/>
          <p:nvPr/>
        </p:nvSpPr>
        <p:spPr>
          <a:xfrm>
            <a:off x="5952960" y="5088240"/>
            <a:ext cx="2976840" cy="263880"/>
          </a:xfrm>
          <a:custGeom>
            <a:avLst/>
            <a:gdLst/>
            <a:ahLst/>
            <a:rect l="l" t="t" r="r" b="b"/>
            <a:pathLst>
              <a:path w="2039620" h="241935">
                <a:moveTo>
                  <a:pt x="1918131" y="0"/>
                </a:moveTo>
                <a:lnTo>
                  <a:pt x="120903" y="0"/>
                </a:lnTo>
                <a:lnTo>
                  <a:pt x="73841" y="9500"/>
                </a:lnTo>
                <a:lnTo>
                  <a:pt x="35410" y="35410"/>
                </a:lnTo>
                <a:lnTo>
                  <a:pt x="9500" y="73841"/>
                </a:lnTo>
                <a:lnTo>
                  <a:pt x="0" y="120904"/>
                </a:lnTo>
                <a:lnTo>
                  <a:pt x="9500" y="167966"/>
                </a:lnTo>
                <a:lnTo>
                  <a:pt x="35410" y="206397"/>
                </a:lnTo>
                <a:lnTo>
                  <a:pt x="73841" y="232307"/>
                </a:lnTo>
                <a:lnTo>
                  <a:pt x="120903" y="241808"/>
                </a:lnTo>
                <a:lnTo>
                  <a:pt x="1918131" y="241808"/>
                </a:lnTo>
                <a:lnTo>
                  <a:pt x="1965194" y="232307"/>
                </a:lnTo>
                <a:lnTo>
                  <a:pt x="2003625" y="206397"/>
                </a:lnTo>
                <a:lnTo>
                  <a:pt x="2029535" y="167966"/>
                </a:lnTo>
                <a:lnTo>
                  <a:pt x="2039035" y="120904"/>
                </a:lnTo>
                <a:lnTo>
                  <a:pt x="2029535" y="73841"/>
                </a:lnTo>
                <a:lnTo>
                  <a:pt x="2003625" y="35410"/>
                </a:lnTo>
                <a:lnTo>
                  <a:pt x="1965194" y="9500"/>
                </a:lnTo>
                <a:lnTo>
                  <a:pt x="1918131" y="0"/>
                </a:lnTo>
                <a:close/>
              </a:path>
            </a:pathLst>
          </a:custGeom>
          <a:solidFill>
            <a:srgbClr val="feee4d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it-IT" sz="900" spc="-1" strike="noStrike">
                <a:solidFill>
                  <a:srgbClr val="000000"/>
                </a:solidFill>
                <a:latin typeface="Plus Jakarta Sans"/>
                <a:ea typeface="DejaVu Sans"/>
              </a:rPr>
              <a:t>Security/release tooling: vulnerability handling tool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1047" name="object 17"/>
          <p:cNvSpPr/>
          <p:nvPr/>
        </p:nvSpPr>
        <p:spPr>
          <a:xfrm>
            <a:off x="9170640" y="5090400"/>
            <a:ext cx="2976840" cy="681120"/>
          </a:xfrm>
          <a:custGeom>
            <a:avLst/>
            <a:gdLst/>
            <a:ahLst/>
            <a:rect l="l" t="t" r="r" b="b"/>
            <a:pathLst>
              <a:path w="2039620" h="241935">
                <a:moveTo>
                  <a:pt x="1918131" y="0"/>
                </a:moveTo>
                <a:lnTo>
                  <a:pt x="120903" y="0"/>
                </a:lnTo>
                <a:lnTo>
                  <a:pt x="73841" y="9500"/>
                </a:lnTo>
                <a:lnTo>
                  <a:pt x="35410" y="35410"/>
                </a:lnTo>
                <a:lnTo>
                  <a:pt x="9500" y="73841"/>
                </a:lnTo>
                <a:lnTo>
                  <a:pt x="0" y="120904"/>
                </a:lnTo>
                <a:lnTo>
                  <a:pt x="9500" y="167966"/>
                </a:lnTo>
                <a:lnTo>
                  <a:pt x="35410" y="206397"/>
                </a:lnTo>
                <a:lnTo>
                  <a:pt x="73841" y="232307"/>
                </a:lnTo>
                <a:lnTo>
                  <a:pt x="120903" y="241808"/>
                </a:lnTo>
                <a:lnTo>
                  <a:pt x="1918131" y="241808"/>
                </a:lnTo>
                <a:lnTo>
                  <a:pt x="1965194" y="232307"/>
                </a:lnTo>
                <a:lnTo>
                  <a:pt x="2003625" y="206397"/>
                </a:lnTo>
                <a:lnTo>
                  <a:pt x="2029535" y="167966"/>
                </a:lnTo>
                <a:lnTo>
                  <a:pt x="2039035" y="120904"/>
                </a:lnTo>
                <a:lnTo>
                  <a:pt x="2029535" y="73841"/>
                </a:lnTo>
                <a:lnTo>
                  <a:pt x="2003625" y="35410"/>
                </a:lnTo>
                <a:lnTo>
                  <a:pt x="1965194" y="9500"/>
                </a:lnTo>
                <a:lnTo>
                  <a:pt x="1918131" y="0"/>
                </a:lnTo>
                <a:close/>
              </a:path>
            </a:pathLst>
          </a:custGeom>
          <a:solidFill>
            <a:srgbClr val="feee4d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it-IT" sz="900" spc="-1" strike="noStrike">
                <a:solidFill>
                  <a:srgbClr val="000000"/>
                </a:solidFill>
                <a:latin typeface="Plus Jakarta Sans"/>
                <a:ea typeface="DejaVu Sans"/>
              </a:rPr>
              <a:t>Security/release tooling: </a:t>
            </a:r>
            <a:endParaRPr b="0" lang="en-US" sz="900" spc="-1" strike="noStrike">
              <a:latin typeface="Arial"/>
            </a:endParaRPr>
          </a:p>
          <a:p>
            <a:pPr marL="171360" indent="-171360" algn="ctr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0" lang="it-IT" sz="900" spc="-1" strike="noStrike">
                <a:solidFill>
                  <a:srgbClr val="000000"/>
                </a:solidFill>
                <a:latin typeface="Plus Jakarta Sans"/>
                <a:ea typeface="DejaVu Sans"/>
              </a:rPr>
              <a:t>Report pending CVEs in all builds</a:t>
            </a:r>
            <a:endParaRPr b="0" lang="en-US" sz="900" spc="-1" strike="noStrike">
              <a:latin typeface="Arial"/>
            </a:endParaRPr>
          </a:p>
          <a:p>
            <a:pPr marL="171360" indent="-171360" algn="ctr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0" lang="it-IT" sz="900" spc="-1" strike="noStrike">
                <a:solidFill>
                  <a:srgbClr val="000000"/>
                </a:solidFill>
                <a:latin typeface="Plus Jakarta Sans"/>
                <a:ea typeface="DejaVu Sans"/>
              </a:rPr>
              <a:t>Vulnerability handling tool</a:t>
            </a:r>
            <a:endParaRPr b="0" lang="en-US" sz="900" spc="-1" strike="noStrike">
              <a:latin typeface="Arial"/>
            </a:endParaRPr>
          </a:p>
          <a:p>
            <a:pPr marL="171360" indent="-171360" algn="ctr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1" lang="it-IT" sz="900" spc="-1" strike="noStrike">
                <a:solidFill>
                  <a:srgbClr val="000000"/>
                </a:solidFill>
                <a:latin typeface="Plus Jakarta Sans"/>
                <a:ea typeface="DejaVu Sans"/>
              </a:rPr>
              <a:t>Report stable version updates (available upstream)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1048" name="object 17"/>
          <p:cNvSpPr/>
          <p:nvPr/>
        </p:nvSpPr>
        <p:spPr>
          <a:xfrm>
            <a:off x="9170640" y="5819760"/>
            <a:ext cx="2976840" cy="263880"/>
          </a:xfrm>
          <a:custGeom>
            <a:avLst/>
            <a:gdLst/>
            <a:ahLst/>
            <a:rect l="l" t="t" r="r" b="b"/>
            <a:pathLst>
              <a:path w="2039620" h="241935">
                <a:moveTo>
                  <a:pt x="1918131" y="0"/>
                </a:moveTo>
                <a:lnTo>
                  <a:pt x="120903" y="0"/>
                </a:lnTo>
                <a:lnTo>
                  <a:pt x="73841" y="9500"/>
                </a:lnTo>
                <a:lnTo>
                  <a:pt x="35410" y="35410"/>
                </a:lnTo>
                <a:lnTo>
                  <a:pt x="9500" y="73841"/>
                </a:lnTo>
                <a:lnTo>
                  <a:pt x="0" y="120904"/>
                </a:lnTo>
                <a:lnTo>
                  <a:pt x="9500" y="167966"/>
                </a:lnTo>
                <a:lnTo>
                  <a:pt x="35410" y="206397"/>
                </a:lnTo>
                <a:lnTo>
                  <a:pt x="73841" y="232307"/>
                </a:lnTo>
                <a:lnTo>
                  <a:pt x="120903" y="241808"/>
                </a:lnTo>
                <a:lnTo>
                  <a:pt x="1918131" y="241808"/>
                </a:lnTo>
                <a:lnTo>
                  <a:pt x="1965194" y="232307"/>
                </a:lnTo>
                <a:lnTo>
                  <a:pt x="2003625" y="206397"/>
                </a:lnTo>
                <a:lnTo>
                  <a:pt x="2029535" y="167966"/>
                </a:lnTo>
                <a:lnTo>
                  <a:pt x="2039035" y="120904"/>
                </a:lnTo>
                <a:lnTo>
                  <a:pt x="2029535" y="73841"/>
                </a:lnTo>
                <a:lnTo>
                  <a:pt x="2003625" y="35410"/>
                </a:lnTo>
                <a:lnTo>
                  <a:pt x="1965194" y="9500"/>
                </a:lnTo>
                <a:lnTo>
                  <a:pt x="1918131" y="0"/>
                </a:lnTo>
                <a:close/>
              </a:path>
            </a:pathLst>
          </a:custGeom>
          <a:solidFill>
            <a:srgbClr val="feee4d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it-IT" sz="900" spc="-1" strike="noStrike">
                <a:solidFill>
                  <a:srgbClr val="000000"/>
                </a:solidFill>
                <a:latin typeface="Plus Jakarta Sans"/>
                <a:ea typeface="DejaVu Sans"/>
              </a:rPr>
              <a:t>Oniro repositories restructuring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1049" name="TextBox 3"/>
          <p:cNvSpPr/>
          <p:nvPr/>
        </p:nvSpPr>
        <p:spPr>
          <a:xfrm>
            <a:off x="2639160" y="3213720"/>
            <a:ext cx="2983680" cy="333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IT" sz="800" spc="-1" strike="noStrike">
                <a:solidFill>
                  <a:srgbClr val="ffffff"/>
                </a:solidFill>
                <a:latin typeface="Calibri"/>
                <a:ea typeface="DejaVu Sans"/>
              </a:rPr>
              <a:t>*- pending IP clearance, no SLA, official support from OpenAtom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1050" name="TextBox 66"/>
          <p:cNvSpPr/>
          <p:nvPr/>
        </p:nvSpPr>
        <p:spPr>
          <a:xfrm>
            <a:off x="9167040" y="3218760"/>
            <a:ext cx="2983680" cy="333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IT" sz="800" spc="-1" strike="noStrike">
                <a:solidFill>
                  <a:srgbClr val="ffffff"/>
                </a:solidFill>
                <a:latin typeface="Calibri"/>
                <a:ea typeface="DejaVu Sans"/>
              </a:rPr>
              <a:t>*- pending IP clearance, no SLA, official support from OpenAtom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1051" name="object 8"/>
          <p:cNvSpPr/>
          <p:nvPr/>
        </p:nvSpPr>
        <p:spPr>
          <a:xfrm>
            <a:off x="0" y="3448080"/>
            <a:ext cx="12190680" cy="360"/>
          </a:xfrm>
          <a:custGeom>
            <a:avLst/>
            <a:gdLst/>
            <a:ahLst/>
            <a:rect l="l" t="t" r="r" b="b"/>
            <a:pathLst>
              <a:path w="12192000" h="0">
                <a:moveTo>
                  <a:pt x="12192000" y="0"/>
                </a:moveTo>
                <a:lnTo>
                  <a:pt x="0" y="0"/>
                </a:lnTo>
              </a:path>
            </a:pathLst>
          </a:custGeom>
          <a:noFill/>
          <a:ln w="12600">
            <a:solidFill>
              <a:srgbClr val="feed53"/>
            </a:solidFill>
            <a:prstDash val="dash"/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52" name="object 8"/>
          <p:cNvSpPr/>
          <p:nvPr/>
        </p:nvSpPr>
        <p:spPr>
          <a:xfrm>
            <a:off x="0" y="1670760"/>
            <a:ext cx="12190680" cy="360"/>
          </a:xfrm>
          <a:custGeom>
            <a:avLst/>
            <a:gdLst/>
            <a:ahLst/>
            <a:rect l="l" t="t" r="r" b="b"/>
            <a:pathLst>
              <a:path w="12192000" h="0">
                <a:moveTo>
                  <a:pt x="12192000" y="0"/>
                </a:moveTo>
                <a:lnTo>
                  <a:pt x="0" y="0"/>
                </a:lnTo>
              </a:path>
            </a:pathLst>
          </a:custGeom>
          <a:noFill/>
          <a:ln w="12600">
            <a:solidFill>
              <a:srgbClr val="feed53"/>
            </a:solidFill>
            <a:prstDash val="dash"/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53" name="object 129"/>
          <p:cNvSpPr/>
          <p:nvPr/>
        </p:nvSpPr>
        <p:spPr>
          <a:xfrm>
            <a:off x="0" y="6252840"/>
            <a:ext cx="12190680" cy="604440"/>
          </a:xfrm>
          <a:custGeom>
            <a:avLst/>
            <a:gdLst/>
            <a:ahLst/>
            <a:rect l="l" t="t" r="r" b="b"/>
            <a:pathLst>
              <a:path w="12192000" h="605790">
                <a:moveTo>
                  <a:pt x="12039601" y="0"/>
                </a:moveTo>
                <a:lnTo>
                  <a:pt x="140399" y="0"/>
                </a:lnTo>
                <a:lnTo>
                  <a:pt x="92231" y="7769"/>
                </a:lnTo>
                <a:lnTo>
                  <a:pt x="50396" y="29405"/>
                </a:lnTo>
                <a:lnTo>
                  <a:pt x="17405" y="62396"/>
                </a:lnTo>
                <a:lnTo>
                  <a:pt x="0" y="96052"/>
                </a:lnTo>
                <a:lnTo>
                  <a:pt x="0" y="605650"/>
                </a:lnTo>
                <a:lnTo>
                  <a:pt x="12192000" y="605650"/>
                </a:lnTo>
                <a:lnTo>
                  <a:pt x="12192000" y="152392"/>
                </a:lnTo>
                <a:lnTo>
                  <a:pt x="12184231" y="104231"/>
                </a:lnTo>
                <a:lnTo>
                  <a:pt x="12162595" y="62396"/>
                </a:lnTo>
                <a:lnTo>
                  <a:pt x="12129604" y="29405"/>
                </a:lnTo>
                <a:lnTo>
                  <a:pt x="12087769" y="7769"/>
                </a:lnTo>
                <a:lnTo>
                  <a:pt x="12039601" y="0"/>
                </a:lnTo>
                <a:close/>
              </a:path>
            </a:pathLst>
          </a:custGeom>
          <a:solidFill>
            <a:srgbClr val="533b8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54" name="PlaceHolder 13"/>
          <p:cNvSpPr/>
          <p:nvPr/>
        </p:nvSpPr>
        <p:spPr>
          <a:xfrm>
            <a:off x="61920" y="6426000"/>
            <a:ext cx="4344120" cy="68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3240" bIns="0" anchor="t">
            <a:noAutofit/>
          </a:bodyPr>
          <a:p>
            <a:pPr marL="12600">
              <a:lnSpc>
                <a:spcPct val="100000"/>
              </a:lnSpc>
              <a:spcBef>
                <a:spcPts val="26"/>
              </a:spcBef>
              <a:buNone/>
            </a:pPr>
            <a:r>
              <a:rPr b="0" lang="it-IT" sz="1000" spc="-7" strike="noStrike">
                <a:solidFill>
                  <a:srgbClr val="ffffff"/>
                </a:solidFill>
                <a:latin typeface="Plus Jakarta Sans"/>
                <a:ea typeface="DejaVu Sans"/>
              </a:rPr>
              <a:t>Building</a:t>
            </a:r>
            <a:r>
              <a:rPr b="0" lang="it-IT" sz="1000" spc="-12" strike="noStrike">
                <a:solidFill>
                  <a:srgbClr val="ffffff"/>
                </a:solidFill>
                <a:latin typeface="Plus Jakarta Sans"/>
                <a:ea typeface="DejaVu Sans"/>
              </a:rPr>
              <a:t> </a:t>
            </a:r>
            <a:r>
              <a:rPr b="0" lang="it-IT" sz="1000" spc="-7" strike="noStrike">
                <a:solidFill>
                  <a:srgbClr val="ffffff"/>
                </a:solidFill>
                <a:latin typeface="Plus Jakarta Sans"/>
                <a:ea typeface="DejaVu Sans"/>
              </a:rPr>
              <a:t>together</a:t>
            </a:r>
            <a:r>
              <a:rPr b="0" lang="it-IT" sz="1000" spc="-12" strike="noStrike">
                <a:solidFill>
                  <a:srgbClr val="ffffff"/>
                </a:solidFill>
                <a:latin typeface="Plus Jakarta Sans"/>
                <a:ea typeface="DejaVu Sans"/>
              </a:rPr>
              <a:t> </a:t>
            </a:r>
            <a:r>
              <a:rPr b="0" lang="it-IT" sz="1000" spc="-1" strike="noStrike">
                <a:solidFill>
                  <a:srgbClr val="ffffff"/>
                </a:solidFill>
                <a:latin typeface="Plus Jakarta Sans"/>
                <a:ea typeface="DejaVu Sans"/>
              </a:rPr>
              <a:t>a</a:t>
            </a:r>
            <a:r>
              <a:rPr b="0" lang="it-IT" sz="1000" spc="-12" strike="noStrike">
                <a:solidFill>
                  <a:srgbClr val="ffffff"/>
                </a:solidFill>
                <a:latin typeface="Plus Jakarta Sans"/>
                <a:ea typeface="DejaVu Sans"/>
              </a:rPr>
              <a:t> </a:t>
            </a:r>
            <a:r>
              <a:rPr b="0" lang="it-IT" sz="1000" spc="-7" strike="noStrike">
                <a:solidFill>
                  <a:srgbClr val="ffffff"/>
                </a:solidFill>
                <a:latin typeface="Plus Jakarta Sans"/>
                <a:ea typeface="DejaVu Sans"/>
              </a:rPr>
              <a:t>fully-connected</a:t>
            </a:r>
            <a:r>
              <a:rPr b="0" lang="it-IT" sz="1000" spc="-12" strike="noStrike">
                <a:solidFill>
                  <a:srgbClr val="ffffff"/>
                </a:solidFill>
                <a:latin typeface="Plus Jakarta Sans"/>
                <a:ea typeface="DejaVu Sans"/>
              </a:rPr>
              <a:t> </a:t>
            </a:r>
            <a:r>
              <a:rPr b="0" lang="it-IT" sz="1000" spc="-7" strike="noStrike">
                <a:solidFill>
                  <a:srgbClr val="ffffff"/>
                </a:solidFill>
                <a:latin typeface="Plus Jakarta Sans"/>
                <a:ea typeface="DejaVu Sans"/>
              </a:rPr>
              <a:t>all-scenario</a:t>
            </a:r>
            <a:r>
              <a:rPr b="0" lang="it-IT" sz="1000" spc="-12" strike="noStrike">
                <a:solidFill>
                  <a:srgbClr val="ffffff"/>
                </a:solidFill>
                <a:latin typeface="Plus Jakarta Sans"/>
                <a:ea typeface="DejaVu Sans"/>
              </a:rPr>
              <a:t> </a:t>
            </a:r>
            <a:r>
              <a:rPr b="0" lang="it-IT" sz="1000" spc="-1" strike="noStrike">
                <a:solidFill>
                  <a:srgbClr val="ffffff"/>
                </a:solidFill>
                <a:latin typeface="Plus Jakarta Sans"/>
                <a:ea typeface="DejaVu Sans"/>
              </a:rPr>
              <a:t>intelligent</a:t>
            </a:r>
            <a:r>
              <a:rPr b="0" lang="it-IT" sz="1000" spc="-7" strike="noStrike">
                <a:solidFill>
                  <a:srgbClr val="ffffff"/>
                </a:solidFill>
                <a:latin typeface="Plus Jakarta Sans"/>
                <a:ea typeface="DejaVu Sans"/>
              </a:rPr>
              <a:t> ecosystem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1055" name="object 130"/>
          <p:cNvSpPr/>
          <p:nvPr/>
        </p:nvSpPr>
        <p:spPr>
          <a:xfrm>
            <a:off x="10158840" y="6455520"/>
            <a:ext cx="1693440" cy="183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440" bIns="0" anchor="t">
            <a:spAutoFit/>
          </a:bodyPr>
          <a:p>
            <a:pPr marL="12600" algn="r">
              <a:lnSpc>
                <a:spcPct val="100000"/>
              </a:lnSpc>
              <a:spcBef>
                <a:spcPts val="11"/>
              </a:spcBef>
              <a:buNone/>
            </a:pPr>
            <a:r>
              <a:rPr b="1" lang="it-IT" sz="1200" spc="-1" strike="noStrike">
                <a:solidFill>
                  <a:srgbClr val="ffffff"/>
                </a:solidFill>
                <a:latin typeface="Plus Jakarta Sans"/>
                <a:ea typeface="DejaVu Sans"/>
              </a:rPr>
              <a:t>13</a:t>
            </a:r>
            <a:endParaRPr b="0" lang="en-US" sz="1200" spc="-1" strike="noStrike">
              <a:latin typeface="Arial"/>
            </a:endParaRPr>
          </a:p>
        </p:txBody>
      </p:sp>
      <p:pic>
        <p:nvPicPr>
          <p:cNvPr id="1056" name="Picture 21" descr="Logo, company name&#10;&#10;Description automatically generated"/>
          <p:cNvPicPr/>
          <p:nvPr/>
        </p:nvPicPr>
        <p:blipFill>
          <a:blip r:embed="rId1"/>
          <a:stretch/>
        </p:blipFill>
        <p:spPr>
          <a:xfrm>
            <a:off x="10215360" y="6245280"/>
            <a:ext cx="1292400" cy="611640"/>
          </a:xfrm>
          <a:prstGeom prst="rect">
            <a:avLst/>
          </a:prstGeom>
          <a:ln w="0">
            <a:noFill/>
          </a:ln>
        </p:spPr>
      </p:pic>
      <p:pic>
        <p:nvPicPr>
          <p:cNvPr id="1057" name="" descr=""/>
          <p:cNvPicPr/>
          <p:nvPr/>
        </p:nvPicPr>
        <p:blipFill>
          <a:blip r:embed="rId2">
            <a:lum bright="80000"/>
          </a:blip>
          <a:stretch/>
        </p:blipFill>
        <p:spPr>
          <a:xfrm>
            <a:off x="9304920" y="6393960"/>
            <a:ext cx="938880" cy="355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object 2"/>
          <p:cNvSpPr/>
          <p:nvPr/>
        </p:nvSpPr>
        <p:spPr>
          <a:xfrm>
            <a:off x="0" y="882360"/>
            <a:ext cx="12190680" cy="5839920"/>
          </a:xfrm>
          <a:custGeom>
            <a:avLst/>
            <a:gdLst/>
            <a:ahLst/>
            <a:rect l="l" t="t" r="r" b="b"/>
            <a:pathLst>
              <a:path w="12192000" h="5841365">
                <a:moveTo>
                  <a:pt x="12192000" y="0"/>
                </a:moveTo>
                <a:lnTo>
                  <a:pt x="0" y="0"/>
                </a:lnTo>
                <a:lnTo>
                  <a:pt x="0" y="5841009"/>
                </a:lnTo>
                <a:lnTo>
                  <a:pt x="12192000" y="5841009"/>
                </a:lnTo>
                <a:lnTo>
                  <a:pt x="12192000" y="0"/>
                </a:lnTo>
                <a:close/>
              </a:path>
            </a:pathLst>
          </a:custGeom>
          <a:solidFill>
            <a:srgbClr val="1b193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059" name="Gruppo 81"/>
          <p:cNvGrpSpPr/>
          <p:nvPr/>
        </p:nvGrpSpPr>
        <p:grpSpPr>
          <a:xfrm>
            <a:off x="5715000" y="1000440"/>
            <a:ext cx="3429360" cy="5856120"/>
            <a:chOff x="5715000" y="1000440"/>
            <a:chExt cx="3429360" cy="5856120"/>
          </a:xfrm>
        </p:grpSpPr>
        <p:sp>
          <p:nvSpPr>
            <p:cNvPr id="1060" name="object 3"/>
            <p:cNvSpPr/>
            <p:nvPr/>
          </p:nvSpPr>
          <p:spPr>
            <a:xfrm>
              <a:off x="5715000" y="1016640"/>
              <a:ext cx="360" cy="5839920"/>
            </a:xfrm>
            <a:custGeom>
              <a:avLst/>
              <a:gdLst/>
              <a:ahLst/>
              <a:rect l="l" t="t" r="r" b="b"/>
              <a:pathLst>
                <a:path w="0" h="5841365">
                  <a:moveTo>
                    <a:pt x="0" y="5840996"/>
                  </a:moveTo>
                  <a:lnTo>
                    <a:pt x="0" y="0"/>
                  </a:lnTo>
                </a:path>
              </a:pathLst>
            </a:custGeom>
            <a:noFill/>
            <a:ln w="12600">
              <a:solidFill>
                <a:srgbClr val="3bbcdb"/>
              </a:solidFill>
              <a:prstDash val="dash"/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61" name="object 6"/>
            <p:cNvSpPr/>
            <p:nvPr/>
          </p:nvSpPr>
          <p:spPr>
            <a:xfrm>
              <a:off x="9144000" y="1000440"/>
              <a:ext cx="360" cy="5839920"/>
            </a:xfrm>
            <a:custGeom>
              <a:avLst/>
              <a:gdLst/>
              <a:ahLst/>
              <a:rect l="l" t="t" r="r" b="b"/>
              <a:pathLst>
                <a:path w="0" h="5841365">
                  <a:moveTo>
                    <a:pt x="0" y="5840996"/>
                  </a:moveTo>
                  <a:lnTo>
                    <a:pt x="0" y="0"/>
                  </a:lnTo>
                </a:path>
              </a:pathLst>
            </a:custGeom>
            <a:noFill/>
            <a:ln w="12600">
              <a:solidFill>
                <a:srgbClr val="3bbcdb"/>
              </a:solidFill>
              <a:prstDash val="dash"/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062" name="object 38"/>
          <p:cNvSpPr/>
          <p:nvPr/>
        </p:nvSpPr>
        <p:spPr>
          <a:xfrm>
            <a:off x="438120" y="445680"/>
            <a:ext cx="298440" cy="341640"/>
          </a:xfrm>
          <a:custGeom>
            <a:avLst/>
            <a:gdLst/>
            <a:ahLst/>
            <a:rect l="l" t="t" r="r" b="b"/>
            <a:pathLst>
              <a:path w="299720" h="342900">
                <a:moveTo>
                  <a:pt x="37685" y="0"/>
                </a:moveTo>
                <a:lnTo>
                  <a:pt x="18426" y="3011"/>
                </a:lnTo>
                <a:lnTo>
                  <a:pt x="5412" y="17525"/>
                </a:lnTo>
                <a:lnTo>
                  <a:pt x="596" y="42480"/>
                </a:lnTo>
                <a:lnTo>
                  <a:pt x="0" y="297331"/>
                </a:lnTo>
                <a:lnTo>
                  <a:pt x="4907" y="322656"/>
                </a:lnTo>
                <a:lnTo>
                  <a:pt x="18413" y="338179"/>
                </a:lnTo>
                <a:lnTo>
                  <a:pt x="38488" y="342688"/>
                </a:lnTo>
                <a:lnTo>
                  <a:pt x="63106" y="334974"/>
                </a:lnTo>
                <a:lnTo>
                  <a:pt x="272503" y="221283"/>
                </a:lnTo>
                <a:lnTo>
                  <a:pt x="292382" y="204839"/>
                </a:lnTo>
                <a:lnTo>
                  <a:pt x="299534" y="185544"/>
                </a:lnTo>
                <a:lnTo>
                  <a:pt x="293872" y="165760"/>
                </a:lnTo>
                <a:lnTo>
                  <a:pt x="275310" y="147852"/>
                </a:lnTo>
                <a:lnTo>
                  <a:pt x="61239" y="9549"/>
                </a:lnTo>
                <a:lnTo>
                  <a:pt x="37685" y="0"/>
                </a:lnTo>
                <a:close/>
              </a:path>
            </a:pathLst>
          </a:custGeom>
          <a:solidFill>
            <a:srgbClr val="533b8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63" name="PlaceHolder 1"/>
          <p:cNvSpPr>
            <a:spLocks noGrp="1"/>
          </p:cNvSpPr>
          <p:nvPr>
            <p:ph type="title"/>
          </p:nvPr>
        </p:nvSpPr>
        <p:spPr>
          <a:xfrm>
            <a:off x="813600" y="424800"/>
            <a:ext cx="7597080" cy="115668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>
              <a:lnSpc>
                <a:spcPct val="100000"/>
              </a:lnSpc>
              <a:spcBef>
                <a:spcPts val="99"/>
              </a:spcBef>
              <a:buNone/>
            </a:pPr>
            <a:r>
              <a:rPr b="1" lang="en-US" sz="2400" spc="-86" strike="noStrike">
                <a:solidFill>
                  <a:srgbClr val="1b1937"/>
                </a:solidFill>
                <a:latin typeface="Plus Jakarta Sans"/>
              </a:rPr>
              <a:t>ONIRO 22.12 “GOOFY” ROADMAP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064" name="object 62"/>
          <p:cNvSpPr/>
          <p:nvPr/>
        </p:nvSpPr>
        <p:spPr>
          <a:xfrm>
            <a:off x="5830200" y="1074600"/>
            <a:ext cx="3222360" cy="389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 algn="ctr">
              <a:lnSpc>
                <a:spcPct val="100000"/>
              </a:lnSpc>
              <a:spcBef>
                <a:spcPts val="99"/>
              </a:spcBef>
              <a:buNone/>
            </a:pPr>
            <a:r>
              <a:rPr b="1" lang="it-IT" sz="1200" spc="-26" strike="noStrike">
                <a:solidFill>
                  <a:srgbClr val="ffffff"/>
                </a:solidFill>
                <a:latin typeface="Plus Jakarta Sans"/>
                <a:ea typeface="DejaVu Sans"/>
              </a:rPr>
              <a:t>Beta (Sept 2022)</a:t>
            </a:r>
            <a:endParaRPr b="0" lang="en-US" sz="1200" spc="-1" strike="noStrike">
              <a:latin typeface="Arial"/>
            </a:endParaRPr>
          </a:p>
          <a:p>
            <a:pPr marL="12600" algn="ctr">
              <a:lnSpc>
                <a:spcPct val="100000"/>
              </a:lnSpc>
              <a:spcBef>
                <a:spcPts val="99"/>
              </a:spcBef>
              <a:buNone/>
            </a:pPr>
            <a:r>
              <a:rPr b="1" lang="it-IT" sz="1200" spc="-26" strike="noStrike">
                <a:solidFill>
                  <a:srgbClr val="ffffff"/>
                </a:solidFill>
                <a:latin typeface="Plus Jakarta Sans"/>
                <a:ea typeface="DejaVu Sans"/>
              </a:rPr>
              <a:t>Feature Freeze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065" name="object 33"/>
          <p:cNvSpPr/>
          <p:nvPr/>
        </p:nvSpPr>
        <p:spPr>
          <a:xfrm>
            <a:off x="434520" y="4674960"/>
            <a:ext cx="2038320" cy="1459440"/>
          </a:xfrm>
          <a:custGeom>
            <a:avLst/>
            <a:gdLst/>
            <a:ahLst/>
            <a:rect l="l" t="t" r="r" b="b"/>
            <a:pathLst>
              <a:path w="2039620" h="564514">
                <a:moveTo>
                  <a:pt x="1886635" y="0"/>
                </a:moveTo>
                <a:lnTo>
                  <a:pt x="152400" y="0"/>
                </a:ln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0" y="411670"/>
                </a:lnTo>
                <a:lnTo>
                  <a:pt x="7769" y="459843"/>
                </a:lnTo>
                <a:lnTo>
                  <a:pt x="29405" y="501679"/>
                </a:lnTo>
                <a:lnTo>
                  <a:pt x="62396" y="534668"/>
                </a:lnTo>
                <a:lnTo>
                  <a:pt x="104231" y="556301"/>
                </a:lnTo>
                <a:lnTo>
                  <a:pt x="152400" y="564070"/>
                </a:lnTo>
                <a:lnTo>
                  <a:pt x="1886635" y="564070"/>
                </a:lnTo>
                <a:lnTo>
                  <a:pt x="1934808" y="556301"/>
                </a:lnTo>
                <a:lnTo>
                  <a:pt x="1976644" y="534668"/>
                </a:lnTo>
                <a:lnTo>
                  <a:pt x="2009633" y="501679"/>
                </a:lnTo>
                <a:lnTo>
                  <a:pt x="2031267" y="459843"/>
                </a:lnTo>
                <a:lnTo>
                  <a:pt x="2039035" y="411670"/>
                </a:lnTo>
                <a:lnTo>
                  <a:pt x="2039035" y="152400"/>
                </a:lnTo>
                <a:lnTo>
                  <a:pt x="2031267" y="104231"/>
                </a:lnTo>
                <a:lnTo>
                  <a:pt x="2009633" y="62396"/>
                </a:lnTo>
                <a:lnTo>
                  <a:pt x="1976644" y="29405"/>
                </a:lnTo>
                <a:lnTo>
                  <a:pt x="1934808" y="7769"/>
                </a:lnTo>
                <a:lnTo>
                  <a:pt x="1886635" y="0"/>
                </a:lnTo>
                <a:close/>
              </a:path>
            </a:pathLst>
          </a:custGeom>
          <a:solidFill>
            <a:srgbClr val="3bbcdb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66" name="object 34"/>
          <p:cNvSpPr/>
          <p:nvPr/>
        </p:nvSpPr>
        <p:spPr>
          <a:xfrm>
            <a:off x="437400" y="1600200"/>
            <a:ext cx="2038320" cy="2093040"/>
          </a:xfrm>
          <a:custGeom>
            <a:avLst/>
            <a:gdLst/>
            <a:ahLst/>
            <a:rect l="l" t="t" r="r" b="b"/>
            <a:pathLst>
              <a:path w="2039620" h="564514">
                <a:moveTo>
                  <a:pt x="1886635" y="0"/>
                </a:moveTo>
                <a:lnTo>
                  <a:pt x="152400" y="0"/>
                </a:ln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0" y="411670"/>
                </a:lnTo>
                <a:lnTo>
                  <a:pt x="7769" y="459843"/>
                </a:lnTo>
                <a:lnTo>
                  <a:pt x="29405" y="501679"/>
                </a:lnTo>
                <a:lnTo>
                  <a:pt x="62396" y="534668"/>
                </a:lnTo>
                <a:lnTo>
                  <a:pt x="104231" y="556301"/>
                </a:lnTo>
                <a:lnTo>
                  <a:pt x="152400" y="564070"/>
                </a:lnTo>
                <a:lnTo>
                  <a:pt x="1886635" y="564070"/>
                </a:lnTo>
                <a:lnTo>
                  <a:pt x="1934808" y="556301"/>
                </a:lnTo>
                <a:lnTo>
                  <a:pt x="1976644" y="534668"/>
                </a:lnTo>
                <a:lnTo>
                  <a:pt x="2009633" y="501679"/>
                </a:lnTo>
                <a:lnTo>
                  <a:pt x="2031267" y="459843"/>
                </a:lnTo>
                <a:lnTo>
                  <a:pt x="2039035" y="411670"/>
                </a:lnTo>
                <a:lnTo>
                  <a:pt x="2039035" y="152400"/>
                </a:lnTo>
                <a:lnTo>
                  <a:pt x="2031267" y="104231"/>
                </a:lnTo>
                <a:lnTo>
                  <a:pt x="2009633" y="62396"/>
                </a:lnTo>
                <a:lnTo>
                  <a:pt x="1976644" y="29405"/>
                </a:lnTo>
                <a:lnTo>
                  <a:pt x="1934808" y="7769"/>
                </a:lnTo>
                <a:lnTo>
                  <a:pt x="1886635" y="0"/>
                </a:lnTo>
                <a:close/>
              </a:path>
            </a:pathLst>
          </a:custGeom>
          <a:solidFill>
            <a:srgbClr val="d2489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67" name="object 36"/>
          <p:cNvSpPr/>
          <p:nvPr/>
        </p:nvSpPr>
        <p:spPr>
          <a:xfrm>
            <a:off x="437400" y="3811320"/>
            <a:ext cx="2038320" cy="790200"/>
          </a:xfrm>
          <a:custGeom>
            <a:avLst/>
            <a:gdLst/>
            <a:ahLst/>
            <a:rect l="l" t="t" r="r" b="b"/>
            <a:pathLst>
              <a:path w="2039620" h="564514">
                <a:moveTo>
                  <a:pt x="1886635" y="0"/>
                </a:moveTo>
                <a:lnTo>
                  <a:pt x="152400" y="0"/>
                </a:ln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0" y="411670"/>
                </a:lnTo>
                <a:lnTo>
                  <a:pt x="7769" y="459843"/>
                </a:lnTo>
                <a:lnTo>
                  <a:pt x="29405" y="501679"/>
                </a:lnTo>
                <a:lnTo>
                  <a:pt x="62396" y="534668"/>
                </a:lnTo>
                <a:lnTo>
                  <a:pt x="104231" y="556301"/>
                </a:lnTo>
                <a:lnTo>
                  <a:pt x="152400" y="564070"/>
                </a:lnTo>
                <a:lnTo>
                  <a:pt x="1886635" y="564070"/>
                </a:lnTo>
                <a:lnTo>
                  <a:pt x="1934808" y="556301"/>
                </a:lnTo>
                <a:lnTo>
                  <a:pt x="1976644" y="534668"/>
                </a:lnTo>
                <a:lnTo>
                  <a:pt x="2009633" y="501679"/>
                </a:lnTo>
                <a:lnTo>
                  <a:pt x="2031267" y="459843"/>
                </a:lnTo>
                <a:lnTo>
                  <a:pt x="2039035" y="411670"/>
                </a:lnTo>
                <a:lnTo>
                  <a:pt x="2039035" y="152400"/>
                </a:lnTo>
                <a:lnTo>
                  <a:pt x="2031267" y="104231"/>
                </a:lnTo>
                <a:lnTo>
                  <a:pt x="2009633" y="62396"/>
                </a:lnTo>
                <a:lnTo>
                  <a:pt x="1976644" y="29405"/>
                </a:lnTo>
                <a:lnTo>
                  <a:pt x="1934808" y="7769"/>
                </a:lnTo>
                <a:lnTo>
                  <a:pt x="1886635" y="0"/>
                </a:lnTo>
                <a:close/>
              </a:path>
            </a:pathLst>
          </a:custGeom>
          <a:solidFill>
            <a:srgbClr val="ede9f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68" name="object 66"/>
          <p:cNvSpPr/>
          <p:nvPr/>
        </p:nvSpPr>
        <p:spPr>
          <a:xfrm>
            <a:off x="610920" y="5238720"/>
            <a:ext cx="1683720" cy="329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73520" indent="-161280" algn="ctr">
              <a:lnSpc>
                <a:spcPct val="100000"/>
              </a:lnSpc>
              <a:spcBef>
                <a:spcPts val="99"/>
              </a:spcBef>
              <a:buNone/>
              <a:tabLst>
                <a:tab algn="l" pos="0"/>
              </a:tabLst>
            </a:pPr>
            <a:r>
              <a:rPr b="1" lang="it-IT" sz="1000" spc="-35" strike="noStrike">
                <a:solidFill>
                  <a:srgbClr val="ffffff"/>
                </a:solidFill>
                <a:latin typeface="Plus Jakarta Sans"/>
                <a:ea typeface="DejaVu Sans"/>
              </a:rPr>
              <a:t>A</a:t>
            </a:r>
            <a:r>
              <a:rPr b="1" lang="it-IT" sz="1000" spc="-26" strike="noStrike">
                <a:solidFill>
                  <a:srgbClr val="ffffff"/>
                </a:solidFill>
                <a:latin typeface="Plus Jakarta Sans"/>
                <a:ea typeface="DejaVu Sans"/>
              </a:rPr>
              <a:t>utonomous</a:t>
            </a:r>
            <a:endParaRPr b="0" lang="en-US" sz="1000" spc="-1" strike="noStrike">
              <a:latin typeface="Arial"/>
            </a:endParaRPr>
          </a:p>
          <a:p>
            <a:pPr marL="173520" indent="-161280" algn="ctr">
              <a:lnSpc>
                <a:spcPct val="100000"/>
              </a:lnSpc>
              <a:spcBef>
                <a:spcPts val="99"/>
              </a:spcBef>
              <a:buNone/>
              <a:tabLst>
                <a:tab algn="l" pos="0"/>
              </a:tabLst>
            </a:pPr>
            <a:r>
              <a:rPr b="1" lang="it-IT" sz="1000" spc="-21" strike="noStrike">
                <a:solidFill>
                  <a:srgbClr val="ffffff"/>
                </a:solidFill>
                <a:latin typeface="Plus Jakarta Sans"/>
                <a:ea typeface="DejaVu Sans"/>
              </a:rPr>
              <a:t>Agency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1069" name="object 67"/>
          <p:cNvSpPr/>
          <p:nvPr/>
        </p:nvSpPr>
        <p:spPr>
          <a:xfrm>
            <a:off x="778680" y="2480760"/>
            <a:ext cx="1354320" cy="329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 indent="9360" algn="ctr">
              <a:lnSpc>
                <a:spcPct val="100000"/>
              </a:lnSpc>
              <a:spcBef>
                <a:spcPts val="99"/>
              </a:spcBef>
              <a:buNone/>
              <a:tabLst>
                <a:tab algn="l" pos="0"/>
              </a:tabLst>
            </a:pPr>
            <a:r>
              <a:rPr b="1" lang="it-IT" sz="1000" spc="-32" strike="noStrike">
                <a:solidFill>
                  <a:srgbClr val="ffffff"/>
                </a:solidFill>
                <a:latin typeface="Plus Jakarta Sans"/>
                <a:ea typeface="DejaVu Sans"/>
              </a:rPr>
              <a:t>Re</a:t>
            </a:r>
            <a:r>
              <a:rPr b="1" lang="it-IT" sz="1000" spc="-52" strike="noStrike">
                <a:solidFill>
                  <a:srgbClr val="ffffff"/>
                </a:solidFill>
                <a:latin typeface="Plus Jakarta Sans"/>
                <a:ea typeface="DejaVu Sans"/>
              </a:rPr>
              <a:t>f</a:t>
            </a:r>
            <a:r>
              <a:rPr b="1" lang="it-IT" sz="1000" spc="-26" strike="noStrike">
                <a:solidFill>
                  <a:srgbClr val="ffffff"/>
                </a:solidFill>
                <a:latin typeface="Plus Jakarta Sans"/>
                <a:ea typeface="DejaVu Sans"/>
              </a:rPr>
              <a:t>e</a:t>
            </a:r>
            <a:r>
              <a:rPr b="1" lang="it-IT" sz="1000" spc="-41" strike="noStrike">
                <a:solidFill>
                  <a:srgbClr val="ffffff"/>
                </a:solidFill>
                <a:latin typeface="Plus Jakarta Sans"/>
                <a:ea typeface="DejaVu Sans"/>
              </a:rPr>
              <a:t>r</a:t>
            </a:r>
            <a:r>
              <a:rPr b="1" lang="it-IT" sz="1000" spc="-26" strike="noStrike">
                <a:solidFill>
                  <a:srgbClr val="ffffff"/>
                </a:solidFill>
                <a:latin typeface="Plus Jakarta Sans"/>
                <a:ea typeface="DejaVu Sans"/>
              </a:rPr>
              <a:t>en</a:t>
            </a:r>
            <a:r>
              <a:rPr b="1" lang="it-IT" sz="1000" spc="-32" strike="noStrike">
                <a:solidFill>
                  <a:srgbClr val="ffffff"/>
                </a:solidFill>
                <a:latin typeface="Plus Jakarta Sans"/>
                <a:ea typeface="DejaVu Sans"/>
              </a:rPr>
              <a:t>c</a:t>
            </a:r>
            <a:r>
              <a:rPr b="1" lang="it-IT" sz="1000" spc="-12" strike="noStrike">
                <a:solidFill>
                  <a:srgbClr val="ffffff"/>
                </a:solidFill>
                <a:latin typeface="Plus Jakarta Sans"/>
                <a:ea typeface="DejaVu Sans"/>
              </a:rPr>
              <a:t>e</a:t>
            </a:r>
            <a:endParaRPr b="0" lang="en-US" sz="1000" spc="-1" strike="noStrike">
              <a:latin typeface="Arial"/>
            </a:endParaRPr>
          </a:p>
          <a:p>
            <a:pPr marL="12600" indent="9360" algn="ctr">
              <a:lnSpc>
                <a:spcPct val="100000"/>
              </a:lnSpc>
              <a:spcBef>
                <a:spcPts val="99"/>
              </a:spcBef>
              <a:buNone/>
              <a:tabLst>
                <a:tab algn="l" pos="0"/>
              </a:tabLst>
            </a:pPr>
            <a:r>
              <a:rPr b="1" lang="it-IT" sz="1000" spc="-21" strike="noStrike">
                <a:solidFill>
                  <a:srgbClr val="ffffff"/>
                </a:solidFill>
                <a:latin typeface="Plus Jakarta Sans"/>
                <a:ea typeface="DejaVu Sans"/>
              </a:rPr>
              <a:t>Blueprints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1070" name="object 69"/>
          <p:cNvSpPr/>
          <p:nvPr/>
        </p:nvSpPr>
        <p:spPr>
          <a:xfrm>
            <a:off x="648720" y="4040640"/>
            <a:ext cx="1614960" cy="329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28080" indent="-15840" algn="ctr">
              <a:lnSpc>
                <a:spcPct val="100000"/>
              </a:lnSpc>
              <a:spcBef>
                <a:spcPts val="99"/>
              </a:spcBef>
              <a:buNone/>
              <a:tabLst>
                <a:tab algn="l" pos="0"/>
              </a:tabLst>
            </a:pPr>
            <a:r>
              <a:rPr b="1" lang="it-IT" sz="1000" spc="-26" strike="noStrike">
                <a:solidFill>
                  <a:srgbClr val="1b1937"/>
                </a:solidFill>
                <a:latin typeface="Plus Jakarta Sans"/>
                <a:ea typeface="DejaVu Sans"/>
              </a:rPr>
              <a:t>Standa</a:t>
            </a:r>
            <a:r>
              <a:rPr b="1" lang="it-IT" sz="1000" spc="-41" strike="noStrike">
                <a:solidFill>
                  <a:srgbClr val="1b1937"/>
                </a:solidFill>
                <a:latin typeface="Plus Jakarta Sans"/>
                <a:ea typeface="DejaVu Sans"/>
              </a:rPr>
              <a:t>r</a:t>
            </a:r>
            <a:r>
              <a:rPr b="1" lang="it-IT" sz="1000" spc="-32" strike="noStrike">
                <a:solidFill>
                  <a:srgbClr val="1b1937"/>
                </a:solidFill>
                <a:latin typeface="Plus Jakarta Sans"/>
                <a:ea typeface="DejaVu Sans"/>
              </a:rPr>
              <a:t>d</a:t>
            </a:r>
            <a:r>
              <a:rPr b="1" lang="it-IT" sz="1000" spc="-12" strike="noStrike">
                <a:solidFill>
                  <a:srgbClr val="1b1937"/>
                </a:solidFill>
                <a:latin typeface="Plus Jakarta Sans"/>
                <a:ea typeface="DejaVu Sans"/>
              </a:rPr>
              <a:t>s</a:t>
            </a:r>
            <a:r>
              <a:rPr b="1" lang="it-IT" sz="1000" spc="-32" strike="noStrike">
                <a:solidFill>
                  <a:srgbClr val="1b1937"/>
                </a:solidFill>
                <a:latin typeface="Plus Jakarta Sans"/>
                <a:ea typeface="DejaVu Sans"/>
              </a:rPr>
              <a:t> </a:t>
            </a:r>
            <a:r>
              <a:rPr b="1" lang="it-IT" sz="1000" spc="-12" strike="noStrike">
                <a:solidFill>
                  <a:srgbClr val="1b1937"/>
                </a:solidFill>
                <a:latin typeface="Plus Jakarta Sans"/>
                <a:ea typeface="DejaVu Sans"/>
              </a:rPr>
              <a:t>&amp;</a:t>
            </a:r>
            <a:endParaRPr b="0" lang="en-US" sz="1000" spc="-1" strike="noStrike">
              <a:latin typeface="Arial"/>
            </a:endParaRPr>
          </a:p>
          <a:p>
            <a:pPr marL="28080" indent="-15840" algn="ctr">
              <a:lnSpc>
                <a:spcPct val="100000"/>
              </a:lnSpc>
              <a:spcBef>
                <a:spcPts val="99"/>
              </a:spcBef>
              <a:buNone/>
              <a:tabLst>
                <a:tab algn="l" pos="0"/>
              </a:tabLst>
            </a:pPr>
            <a:r>
              <a:rPr b="1" lang="it-IT" sz="1000" spc="-26" strike="noStrike">
                <a:solidFill>
                  <a:srgbClr val="1b1937"/>
                </a:solidFill>
                <a:latin typeface="Plus Jakarta Sans"/>
                <a:ea typeface="DejaVu Sans"/>
              </a:rPr>
              <a:t>Compilance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1071" name="object 17"/>
          <p:cNvSpPr/>
          <p:nvPr/>
        </p:nvSpPr>
        <p:spPr>
          <a:xfrm>
            <a:off x="3025440" y="1615680"/>
            <a:ext cx="2504160" cy="325440"/>
          </a:xfrm>
          <a:custGeom>
            <a:avLst/>
            <a:gdLst/>
            <a:ahLst/>
            <a:rect l="l" t="t" r="r" b="b"/>
            <a:pathLst>
              <a:path w="2039620" h="241935">
                <a:moveTo>
                  <a:pt x="1918131" y="0"/>
                </a:moveTo>
                <a:lnTo>
                  <a:pt x="120903" y="0"/>
                </a:lnTo>
                <a:lnTo>
                  <a:pt x="73841" y="9500"/>
                </a:lnTo>
                <a:lnTo>
                  <a:pt x="35410" y="35410"/>
                </a:lnTo>
                <a:lnTo>
                  <a:pt x="9500" y="73841"/>
                </a:lnTo>
                <a:lnTo>
                  <a:pt x="0" y="120904"/>
                </a:lnTo>
                <a:lnTo>
                  <a:pt x="9500" y="167966"/>
                </a:lnTo>
                <a:lnTo>
                  <a:pt x="35410" y="206397"/>
                </a:lnTo>
                <a:lnTo>
                  <a:pt x="73841" y="232307"/>
                </a:lnTo>
                <a:lnTo>
                  <a:pt x="120903" y="241808"/>
                </a:lnTo>
                <a:lnTo>
                  <a:pt x="1918131" y="241808"/>
                </a:lnTo>
                <a:lnTo>
                  <a:pt x="1965194" y="232307"/>
                </a:lnTo>
                <a:lnTo>
                  <a:pt x="2003625" y="206397"/>
                </a:lnTo>
                <a:lnTo>
                  <a:pt x="2029535" y="167966"/>
                </a:lnTo>
                <a:lnTo>
                  <a:pt x="2039035" y="120904"/>
                </a:lnTo>
                <a:lnTo>
                  <a:pt x="2029535" y="73841"/>
                </a:lnTo>
                <a:lnTo>
                  <a:pt x="2003625" y="35410"/>
                </a:lnTo>
                <a:lnTo>
                  <a:pt x="1965194" y="9500"/>
                </a:lnTo>
                <a:lnTo>
                  <a:pt x="1918131" y="0"/>
                </a:lnTo>
                <a:close/>
              </a:path>
            </a:pathLst>
          </a:custGeom>
          <a:solidFill>
            <a:srgbClr val="d2489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it-IT" sz="900" spc="-1" strike="noStrike">
                <a:solidFill>
                  <a:srgbClr val="ffffff"/>
                </a:solidFill>
                <a:latin typeface="Plus Jakarta Sans"/>
                <a:ea typeface="DejaVu Sans"/>
              </a:rPr>
              <a:t>Gesture and Voice Input Midi Device – V1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1072" name="object 17"/>
          <p:cNvSpPr/>
          <p:nvPr/>
        </p:nvSpPr>
        <p:spPr>
          <a:xfrm>
            <a:off x="3025440" y="2032200"/>
            <a:ext cx="2504160" cy="325440"/>
          </a:xfrm>
          <a:custGeom>
            <a:avLst/>
            <a:gdLst/>
            <a:ahLst/>
            <a:rect l="l" t="t" r="r" b="b"/>
            <a:pathLst>
              <a:path w="2039620" h="241935">
                <a:moveTo>
                  <a:pt x="1918131" y="0"/>
                </a:moveTo>
                <a:lnTo>
                  <a:pt x="120903" y="0"/>
                </a:lnTo>
                <a:lnTo>
                  <a:pt x="73841" y="9500"/>
                </a:lnTo>
                <a:lnTo>
                  <a:pt x="35410" y="35410"/>
                </a:lnTo>
                <a:lnTo>
                  <a:pt x="9500" y="73841"/>
                </a:lnTo>
                <a:lnTo>
                  <a:pt x="0" y="120904"/>
                </a:lnTo>
                <a:lnTo>
                  <a:pt x="9500" y="167966"/>
                </a:lnTo>
                <a:lnTo>
                  <a:pt x="35410" y="206397"/>
                </a:lnTo>
                <a:lnTo>
                  <a:pt x="73841" y="232307"/>
                </a:lnTo>
                <a:lnTo>
                  <a:pt x="120903" y="241808"/>
                </a:lnTo>
                <a:lnTo>
                  <a:pt x="1918131" y="241808"/>
                </a:lnTo>
                <a:lnTo>
                  <a:pt x="1965194" y="232307"/>
                </a:lnTo>
                <a:lnTo>
                  <a:pt x="2003625" y="206397"/>
                </a:lnTo>
                <a:lnTo>
                  <a:pt x="2029535" y="167966"/>
                </a:lnTo>
                <a:lnTo>
                  <a:pt x="2039035" y="120904"/>
                </a:lnTo>
                <a:lnTo>
                  <a:pt x="2029535" y="73841"/>
                </a:lnTo>
                <a:lnTo>
                  <a:pt x="2003625" y="35410"/>
                </a:lnTo>
                <a:lnTo>
                  <a:pt x="1965194" y="9500"/>
                </a:lnTo>
                <a:lnTo>
                  <a:pt x="1918131" y="0"/>
                </a:lnTo>
                <a:close/>
              </a:path>
            </a:pathLst>
          </a:custGeom>
          <a:solidFill>
            <a:srgbClr val="d2489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it-IT" sz="900" spc="-1" strike="noStrike">
                <a:solidFill>
                  <a:srgbClr val="ffffff"/>
                </a:solidFill>
                <a:latin typeface="Plus Jakarta Sans"/>
                <a:ea typeface="DejaVu Sans"/>
              </a:rPr>
              <a:t>Smart Panel – V2 (CATS)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1073" name="object 17"/>
          <p:cNvSpPr/>
          <p:nvPr/>
        </p:nvSpPr>
        <p:spPr>
          <a:xfrm>
            <a:off x="3025440" y="2448720"/>
            <a:ext cx="2504160" cy="325440"/>
          </a:xfrm>
          <a:custGeom>
            <a:avLst/>
            <a:gdLst/>
            <a:ahLst/>
            <a:rect l="l" t="t" r="r" b="b"/>
            <a:pathLst>
              <a:path w="2039620" h="241935">
                <a:moveTo>
                  <a:pt x="1918131" y="0"/>
                </a:moveTo>
                <a:lnTo>
                  <a:pt x="120903" y="0"/>
                </a:lnTo>
                <a:lnTo>
                  <a:pt x="73841" y="9500"/>
                </a:lnTo>
                <a:lnTo>
                  <a:pt x="35410" y="35410"/>
                </a:lnTo>
                <a:lnTo>
                  <a:pt x="9500" y="73841"/>
                </a:lnTo>
                <a:lnTo>
                  <a:pt x="0" y="120904"/>
                </a:lnTo>
                <a:lnTo>
                  <a:pt x="9500" y="167966"/>
                </a:lnTo>
                <a:lnTo>
                  <a:pt x="35410" y="206397"/>
                </a:lnTo>
                <a:lnTo>
                  <a:pt x="73841" y="232307"/>
                </a:lnTo>
                <a:lnTo>
                  <a:pt x="120903" y="241808"/>
                </a:lnTo>
                <a:lnTo>
                  <a:pt x="1918131" y="241808"/>
                </a:lnTo>
                <a:lnTo>
                  <a:pt x="1965194" y="232307"/>
                </a:lnTo>
                <a:lnTo>
                  <a:pt x="2003625" y="206397"/>
                </a:lnTo>
                <a:lnTo>
                  <a:pt x="2029535" y="167966"/>
                </a:lnTo>
                <a:lnTo>
                  <a:pt x="2039035" y="120904"/>
                </a:lnTo>
                <a:lnTo>
                  <a:pt x="2029535" y="73841"/>
                </a:lnTo>
                <a:lnTo>
                  <a:pt x="2003625" y="35410"/>
                </a:lnTo>
                <a:lnTo>
                  <a:pt x="1965194" y="9500"/>
                </a:lnTo>
                <a:lnTo>
                  <a:pt x="1918131" y="0"/>
                </a:lnTo>
                <a:close/>
              </a:path>
            </a:pathLst>
          </a:custGeom>
          <a:solidFill>
            <a:srgbClr val="d2489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i="1" lang="it-IT" sz="900" spc="-1" strike="noStrike">
                <a:solidFill>
                  <a:srgbClr val="ffffff"/>
                </a:solidFill>
                <a:latin typeface="Plus Jakarta Sans"/>
                <a:ea typeface="DejaVu Sans"/>
              </a:rPr>
              <a:t>Jasmine selected BPs carry fwd – V2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1074" name="object 17"/>
          <p:cNvSpPr/>
          <p:nvPr/>
        </p:nvSpPr>
        <p:spPr>
          <a:xfrm>
            <a:off x="6189480" y="1615680"/>
            <a:ext cx="2504160" cy="325440"/>
          </a:xfrm>
          <a:custGeom>
            <a:avLst/>
            <a:gdLst/>
            <a:ahLst/>
            <a:rect l="l" t="t" r="r" b="b"/>
            <a:pathLst>
              <a:path w="2039620" h="241935">
                <a:moveTo>
                  <a:pt x="1918131" y="0"/>
                </a:moveTo>
                <a:lnTo>
                  <a:pt x="120903" y="0"/>
                </a:lnTo>
                <a:lnTo>
                  <a:pt x="73841" y="9500"/>
                </a:lnTo>
                <a:lnTo>
                  <a:pt x="35410" y="35410"/>
                </a:lnTo>
                <a:lnTo>
                  <a:pt x="9500" y="73841"/>
                </a:lnTo>
                <a:lnTo>
                  <a:pt x="0" y="120904"/>
                </a:lnTo>
                <a:lnTo>
                  <a:pt x="9500" y="167966"/>
                </a:lnTo>
                <a:lnTo>
                  <a:pt x="35410" y="206397"/>
                </a:lnTo>
                <a:lnTo>
                  <a:pt x="73841" y="232307"/>
                </a:lnTo>
                <a:lnTo>
                  <a:pt x="120903" y="241808"/>
                </a:lnTo>
                <a:lnTo>
                  <a:pt x="1918131" y="241808"/>
                </a:lnTo>
                <a:lnTo>
                  <a:pt x="1965194" y="232307"/>
                </a:lnTo>
                <a:lnTo>
                  <a:pt x="2003625" y="206397"/>
                </a:lnTo>
                <a:lnTo>
                  <a:pt x="2029535" y="167966"/>
                </a:lnTo>
                <a:lnTo>
                  <a:pt x="2039035" y="120904"/>
                </a:lnTo>
                <a:lnTo>
                  <a:pt x="2029535" y="73841"/>
                </a:lnTo>
                <a:lnTo>
                  <a:pt x="2003625" y="35410"/>
                </a:lnTo>
                <a:lnTo>
                  <a:pt x="1965194" y="9500"/>
                </a:lnTo>
                <a:lnTo>
                  <a:pt x="1918131" y="0"/>
                </a:lnTo>
                <a:close/>
              </a:path>
            </a:pathLst>
          </a:custGeom>
          <a:solidFill>
            <a:srgbClr val="d2489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it-IT" sz="900" spc="-1" strike="noStrike">
                <a:solidFill>
                  <a:srgbClr val="ffffff"/>
                </a:solidFill>
                <a:latin typeface="Plus Jakarta Sans"/>
                <a:ea typeface="DejaVu Sans"/>
              </a:rPr>
              <a:t>Smart Home Assistant based on Mycroft – V1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1075" name="object 17"/>
          <p:cNvSpPr/>
          <p:nvPr/>
        </p:nvSpPr>
        <p:spPr>
          <a:xfrm>
            <a:off x="6189480" y="2032200"/>
            <a:ext cx="2504160" cy="325440"/>
          </a:xfrm>
          <a:custGeom>
            <a:avLst/>
            <a:gdLst/>
            <a:ahLst/>
            <a:rect l="l" t="t" r="r" b="b"/>
            <a:pathLst>
              <a:path w="2039620" h="241935">
                <a:moveTo>
                  <a:pt x="1918131" y="0"/>
                </a:moveTo>
                <a:lnTo>
                  <a:pt x="120903" y="0"/>
                </a:lnTo>
                <a:lnTo>
                  <a:pt x="73841" y="9500"/>
                </a:lnTo>
                <a:lnTo>
                  <a:pt x="35410" y="35410"/>
                </a:lnTo>
                <a:lnTo>
                  <a:pt x="9500" y="73841"/>
                </a:lnTo>
                <a:lnTo>
                  <a:pt x="0" y="120904"/>
                </a:lnTo>
                <a:lnTo>
                  <a:pt x="9500" y="167966"/>
                </a:lnTo>
                <a:lnTo>
                  <a:pt x="35410" y="206397"/>
                </a:lnTo>
                <a:lnTo>
                  <a:pt x="73841" y="232307"/>
                </a:lnTo>
                <a:lnTo>
                  <a:pt x="120903" y="241808"/>
                </a:lnTo>
                <a:lnTo>
                  <a:pt x="1918131" y="241808"/>
                </a:lnTo>
                <a:lnTo>
                  <a:pt x="1965194" y="232307"/>
                </a:lnTo>
                <a:lnTo>
                  <a:pt x="2003625" y="206397"/>
                </a:lnTo>
                <a:lnTo>
                  <a:pt x="2029535" y="167966"/>
                </a:lnTo>
                <a:lnTo>
                  <a:pt x="2039035" y="120904"/>
                </a:lnTo>
                <a:lnTo>
                  <a:pt x="2029535" y="73841"/>
                </a:lnTo>
                <a:lnTo>
                  <a:pt x="2003625" y="35410"/>
                </a:lnTo>
                <a:lnTo>
                  <a:pt x="1965194" y="9500"/>
                </a:lnTo>
                <a:lnTo>
                  <a:pt x="1918131" y="0"/>
                </a:lnTo>
                <a:close/>
              </a:path>
            </a:pathLst>
          </a:custGeom>
          <a:solidFill>
            <a:srgbClr val="d2489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it-IT" sz="900" spc="-1" strike="noStrike">
                <a:solidFill>
                  <a:srgbClr val="ffffff"/>
                </a:solidFill>
                <a:latin typeface="Plus Jakarta Sans"/>
                <a:ea typeface="DejaVu Sans"/>
              </a:rPr>
              <a:t>Transparent Gateway – V2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1076" name="object 17"/>
          <p:cNvSpPr/>
          <p:nvPr/>
        </p:nvSpPr>
        <p:spPr>
          <a:xfrm>
            <a:off x="9438480" y="1615680"/>
            <a:ext cx="2504160" cy="325440"/>
          </a:xfrm>
          <a:custGeom>
            <a:avLst/>
            <a:gdLst/>
            <a:ahLst/>
            <a:rect l="l" t="t" r="r" b="b"/>
            <a:pathLst>
              <a:path w="2039620" h="241935">
                <a:moveTo>
                  <a:pt x="1918131" y="0"/>
                </a:moveTo>
                <a:lnTo>
                  <a:pt x="120903" y="0"/>
                </a:lnTo>
                <a:lnTo>
                  <a:pt x="73841" y="9500"/>
                </a:lnTo>
                <a:lnTo>
                  <a:pt x="35410" y="35410"/>
                </a:lnTo>
                <a:lnTo>
                  <a:pt x="9500" y="73841"/>
                </a:lnTo>
                <a:lnTo>
                  <a:pt x="0" y="120904"/>
                </a:lnTo>
                <a:lnTo>
                  <a:pt x="9500" y="167966"/>
                </a:lnTo>
                <a:lnTo>
                  <a:pt x="35410" y="206397"/>
                </a:lnTo>
                <a:lnTo>
                  <a:pt x="73841" y="232307"/>
                </a:lnTo>
                <a:lnTo>
                  <a:pt x="120903" y="241808"/>
                </a:lnTo>
                <a:lnTo>
                  <a:pt x="1918131" y="241808"/>
                </a:lnTo>
                <a:lnTo>
                  <a:pt x="1965194" y="232307"/>
                </a:lnTo>
                <a:lnTo>
                  <a:pt x="2003625" y="206397"/>
                </a:lnTo>
                <a:lnTo>
                  <a:pt x="2029535" y="167966"/>
                </a:lnTo>
                <a:lnTo>
                  <a:pt x="2039035" y="120904"/>
                </a:lnTo>
                <a:lnTo>
                  <a:pt x="2029535" y="73841"/>
                </a:lnTo>
                <a:lnTo>
                  <a:pt x="2003625" y="35410"/>
                </a:lnTo>
                <a:lnTo>
                  <a:pt x="1965194" y="9500"/>
                </a:lnTo>
                <a:lnTo>
                  <a:pt x="1918131" y="0"/>
                </a:lnTo>
                <a:close/>
              </a:path>
            </a:pathLst>
          </a:custGeom>
          <a:solidFill>
            <a:srgbClr val="d2489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it-IT" sz="900" spc="-1" strike="noStrike">
                <a:solidFill>
                  <a:srgbClr val="ffffff"/>
                </a:solidFill>
                <a:latin typeface="Plus Jakarta Sans"/>
                <a:ea typeface="DejaVu Sans"/>
              </a:rPr>
              <a:t>Gesture and Voice Input Midi Device – V1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1077" name="object 17"/>
          <p:cNvSpPr/>
          <p:nvPr/>
        </p:nvSpPr>
        <p:spPr>
          <a:xfrm>
            <a:off x="9438480" y="1978560"/>
            <a:ext cx="2504160" cy="325440"/>
          </a:xfrm>
          <a:custGeom>
            <a:avLst/>
            <a:gdLst/>
            <a:ahLst/>
            <a:rect l="l" t="t" r="r" b="b"/>
            <a:pathLst>
              <a:path w="2039620" h="241935">
                <a:moveTo>
                  <a:pt x="1918131" y="0"/>
                </a:moveTo>
                <a:lnTo>
                  <a:pt x="120903" y="0"/>
                </a:lnTo>
                <a:lnTo>
                  <a:pt x="73841" y="9500"/>
                </a:lnTo>
                <a:lnTo>
                  <a:pt x="35410" y="35410"/>
                </a:lnTo>
                <a:lnTo>
                  <a:pt x="9500" y="73841"/>
                </a:lnTo>
                <a:lnTo>
                  <a:pt x="0" y="120904"/>
                </a:lnTo>
                <a:lnTo>
                  <a:pt x="9500" y="167966"/>
                </a:lnTo>
                <a:lnTo>
                  <a:pt x="35410" y="206397"/>
                </a:lnTo>
                <a:lnTo>
                  <a:pt x="73841" y="232307"/>
                </a:lnTo>
                <a:lnTo>
                  <a:pt x="120903" y="241808"/>
                </a:lnTo>
                <a:lnTo>
                  <a:pt x="1918131" y="241808"/>
                </a:lnTo>
                <a:lnTo>
                  <a:pt x="1965194" y="232307"/>
                </a:lnTo>
                <a:lnTo>
                  <a:pt x="2003625" y="206397"/>
                </a:lnTo>
                <a:lnTo>
                  <a:pt x="2029535" y="167966"/>
                </a:lnTo>
                <a:lnTo>
                  <a:pt x="2039035" y="120904"/>
                </a:lnTo>
                <a:lnTo>
                  <a:pt x="2029535" y="73841"/>
                </a:lnTo>
                <a:lnTo>
                  <a:pt x="2003625" y="35410"/>
                </a:lnTo>
                <a:lnTo>
                  <a:pt x="1965194" y="9500"/>
                </a:lnTo>
                <a:lnTo>
                  <a:pt x="1918131" y="0"/>
                </a:lnTo>
                <a:close/>
              </a:path>
            </a:pathLst>
          </a:custGeom>
          <a:solidFill>
            <a:srgbClr val="d2489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it-IT" sz="900" spc="-1" strike="noStrike">
                <a:solidFill>
                  <a:srgbClr val="ffffff"/>
                </a:solidFill>
                <a:latin typeface="Plus Jakarta Sans"/>
                <a:ea typeface="DejaVu Sans"/>
              </a:rPr>
              <a:t>Smart Home Assistant based on Mycroft – V1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1078" name="object 17"/>
          <p:cNvSpPr/>
          <p:nvPr/>
        </p:nvSpPr>
        <p:spPr>
          <a:xfrm>
            <a:off x="9438480" y="2341080"/>
            <a:ext cx="2504160" cy="325440"/>
          </a:xfrm>
          <a:custGeom>
            <a:avLst/>
            <a:gdLst/>
            <a:ahLst/>
            <a:rect l="l" t="t" r="r" b="b"/>
            <a:pathLst>
              <a:path w="2039620" h="241935">
                <a:moveTo>
                  <a:pt x="1918131" y="0"/>
                </a:moveTo>
                <a:lnTo>
                  <a:pt x="120903" y="0"/>
                </a:lnTo>
                <a:lnTo>
                  <a:pt x="73841" y="9500"/>
                </a:lnTo>
                <a:lnTo>
                  <a:pt x="35410" y="35410"/>
                </a:lnTo>
                <a:lnTo>
                  <a:pt x="9500" y="73841"/>
                </a:lnTo>
                <a:lnTo>
                  <a:pt x="0" y="120904"/>
                </a:lnTo>
                <a:lnTo>
                  <a:pt x="9500" y="167966"/>
                </a:lnTo>
                <a:lnTo>
                  <a:pt x="35410" y="206397"/>
                </a:lnTo>
                <a:lnTo>
                  <a:pt x="73841" y="232307"/>
                </a:lnTo>
                <a:lnTo>
                  <a:pt x="120903" y="241808"/>
                </a:lnTo>
                <a:lnTo>
                  <a:pt x="1918131" y="241808"/>
                </a:lnTo>
                <a:lnTo>
                  <a:pt x="1965194" y="232307"/>
                </a:lnTo>
                <a:lnTo>
                  <a:pt x="2003625" y="206397"/>
                </a:lnTo>
                <a:lnTo>
                  <a:pt x="2029535" y="167966"/>
                </a:lnTo>
                <a:lnTo>
                  <a:pt x="2039035" y="120904"/>
                </a:lnTo>
                <a:lnTo>
                  <a:pt x="2029535" y="73841"/>
                </a:lnTo>
                <a:lnTo>
                  <a:pt x="2003625" y="35410"/>
                </a:lnTo>
                <a:lnTo>
                  <a:pt x="1965194" y="9500"/>
                </a:lnTo>
                <a:lnTo>
                  <a:pt x="1918131" y="0"/>
                </a:lnTo>
                <a:close/>
              </a:path>
            </a:pathLst>
          </a:custGeom>
          <a:solidFill>
            <a:srgbClr val="d2489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it-IT" sz="900" spc="-1" strike="noStrike">
                <a:solidFill>
                  <a:srgbClr val="ffffff"/>
                </a:solidFill>
                <a:latin typeface="Plus Jakarta Sans"/>
                <a:ea typeface="DejaVu Sans"/>
              </a:rPr>
              <a:t>Transparent Gateway – V2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1079" name="object 17"/>
          <p:cNvSpPr/>
          <p:nvPr/>
        </p:nvSpPr>
        <p:spPr>
          <a:xfrm>
            <a:off x="9438480" y="2703600"/>
            <a:ext cx="2504160" cy="325440"/>
          </a:xfrm>
          <a:custGeom>
            <a:avLst/>
            <a:gdLst/>
            <a:ahLst/>
            <a:rect l="l" t="t" r="r" b="b"/>
            <a:pathLst>
              <a:path w="2039620" h="241935">
                <a:moveTo>
                  <a:pt x="1918131" y="0"/>
                </a:moveTo>
                <a:lnTo>
                  <a:pt x="120903" y="0"/>
                </a:lnTo>
                <a:lnTo>
                  <a:pt x="73841" y="9500"/>
                </a:lnTo>
                <a:lnTo>
                  <a:pt x="35410" y="35410"/>
                </a:lnTo>
                <a:lnTo>
                  <a:pt x="9500" y="73841"/>
                </a:lnTo>
                <a:lnTo>
                  <a:pt x="0" y="120904"/>
                </a:lnTo>
                <a:lnTo>
                  <a:pt x="9500" y="167966"/>
                </a:lnTo>
                <a:lnTo>
                  <a:pt x="35410" y="206397"/>
                </a:lnTo>
                <a:lnTo>
                  <a:pt x="73841" y="232307"/>
                </a:lnTo>
                <a:lnTo>
                  <a:pt x="120903" y="241808"/>
                </a:lnTo>
                <a:lnTo>
                  <a:pt x="1918131" y="241808"/>
                </a:lnTo>
                <a:lnTo>
                  <a:pt x="1965194" y="232307"/>
                </a:lnTo>
                <a:lnTo>
                  <a:pt x="2003625" y="206397"/>
                </a:lnTo>
                <a:lnTo>
                  <a:pt x="2029535" y="167966"/>
                </a:lnTo>
                <a:lnTo>
                  <a:pt x="2039035" y="120904"/>
                </a:lnTo>
                <a:lnTo>
                  <a:pt x="2029535" y="73841"/>
                </a:lnTo>
                <a:lnTo>
                  <a:pt x="2003625" y="35410"/>
                </a:lnTo>
                <a:lnTo>
                  <a:pt x="1965194" y="9500"/>
                </a:lnTo>
                <a:lnTo>
                  <a:pt x="1918131" y="0"/>
                </a:lnTo>
                <a:close/>
              </a:path>
            </a:pathLst>
          </a:custGeom>
          <a:solidFill>
            <a:srgbClr val="d2489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it-IT" sz="900" spc="-1" strike="noStrike">
                <a:solidFill>
                  <a:srgbClr val="ffffff"/>
                </a:solidFill>
                <a:latin typeface="Plus Jakarta Sans"/>
                <a:ea typeface="DejaVu Sans"/>
              </a:rPr>
              <a:t>Smart Panel – V2 (CATS)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1080" name="object 17"/>
          <p:cNvSpPr/>
          <p:nvPr/>
        </p:nvSpPr>
        <p:spPr>
          <a:xfrm>
            <a:off x="9438480" y="3066480"/>
            <a:ext cx="2504160" cy="325440"/>
          </a:xfrm>
          <a:custGeom>
            <a:avLst/>
            <a:gdLst/>
            <a:ahLst/>
            <a:rect l="l" t="t" r="r" b="b"/>
            <a:pathLst>
              <a:path w="2039620" h="241935">
                <a:moveTo>
                  <a:pt x="1918131" y="0"/>
                </a:moveTo>
                <a:lnTo>
                  <a:pt x="120903" y="0"/>
                </a:lnTo>
                <a:lnTo>
                  <a:pt x="73841" y="9500"/>
                </a:lnTo>
                <a:lnTo>
                  <a:pt x="35410" y="35410"/>
                </a:lnTo>
                <a:lnTo>
                  <a:pt x="9500" y="73841"/>
                </a:lnTo>
                <a:lnTo>
                  <a:pt x="0" y="120904"/>
                </a:lnTo>
                <a:lnTo>
                  <a:pt x="9500" y="167966"/>
                </a:lnTo>
                <a:lnTo>
                  <a:pt x="35410" y="206397"/>
                </a:lnTo>
                <a:lnTo>
                  <a:pt x="73841" y="232307"/>
                </a:lnTo>
                <a:lnTo>
                  <a:pt x="120903" y="241808"/>
                </a:lnTo>
                <a:lnTo>
                  <a:pt x="1918131" y="241808"/>
                </a:lnTo>
                <a:lnTo>
                  <a:pt x="1965194" y="232307"/>
                </a:lnTo>
                <a:lnTo>
                  <a:pt x="2003625" y="206397"/>
                </a:lnTo>
                <a:lnTo>
                  <a:pt x="2029535" y="167966"/>
                </a:lnTo>
                <a:lnTo>
                  <a:pt x="2039035" y="120904"/>
                </a:lnTo>
                <a:lnTo>
                  <a:pt x="2029535" y="73841"/>
                </a:lnTo>
                <a:lnTo>
                  <a:pt x="2003625" y="35410"/>
                </a:lnTo>
                <a:lnTo>
                  <a:pt x="1965194" y="9500"/>
                </a:lnTo>
                <a:lnTo>
                  <a:pt x="1918131" y="0"/>
                </a:lnTo>
                <a:close/>
              </a:path>
            </a:pathLst>
          </a:custGeom>
          <a:solidFill>
            <a:srgbClr val="d2489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i="1" lang="it-IT" sz="900" spc="-1" strike="noStrike">
                <a:solidFill>
                  <a:srgbClr val="ffffff"/>
                </a:solidFill>
                <a:latin typeface="Plus Jakarta Sans"/>
                <a:ea typeface="DejaVu Sans"/>
              </a:rPr>
              <a:t>Jasmine selected BPs carry fwd – V2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1081" name="object 17"/>
          <p:cNvSpPr/>
          <p:nvPr/>
        </p:nvSpPr>
        <p:spPr>
          <a:xfrm>
            <a:off x="9438480" y="3429000"/>
            <a:ext cx="2504160" cy="325440"/>
          </a:xfrm>
          <a:custGeom>
            <a:avLst/>
            <a:gdLst/>
            <a:ahLst/>
            <a:rect l="l" t="t" r="r" b="b"/>
            <a:pathLst>
              <a:path w="2039620" h="241935">
                <a:moveTo>
                  <a:pt x="1918131" y="0"/>
                </a:moveTo>
                <a:lnTo>
                  <a:pt x="120903" y="0"/>
                </a:lnTo>
                <a:lnTo>
                  <a:pt x="73841" y="9500"/>
                </a:lnTo>
                <a:lnTo>
                  <a:pt x="35410" y="35410"/>
                </a:lnTo>
                <a:lnTo>
                  <a:pt x="9500" y="73841"/>
                </a:lnTo>
                <a:lnTo>
                  <a:pt x="0" y="120904"/>
                </a:lnTo>
                <a:lnTo>
                  <a:pt x="9500" y="167966"/>
                </a:lnTo>
                <a:lnTo>
                  <a:pt x="35410" y="206397"/>
                </a:lnTo>
                <a:lnTo>
                  <a:pt x="73841" y="232307"/>
                </a:lnTo>
                <a:lnTo>
                  <a:pt x="120903" y="241808"/>
                </a:lnTo>
                <a:lnTo>
                  <a:pt x="1918131" y="241808"/>
                </a:lnTo>
                <a:lnTo>
                  <a:pt x="1965194" y="232307"/>
                </a:lnTo>
                <a:lnTo>
                  <a:pt x="2003625" y="206397"/>
                </a:lnTo>
                <a:lnTo>
                  <a:pt x="2029535" y="167966"/>
                </a:lnTo>
                <a:lnTo>
                  <a:pt x="2039035" y="120904"/>
                </a:lnTo>
                <a:lnTo>
                  <a:pt x="2029535" y="73841"/>
                </a:lnTo>
                <a:lnTo>
                  <a:pt x="2003625" y="35410"/>
                </a:lnTo>
                <a:lnTo>
                  <a:pt x="1965194" y="9500"/>
                </a:lnTo>
                <a:lnTo>
                  <a:pt x="1918131" y="0"/>
                </a:lnTo>
                <a:close/>
              </a:path>
            </a:pathLst>
          </a:custGeom>
          <a:solidFill>
            <a:srgbClr val="d2489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i="1" lang="it-IT" sz="900" spc="-1" strike="noStrike">
                <a:solidFill>
                  <a:srgbClr val="ffffff"/>
                </a:solidFill>
                <a:latin typeface="Plus Jakarta Sans"/>
                <a:ea typeface="DejaVu Sans"/>
              </a:rPr>
              <a:t>Selected BPs interactive cooperative use cases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1082" name="object 17"/>
          <p:cNvSpPr/>
          <p:nvPr/>
        </p:nvSpPr>
        <p:spPr>
          <a:xfrm>
            <a:off x="3027600" y="3813840"/>
            <a:ext cx="2499840" cy="783720"/>
          </a:xfrm>
          <a:custGeom>
            <a:avLst/>
            <a:gdLst/>
            <a:ahLst/>
            <a:rect l="l" t="t" r="r" b="b"/>
            <a:pathLst>
              <a:path w="2039620" h="241935">
                <a:moveTo>
                  <a:pt x="1918131" y="0"/>
                </a:moveTo>
                <a:lnTo>
                  <a:pt x="120903" y="0"/>
                </a:lnTo>
                <a:lnTo>
                  <a:pt x="73841" y="9500"/>
                </a:lnTo>
                <a:lnTo>
                  <a:pt x="35410" y="35410"/>
                </a:lnTo>
                <a:lnTo>
                  <a:pt x="9500" y="73841"/>
                </a:lnTo>
                <a:lnTo>
                  <a:pt x="0" y="120904"/>
                </a:lnTo>
                <a:lnTo>
                  <a:pt x="9500" y="167966"/>
                </a:lnTo>
                <a:lnTo>
                  <a:pt x="35410" y="206397"/>
                </a:lnTo>
                <a:lnTo>
                  <a:pt x="73841" y="232307"/>
                </a:lnTo>
                <a:lnTo>
                  <a:pt x="120903" y="241808"/>
                </a:lnTo>
                <a:lnTo>
                  <a:pt x="1918131" y="241808"/>
                </a:lnTo>
                <a:lnTo>
                  <a:pt x="1965194" y="232307"/>
                </a:lnTo>
                <a:lnTo>
                  <a:pt x="2003625" y="206397"/>
                </a:lnTo>
                <a:lnTo>
                  <a:pt x="2029535" y="167966"/>
                </a:lnTo>
                <a:lnTo>
                  <a:pt x="2039035" y="120904"/>
                </a:lnTo>
                <a:lnTo>
                  <a:pt x="2029535" y="73841"/>
                </a:lnTo>
                <a:lnTo>
                  <a:pt x="2003625" y="35410"/>
                </a:lnTo>
                <a:lnTo>
                  <a:pt x="1965194" y="9500"/>
                </a:lnTo>
                <a:lnTo>
                  <a:pt x="1918131" y="0"/>
                </a:lnTo>
                <a:close/>
              </a:path>
            </a:pathLst>
          </a:custGeom>
          <a:solidFill>
            <a:srgbClr val="ede9f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it-IT" sz="900" spc="-1" strike="noStrike">
                <a:solidFill>
                  <a:srgbClr val="000000"/>
                </a:solidFill>
                <a:latin typeface="Plus Jakarta Sans"/>
                <a:ea typeface="DejaVu Sans"/>
              </a:rPr>
              <a:t>Lock Yocto Project target release</a:t>
            </a:r>
            <a:endParaRPr b="0" lang="en-US" sz="9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it-IT" sz="900" spc="-1" strike="noStrike">
                <a:solidFill>
                  <a:srgbClr val="000000"/>
                </a:solidFill>
                <a:latin typeface="Plus Jakarta Sans"/>
                <a:ea typeface="DejaVu Sans"/>
              </a:rPr>
              <a:t>Lock OpenChain /REUSE target spec</a:t>
            </a:r>
            <a:endParaRPr b="0" lang="en-US" sz="9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it-IT" sz="900" spc="-1" strike="noStrike">
                <a:solidFill>
                  <a:srgbClr val="000000"/>
                </a:solidFill>
                <a:latin typeface="Plus Jakarta Sans"/>
                <a:ea typeface="DejaVu Sans"/>
              </a:rPr>
              <a:t>Lock OpenHarmony target release</a:t>
            </a:r>
            <a:endParaRPr b="0" lang="en-US" sz="9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it-IT" sz="900" spc="-1" strike="noStrike">
                <a:solidFill>
                  <a:srgbClr val="000000"/>
                </a:solidFill>
                <a:latin typeface="Plus Jakarta Sans"/>
                <a:ea typeface="DejaVu Sans"/>
              </a:rPr>
              <a:t>Lock Matter target release</a:t>
            </a:r>
            <a:endParaRPr b="0" lang="en-US" sz="9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it-IT" sz="900" spc="-1" strike="noStrike">
                <a:solidFill>
                  <a:srgbClr val="000000"/>
                </a:solidFill>
                <a:latin typeface="Plus Jakarta Sans"/>
                <a:ea typeface="DejaVu Sans"/>
              </a:rPr>
              <a:t>Lock LEDGE target release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1083" name="object 17"/>
          <p:cNvSpPr/>
          <p:nvPr/>
        </p:nvSpPr>
        <p:spPr>
          <a:xfrm>
            <a:off x="9440280" y="3813840"/>
            <a:ext cx="2499840" cy="783720"/>
          </a:xfrm>
          <a:custGeom>
            <a:avLst/>
            <a:gdLst/>
            <a:ahLst/>
            <a:rect l="l" t="t" r="r" b="b"/>
            <a:pathLst>
              <a:path w="2039620" h="241935">
                <a:moveTo>
                  <a:pt x="1918131" y="0"/>
                </a:moveTo>
                <a:lnTo>
                  <a:pt x="120903" y="0"/>
                </a:lnTo>
                <a:lnTo>
                  <a:pt x="73841" y="9500"/>
                </a:lnTo>
                <a:lnTo>
                  <a:pt x="35410" y="35410"/>
                </a:lnTo>
                <a:lnTo>
                  <a:pt x="9500" y="73841"/>
                </a:lnTo>
                <a:lnTo>
                  <a:pt x="0" y="120904"/>
                </a:lnTo>
                <a:lnTo>
                  <a:pt x="9500" y="167966"/>
                </a:lnTo>
                <a:lnTo>
                  <a:pt x="35410" y="206397"/>
                </a:lnTo>
                <a:lnTo>
                  <a:pt x="73841" y="232307"/>
                </a:lnTo>
                <a:lnTo>
                  <a:pt x="120903" y="241808"/>
                </a:lnTo>
                <a:lnTo>
                  <a:pt x="1918131" y="241808"/>
                </a:lnTo>
                <a:lnTo>
                  <a:pt x="1965194" y="232307"/>
                </a:lnTo>
                <a:lnTo>
                  <a:pt x="2003625" y="206397"/>
                </a:lnTo>
                <a:lnTo>
                  <a:pt x="2029535" y="167966"/>
                </a:lnTo>
                <a:lnTo>
                  <a:pt x="2039035" y="120904"/>
                </a:lnTo>
                <a:lnTo>
                  <a:pt x="2029535" y="73841"/>
                </a:lnTo>
                <a:lnTo>
                  <a:pt x="2003625" y="35410"/>
                </a:lnTo>
                <a:lnTo>
                  <a:pt x="1965194" y="9500"/>
                </a:lnTo>
                <a:lnTo>
                  <a:pt x="1918131" y="0"/>
                </a:lnTo>
                <a:close/>
              </a:path>
            </a:pathLst>
          </a:custGeom>
          <a:solidFill>
            <a:srgbClr val="ede9f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it-IT" sz="900" spc="-1" strike="noStrike">
                <a:solidFill>
                  <a:srgbClr val="000000"/>
                </a:solidFill>
                <a:latin typeface="Plus Jakarta Sans"/>
                <a:ea typeface="DejaVu Sans"/>
              </a:rPr>
              <a:t>Lock Yocto Project compatibility</a:t>
            </a:r>
            <a:endParaRPr b="0" lang="en-US" sz="9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1" lang="it-IT" sz="900" spc="-1" strike="noStrike">
                <a:solidFill>
                  <a:srgbClr val="000000"/>
                </a:solidFill>
                <a:latin typeface="Plus Jakarta Sans"/>
                <a:ea typeface="DejaVu Sans"/>
              </a:rPr>
              <a:t>Lock OpenChain /REUSE compatibility</a:t>
            </a:r>
            <a:endParaRPr b="0" lang="en-US" sz="9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1" lang="it-IT" sz="900" spc="-1" strike="noStrike">
                <a:solidFill>
                  <a:srgbClr val="000000"/>
                </a:solidFill>
                <a:latin typeface="Plus Jakarta Sans"/>
                <a:ea typeface="DejaVu Sans"/>
              </a:rPr>
              <a:t>Lock OpenHarmony compatibility</a:t>
            </a:r>
            <a:endParaRPr b="0" lang="en-US" sz="9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1" lang="it-IT" sz="900" spc="-1" strike="noStrike">
                <a:solidFill>
                  <a:srgbClr val="000000"/>
                </a:solidFill>
                <a:latin typeface="Plus Jakarta Sans"/>
                <a:ea typeface="DejaVu Sans"/>
              </a:rPr>
              <a:t>Lock Matter compatibility</a:t>
            </a:r>
            <a:endParaRPr b="0" lang="en-US" sz="9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1" lang="it-IT" sz="900" spc="-1" strike="noStrike">
                <a:solidFill>
                  <a:srgbClr val="000000"/>
                </a:solidFill>
                <a:latin typeface="Plus Jakarta Sans"/>
                <a:ea typeface="DejaVu Sans"/>
              </a:rPr>
              <a:t>Lock LEDGE compatibility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1084" name="object 17"/>
          <p:cNvSpPr/>
          <p:nvPr/>
        </p:nvSpPr>
        <p:spPr>
          <a:xfrm>
            <a:off x="3025440" y="4690080"/>
            <a:ext cx="2504160" cy="325440"/>
          </a:xfrm>
          <a:custGeom>
            <a:avLst/>
            <a:gdLst/>
            <a:ahLst/>
            <a:rect l="l" t="t" r="r" b="b"/>
            <a:pathLst>
              <a:path w="2039620" h="241935">
                <a:moveTo>
                  <a:pt x="1918131" y="0"/>
                </a:moveTo>
                <a:lnTo>
                  <a:pt x="120903" y="0"/>
                </a:lnTo>
                <a:lnTo>
                  <a:pt x="73841" y="9500"/>
                </a:lnTo>
                <a:lnTo>
                  <a:pt x="35410" y="35410"/>
                </a:lnTo>
                <a:lnTo>
                  <a:pt x="9500" y="73841"/>
                </a:lnTo>
                <a:lnTo>
                  <a:pt x="0" y="120904"/>
                </a:lnTo>
                <a:lnTo>
                  <a:pt x="9500" y="167966"/>
                </a:lnTo>
                <a:lnTo>
                  <a:pt x="35410" y="206397"/>
                </a:lnTo>
                <a:lnTo>
                  <a:pt x="73841" y="232307"/>
                </a:lnTo>
                <a:lnTo>
                  <a:pt x="120903" y="241808"/>
                </a:lnTo>
                <a:lnTo>
                  <a:pt x="1918131" y="241808"/>
                </a:lnTo>
                <a:lnTo>
                  <a:pt x="1965194" y="232307"/>
                </a:lnTo>
                <a:lnTo>
                  <a:pt x="2003625" y="206397"/>
                </a:lnTo>
                <a:lnTo>
                  <a:pt x="2029535" y="167966"/>
                </a:lnTo>
                <a:lnTo>
                  <a:pt x="2039035" y="120904"/>
                </a:lnTo>
                <a:lnTo>
                  <a:pt x="2029535" y="73841"/>
                </a:lnTo>
                <a:lnTo>
                  <a:pt x="2003625" y="35410"/>
                </a:lnTo>
                <a:lnTo>
                  <a:pt x="1965194" y="9500"/>
                </a:lnTo>
                <a:lnTo>
                  <a:pt x="1918131" y="0"/>
                </a:lnTo>
                <a:close/>
              </a:path>
            </a:pathLst>
          </a:custGeom>
          <a:solidFill>
            <a:srgbClr val="3bbcdb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it-IT" sz="900" spc="-1" strike="noStrike">
                <a:solidFill>
                  <a:srgbClr val="ffffff"/>
                </a:solidFill>
                <a:latin typeface="Plus Jakarta Sans"/>
                <a:ea typeface="DejaVu Sans"/>
              </a:rPr>
              <a:t>Intelligent Agency: Communication Plumbing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1085" name="object 17"/>
          <p:cNvSpPr/>
          <p:nvPr/>
        </p:nvSpPr>
        <p:spPr>
          <a:xfrm>
            <a:off x="3025440" y="5076000"/>
            <a:ext cx="2504160" cy="325440"/>
          </a:xfrm>
          <a:custGeom>
            <a:avLst/>
            <a:gdLst/>
            <a:ahLst/>
            <a:rect l="l" t="t" r="r" b="b"/>
            <a:pathLst>
              <a:path w="2039620" h="241935">
                <a:moveTo>
                  <a:pt x="1918131" y="0"/>
                </a:moveTo>
                <a:lnTo>
                  <a:pt x="120903" y="0"/>
                </a:lnTo>
                <a:lnTo>
                  <a:pt x="73841" y="9500"/>
                </a:lnTo>
                <a:lnTo>
                  <a:pt x="35410" y="35410"/>
                </a:lnTo>
                <a:lnTo>
                  <a:pt x="9500" y="73841"/>
                </a:lnTo>
                <a:lnTo>
                  <a:pt x="0" y="120904"/>
                </a:lnTo>
                <a:lnTo>
                  <a:pt x="9500" y="167966"/>
                </a:lnTo>
                <a:lnTo>
                  <a:pt x="35410" y="206397"/>
                </a:lnTo>
                <a:lnTo>
                  <a:pt x="73841" y="232307"/>
                </a:lnTo>
                <a:lnTo>
                  <a:pt x="120903" y="241808"/>
                </a:lnTo>
                <a:lnTo>
                  <a:pt x="1918131" y="241808"/>
                </a:lnTo>
                <a:lnTo>
                  <a:pt x="1965194" y="232307"/>
                </a:lnTo>
                <a:lnTo>
                  <a:pt x="2003625" y="206397"/>
                </a:lnTo>
                <a:lnTo>
                  <a:pt x="2029535" y="167966"/>
                </a:lnTo>
                <a:lnTo>
                  <a:pt x="2039035" y="120904"/>
                </a:lnTo>
                <a:lnTo>
                  <a:pt x="2029535" y="73841"/>
                </a:lnTo>
                <a:lnTo>
                  <a:pt x="2003625" y="35410"/>
                </a:lnTo>
                <a:lnTo>
                  <a:pt x="1965194" y="9500"/>
                </a:lnTo>
                <a:lnTo>
                  <a:pt x="1918131" y="0"/>
                </a:lnTo>
                <a:close/>
              </a:path>
            </a:pathLst>
          </a:custGeom>
          <a:solidFill>
            <a:srgbClr val="3bbcdb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it-IT" sz="900" spc="-1" strike="noStrike">
                <a:solidFill>
                  <a:srgbClr val="ffffff"/>
                </a:solidFill>
                <a:latin typeface="Plus Jakarta Sans"/>
                <a:ea typeface="DejaVu Sans"/>
              </a:rPr>
              <a:t>Intelligent Agency: Virtualization Layer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1086" name="object 17"/>
          <p:cNvSpPr/>
          <p:nvPr/>
        </p:nvSpPr>
        <p:spPr>
          <a:xfrm>
            <a:off x="6055200" y="5061600"/>
            <a:ext cx="4563000" cy="325440"/>
          </a:xfrm>
          <a:custGeom>
            <a:avLst/>
            <a:gdLst/>
            <a:ahLst/>
            <a:rect l="l" t="t" r="r" b="b"/>
            <a:pathLst>
              <a:path w="2039620" h="241935">
                <a:moveTo>
                  <a:pt x="1918131" y="0"/>
                </a:moveTo>
                <a:lnTo>
                  <a:pt x="120903" y="0"/>
                </a:lnTo>
                <a:lnTo>
                  <a:pt x="73841" y="9500"/>
                </a:lnTo>
                <a:lnTo>
                  <a:pt x="35410" y="35410"/>
                </a:lnTo>
                <a:lnTo>
                  <a:pt x="9500" y="73841"/>
                </a:lnTo>
                <a:lnTo>
                  <a:pt x="0" y="120904"/>
                </a:lnTo>
                <a:lnTo>
                  <a:pt x="9500" y="167966"/>
                </a:lnTo>
                <a:lnTo>
                  <a:pt x="35410" y="206397"/>
                </a:lnTo>
                <a:lnTo>
                  <a:pt x="73841" y="232307"/>
                </a:lnTo>
                <a:lnTo>
                  <a:pt x="120903" y="241808"/>
                </a:lnTo>
                <a:lnTo>
                  <a:pt x="1918131" y="241808"/>
                </a:lnTo>
                <a:lnTo>
                  <a:pt x="1965194" y="232307"/>
                </a:lnTo>
                <a:lnTo>
                  <a:pt x="2003625" y="206397"/>
                </a:lnTo>
                <a:lnTo>
                  <a:pt x="2029535" y="167966"/>
                </a:lnTo>
                <a:lnTo>
                  <a:pt x="2039035" y="120904"/>
                </a:lnTo>
                <a:lnTo>
                  <a:pt x="2029535" y="73841"/>
                </a:lnTo>
                <a:lnTo>
                  <a:pt x="2003625" y="35410"/>
                </a:lnTo>
                <a:lnTo>
                  <a:pt x="1965194" y="9500"/>
                </a:lnTo>
                <a:lnTo>
                  <a:pt x="1918131" y="0"/>
                </a:lnTo>
                <a:close/>
              </a:path>
            </a:pathLst>
          </a:custGeom>
          <a:solidFill>
            <a:srgbClr val="3bbcdb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it-IT" sz="900" spc="-1" strike="noStrike">
                <a:solidFill>
                  <a:srgbClr val="ffffff"/>
                </a:solidFill>
                <a:latin typeface="Plus Jakarta Sans"/>
                <a:ea typeface="DejaVu Sans"/>
              </a:rPr>
              <a:t>Intelligent Agency: Simple Cooperative Use Case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1087" name="object 17"/>
          <p:cNvSpPr/>
          <p:nvPr/>
        </p:nvSpPr>
        <p:spPr>
          <a:xfrm>
            <a:off x="6055200" y="5454000"/>
            <a:ext cx="4563000" cy="325440"/>
          </a:xfrm>
          <a:custGeom>
            <a:avLst/>
            <a:gdLst/>
            <a:ahLst/>
            <a:rect l="l" t="t" r="r" b="b"/>
            <a:pathLst>
              <a:path w="2039620" h="241935">
                <a:moveTo>
                  <a:pt x="1918131" y="0"/>
                </a:moveTo>
                <a:lnTo>
                  <a:pt x="120903" y="0"/>
                </a:lnTo>
                <a:lnTo>
                  <a:pt x="73841" y="9500"/>
                </a:lnTo>
                <a:lnTo>
                  <a:pt x="35410" y="35410"/>
                </a:lnTo>
                <a:lnTo>
                  <a:pt x="9500" y="73841"/>
                </a:lnTo>
                <a:lnTo>
                  <a:pt x="0" y="120904"/>
                </a:lnTo>
                <a:lnTo>
                  <a:pt x="9500" y="167966"/>
                </a:lnTo>
                <a:lnTo>
                  <a:pt x="35410" y="206397"/>
                </a:lnTo>
                <a:lnTo>
                  <a:pt x="73841" y="232307"/>
                </a:lnTo>
                <a:lnTo>
                  <a:pt x="120903" y="241808"/>
                </a:lnTo>
                <a:lnTo>
                  <a:pt x="1918131" y="241808"/>
                </a:lnTo>
                <a:lnTo>
                  <a:pt x="1965194" y="232307"/>
                </a:lnTo>
                <a:lnTo>
                  <a:pt x="2003625" y="206397"/>
                </a:lnTo>
                <a:lnTo>
                  <a:pt x="2029535" y="167966"/>
                </a:lnTo>
                <a:lnTo>
                  <a:pt x="2039035" y="120904"/>
                </a:lnTo>
                <a:lnTo>
                  <a:pt x="2029535" y="73841"/>
                </a:lnTo>
                <a:lnTo>
                  <a:pt x="2003625" y="35410"/>
                </a:lnTo>
                <a:lnTo>
                  <a:pt x="1965194" y="9500"/>
                </a:lnTo>
                <a:lnTo>
                  <a:pt x="1918131" y="0"/>
                </a:lnTo>
                <a:close/>
              </a:path>
            </a:pathLst>
          </a:custGeom>
          <a:solidFill>
            <a:srgbClr val="3bbcdb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it-IT" sz="900" spc="-1" strike="noStrike">
                <a:solidFill>
                  <a:srgbClr val="ffffff"/>
                </a:solidFill>
                <a:latin typeface="Plus Jakarta Sans"/>
                <a:ea typeface="DejaVu Sans"/>
              </a:rPr>
              <a:t>Intelligent Agency: Application Management Layer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1088" name="object 17"/>
          <p:cNvSpPr/>
          <p:nvPr/>
        </p:nvSpPr>
        <p:spPr>
          <a:xfrm>
            <a:off x="9438480" y="4695480"/>
            <a:ext cx="2504160" cy="325440"/>
          </a:xfrm>
          <a:custGeom>
            <a:avLst/>
            <a:gdLst/>
            <a:ahLst/>
            <a:rect l="l" t="t" r="r" b="b"/>
            <a:pathLst>
              <a:path w="2039620" h="241935">
                <a:moveTo>
                  <a:pt x="1918131" y="0"/>
                </a:moveTo>
                <a:lnTo>
                  <a:pt x="120903" y="0"/>
                </a:lnTo>
                <a:lnTo>
                  <a:pt x="73841" y="9500"/>
                </a:lnTo>
                <a:lnTo>
                  <a:pt x="35410" y="35410"/>
                </a:lnTo>
                <a:lnTo>
                  <a:pt x="9500" y="73841"/>
                </a:lnTo>
                <a:lnTo>
                  <a:pt x="0" y="120904"/>
                </a:lnTo>
                <a:lnTo>
                  <a:pt x="9500" y="167966"/>
                </a:lnTo>
                <a:lnTo>
                  <a:pt x="35410" y="206397"/>
                </a:lnTo>
                <a:lnTo>
                  <a:pt x="73841" y="232307"/>
                </a:lnTo>
                <a:lnTo>
                  <a:pt x="120903" y="241808"/>
                </a:lnTo>
                <a:lnTo>
                  <a:pt x="1918131" y="241808"/>
                </a:lnTo>
                <a:lnTo>
                  <a:pt x="1965194" y="232307"/>
                </a:lnTo>
                <a:lnTo>
                  <a:pt x="2003625" y="206397"/>
                </a:lnTo>
                <a:lnTo>
                  <a:pt x="2029535" y="167966"/>
                </a:lnTo>
                <a:lnTo>
                  <a:pt x="2039035" y="120904"/>
                </a:lnTo>
                <a:lnTo>
                  <a:pt x="2029535" y="73841"/>
                </a:lnTo>
                <a:lnTo>
                  <a:pt x="2003625" y="35410"/>
                </a:lnTo>
                <a:lnTo>
                  <a:pt x="1965194" y="9500"/>
                </a:lnTo>
                <a:lnTo>
                  <a:pt x="1918131" y="0"/>
                </a:lnTo>
                <a:close/>
              </a:path>
            </a:pathLst>
          </a:custGeom>
          <a:solidFill>
            <a:srgbClr val="3bbcdb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it-IT" sz="900" spc="-1" strike="noStrike">
                <a:solidFill>
                  <a:srgbClr val="ffffff"/>
                </a:solidFill>
                <a:latin typeface="Plus Jakarta Sans"/>
                <a:ea typeface="DejaVu Sans"/>
              </a:rPr>
              <a:t>Intelligent Agency: Communication Plumbing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1089" name="object 17"/>
          <p:cNvSpPr/>
          <p:nvPr/>
        </p:nvSpPr>
        <p:spPr>
          <a:xfrm>
            <a:off x="10619640" y="5063040"/>
            <a:ext cx="1292400" cy="668520"/>
          </a:xfrm>
          <a:custGeom>
            <a:avLst/>
            <a:gdLst/>
            <a:ahLst/>
            <a:rect l="l" t="t" r="r" b="b"/>
            <a:pathLst>
              <a:path w="2039620" h="241935">
                <a:moveTo>
                  <a:pt x="1918131" y="0"/>
                </a:moveTo>
                <a:lnTo>
                  <a:pt x="120903" y="0"/>
                </a:lnTo>
                <a:lnTo>
                  <a:pt x="73841" y="9500"/>
                </a:lnTo>
                <a:lnTo>
                  <a:pt x="35410" y="35410"/>
                </a:lnTo>
                <a:lnTo>
                  <a:pt x="9500" y="73841"/>
                </a:lnTo>
                <a:lnTo>
                  <a:pt x="0" y="120904"/>
                </a:lnTo>
                <a:lnTo>
                  <a:pt x="9500" y="167966"/>
                </a:lnTo>
                <a:lnTo>
                  <a:pt x="35410" y="206397"/>
                </a:lnTo>
                <a:lnTo>
                  <a:pt x="73841" y="232307"/>
                </a:lnTo>
                <a:lnTo>
                  <a:pt x="120903" y="241808"/>
                </a:lnTo>
                <a:lnTo>
                  <a:pt x="1918131" y="241808"/>
                </a:lnTo>
                <a:lnTo>
                  <a:pt x="1965194" y="232307"/>
                </a:lnTo>
                <a:lnTo>
                  <a:pt x="2003625" y="206397"/>
                </a:lnTo>
                <a:lnTo>
                  <a:pt x="2029535" y="167966"/>
                </a:lnTo>
                <a:lnTo>
                  <a:pt x="2039035" y="120904"/>
                </a:lnTo>
                <a:lnTo>
                  <a:pt x="2029535" y="73841"/>
                </a:lnTo>
                <a:lnTo>
                  <a:pt x="2003625" y="35410"/>
                </a:lnTo>
                <a:lnTo>
                  <a:pt x="1965194" y="9500"/>
                </a:lnTo>
                <a:lnTo>
                  <a:pt x="1918131" y="0"/>
                </a:lnTo>
                <a:close/>
              </a:path>
            </a:pathLst>
          </a:custGeom>
          <a:solidFill>
            <a:srgbClr val="3bbcdb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it-IT" sz="900" spc="-1" strike="noStrike">
                <a:solidFill>
                  <a:srgbClr val="ffffff"/>
                </a:solidFill>
                <a:latin typeface="Plus Jakarta Sans"/>
                <a:ea typeface="DejaVu Sans"/>
              </a:rPr>
              <a:t>Intelligent Agency: Virtualization Layer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1090" name="object 17"/>
          <p:cNvSpPr/>
          <p:nvPr/>
        </p:nvSpPr>
        <p:spPr>
          <a:xfrm>
            <a:off x="9438480" y="5850000"/>
            <a:ext cx="2504160" cy="325440"/>
          </a:xfrm>
          <a:custGeom>
            <a:avLst/>
            <a:gdLst/>
            <a:ahLst/>
            <a:rect l="l" t="t" r="r" b="b"/>
            <a:pathLst>
              <a:path w="2039620" h="241935">
                <a:moveTo>
                  <a:pt x="1918131" y="0"/>
                </a:moveTo>
                <a:lnTo>
                  <a:pt x="120903" y="0"/>
                </a:lnTo>
                <a:lnTo>
                  <a:pt x="73841" y="9500"/>
                </a:lnTo>
                <a:lnTo>
                  <a:pt x="35410" y="35410"/>
                </a:lnTo>
                <a:lnTo>
                  <a:pt x="9500" y="73841"/>
                </a:lnTo>
                <a:lnTo>
                  <a:pt x="0" y="120904"/>
                </a:lnTo>
                <a:lnTo>
                  <a:pt x="9500" y="167966"/>
                </a:lnTo>
                <a:lnTo>
                  <a:pt x="35410" y="206397"/>
                </a:lnTo>
                <a:lnTo>
                  <a:pt x="73841" y="232307"/>
                </a:lnTo>
                <a:lnTo>
                  <a:pt x="120903" y="241808"/>
                </a:lnTo>
                <a:lnTo>
                  <a:pt x="1918131" y="241808"/>
                </a:lnTo>
                <a:lnTo>
                  <a:pt x="1965194" y="232307"/>
                </a:lnTo>
                <a:lnTo>
                  <a:pt x="2003625" y="206397"/>
                </a:lnTo>
                <a:lnTo>
                  <a:pt x="2029535" y="167966"/>
                </a:lnTo>
                <a:lnTo>
                  <a:pt x="2039035" y="120904"/>
                </a:lnTo>
                <a:lnTo>
                  <a:pt x="2029535" y="73841"/>
                </a:lnTo>
                <a:lnTo>
                  <a:pt x="2003625" y="35410"/>
                </a:lnTo>
                <a:lnTo>
                  <a:pt x="1965194" y="9500"/>
                </a:lnTo>
                <a:lnTo>
                  <a:pt x="1918131" y="0"/>
                </a:lnTo>
                <a:close/>
              </a:path>
            </a:pathLst>
          </a:custGeom>
          <a:solidFill>
            <a:srgbClr val="3bbcdb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it-IT" sz="900" spc="-1" strike="noStrike">
                <a:solidFill>
                  <a:srgbClr val="ffffff"/>
                </a:solidFill>
                <a:latin typeface="Plus Jakarta Sans"/>
                <a:ea typeface="DejaVu Sans"/>
              </a:rPr>
              <a:t>Intelligent Agency: Intelligent Coordination Use Cases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1091" name="object 62"/>
          <p:cNvSpPr/>
          <p:nvPr/>
        </p:nvSpPr>
        <p:spPr>
          <a:xfrm>
            <a:off x="3254040" y="1173240"/>
            <a:ext cx="2046600" cy="194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 algn="ctr">
              <a:lnSpc>
                <a:spcPct val="100000"/>
              </a:lnSpc>
              <a:spcBef>
                <a:spcPts val="99"/>
              </a:spcBef>
              <a:buNone/>
            </a:pPr>
            <a:r>
              <a:rPr b="1" lang="it-IT" sz="1200" spc="-26" strike="noStrike">
                <a:solidFill>
                  <a:srgbClr val="ffffff"/>
                </a:solidFill>
                <a:latin typeface="Plus Jakarta Sans"/>
                <a:ea typeface="DejaVu Sans"/>
              </a:rPr>
              <a:t>Alpha (June 2022)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092" name="object 62"/>
          <p:cNvSpPr/>
          <p:nvPr/>
        </p:nvSpPr>
        <p:spPr>
          <a:xfrm>
            <a:off x="9929160" y="1173240"/>
            <a:ext cx="1522800" cy="194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 algn="ctr">
              <a:lnSpc>
                <a:spcPct val="100000"/>
              </a:lnSpc>
              <a:spcBef>
                <a:spcPts val="99"/>
              </a:spcBef>
              <a:buNone/>
            </a:pPr>
            <a:r>
              <a:rPr b="1" lang="it-IT" sz="1200" spc="-26" strike="noStrike">
                <a:solidFill>
                  <a:srgbClr val="ffffff"/>
                </a:solidFill>
                <a:latin typeface="Plus Jakarta Sans"/>
                <a:ea typeface="DejaVu Sans"/>
              </a:rPr>
              <a:t>GA (December 2022)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093" name="object 8"/>
          <p:cNvSpPr/>
          <p:nvPr/>
        </p:nvSpPr>
        <p:spPr>
          <a:xfrm>
            <a:off x="0" y="3793680"/>
            <a:ext cx="12190680" cy="360"/>
          </a:xfrm>
          <a:custGeom>
            <a:avLst/>
            <a:gdLst/>
            <a:ahLst/>
            <a:rect l="l" t="t" r="r" b="b"/>
            <a:pathLst>
              <a:path w="12192000" h="0">
                <a:moveTo>
                  <a:pt x="12192000" y="0"/>
                </a:moveTo>
                <a:lnTo>
                  <a:pt x="0" y="0"/>
                </a:lnTo>
              </a:path>
            </a:pathLst>
          </a:custGeom>
          <a:noFill/>
          <a:ln w="12600">
            <a:solidFill>
              <a:srgbClr val="feed53"/>
            </a:solidFill>
            <a:prstDash val="dash"/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94" name="object 8"/>
          <p:cNvSpPr/>
          <p:nvPr/>
        </p:nvSpPr>
        <p:spPr>
          <a:xfrm>
            <a:off x="0" y="4674960"/>
            <a:ext cx="12190680" cy="360"/>
          </a:xfrm>
          <a:custGeom>
            <a:avLst/>
            <a:gdLst/>
            <a:ahLst/>
            <a:rect l="l" t="t" r="r" b="b"/>
            <a:pathLst>
              <a:path w="12192000" h="0">
                <a:moveTo>
                  <a:pt x="12192000" y="0"/>
                </a:moveTo>
                <a:lnTo>
                  <a:pt x="0" y="0"/>
                </a:lnTo>
              </a:path>
            </a:pathLst>
          </a:custGeom>
          <a:noFill/>
          <a:ln w="12600">
            <a:solidFill>
              <a:srgbClr val="feed53"/>
            </a:solidFill>
            <a:prstDash val="dash"/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95" name="object 8"/>
          <p:cNvSpPr/>
          <p:nvPr/>
        </p:nvSpPr>
        <p:spPr>
          <a:xfrm>
            <a:off x="0" y="1600200"/>
            <a:ext cx="12190680" cy="360"/>
          </a:xfrm>
          <a:custGeom>
            <a:avLst/>
            <a:gdLst/>
            <a:ahLst/>
            <a:rect l="l" t="t" r="r" b="b"/>
            <a:pathLst>
              <a:path w="12192000" h="0">
                <a:moveTo>
                  <a:pt x="12192000" y="0"/>
                </a:moveTo>
                <a:lnTo>
                  <a:pt x="0" y="0"/>
                </a:lnTo>
              </a:path>
            </a:pathLst>
          </a:custGeom>
          <a:noFill/>
          <a:ln w="12600">
            <a:solidFill>
              <a:srgbClr val="feed53"/>
            </a:solidFill>
            <a:prstDash val="dash"/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96" name="object 131"/>
          <p:cNvSpPr/>
          <p:nvPr/>
        </p:nvSpPr>
        <p:spPr>
          <a:xfrm>
            <a:off x="0" y="6252840"/>
            <a:ext cx="12190680" cy="604440"/>
          </a:xfrm>
          <a:custGeom>
            <a:avLst/>
            <a:gdLst/>
            <a:ahLst/>
            <a:rect l="l" t="t" r="r" b="b"/>
            <a:pathLst>
              <a:path w="12192000" h="605790">
                <a:moveTo>
                  <a:pt x="12039601" y="0"/>
                </a:moveTo>
                <a:lnTo>
                  <a:pt x="140399" y="0"/>
                </a:lnTo>
                <a:lnTo>
                  <a:pt x="92231" y="7769"/>
                </a:lnTo>
                <a:lnTo>
                  <a:pt x="50396" y="29405"/>
                </a:lnTo>
                <a:lnTo>
                  <a:pt x="17405" y="62396"/>
                </a:lnTo>
                <a:lnTo>
                  <a:pt x="0" y="96052"/>
                </a:lnTo>
                <a:lnTo>
                  <a:pt x="0" y="605650"/>
                </a:lnTo>
                <a:lnTo>
                  <a:pt x="12192000" y="605650"/>
                </a:lnTo>
                <a:lnTo>
                  <a:pt x="12192000" y="152392"/>
                </a:lnTo>
                <a:lnTo>
                  <a:pt x="12184231" y="104231"/>
                </a:lnTo>
                <a:lnTo>
                  <a:pt x="12162595" y="62396"/>
                </a:lnTo>
                <a:lnTo>
                  <a:pt x="12129604" y="29405"/>
                </a:lnTo>
                <a:lnTo>
                  <a:pt x="12087769" y="7769"/>
                </a:lnTo>
                <a:lnTo>
                  <a:pt x="12039601" y="0"/>
                </a:lnTo>
                <a:close/>
              </a:path>
            </a:pathLst>
          </a:custGeom>
          <a:solidFill>
            <a:srgbClr val="533b8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97" name="PlaceHolder 14"/>
          <p:cNvSpPr/>
          <p:nvPr/>
        </p:nvSpPr>
        <p:spPr>
          <a:xfrm>
            <a:off x="61920" y="6426000"/>
            <a:ext cx="4344120" cy="68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3240" bIns="0" anchor="t">
            <a:noAutofit/>
          </a:bodyPr>
          <a:p>
            <a:pPr marL="12600">
              <a:lnSpc>
                <a:spcPct val="100000"/>
              </a:lnSpc>
              <a:spcBef>
                <a:spcPts val="26"/>
              </a:spcBef>
              <a:buNone/>
            </a:pPr>
            <a:r>
              <a:rPr b="0" lang="it-IT" sz="1000" spc="-7" strike="noStrike">
                <a:solidFill>
                  <a:srgbClr val="ffffff"/>
                </a:solidFill>
                <a:latin typeface="Plus Jakarta Sans"/>
                <a:ea typeface="DejaVu Sans"/>
              </a:rPr>
              <a:t>Building</a:t>
            </a:r>
            <a:r>
              <a:rPr b="0" lang="it-IT" sz="1000" spc="-12" strike="noStrike">
                <a:solidFill>
                  <a:srgbClr val="ffffff"/>
                </a:solidFill>
                <a:latin typeface="Plus Jakarta Sans"/>
                <a:ea typeface="DejaVu Sans"/>
              </a:rPr>
              <a:t> </a:t>
            </a:r>
            <a:r>
              <a:rPr b="0" lang="it-IT" sz="1000" spc="-7" strike="noStrike">
                <a:solidFill>
                  <a:srgbClr val="ffffff"/>
                </a:solidFill>
                <a:latin typeface="Plus Jakarta Sans"/>
                <a:ea typeface="DejaVu Sans"/>
              </a:rPr>
              <a:t>together</a:t>
            </a:r>
            <a:r>
              <a:rPr b="0" lang="it-IT" sz="1000" spc="-12" strike="noStrike">
                <a:solidFill>
                  <a:srgbClr val="ffffff"/>
                </a:solidFill>
                <a:latin typeface="Plus Jakarta Sans"/>
                <a:ea typeface="DejaVu Sans"/>
              </a:rPr>
              <a:t> </a:t>
            </a:r>
            <a:r>
              <a:rPr b="0" lang="it-IT" sz="1000" spc="-1" strike="noStrike">
                <a:solidFill>
                  <a:srgbClr val="ffffff"/>
                </a:solidFill>
                <a:latin typeface="Plus Jakarta Sans"/>
                <a:ea typeface="DejaVu Sans"/>
              </a:rPr>
              <a:t>a</a:t>
            </a:r>
            <a:r>
              <a:rPr b="0" lang="it-IT" sz="1000" spc="-12" strike="noStrike">
                <a:solidFill>
                  <a:srgbClr val="ffffff"/>
                </a:solidFill>
                <a:latin typeface="Plus Jakarta Sans"/>
                <a:ea typeface="DejaVu Sans"/>
              </a:rPr>
              <a:t> </a:t>
            </a:r>
            <a:r>
              <a:rPr b="0" lang="it-IT" sz="1000" spc="-7" strike="noStrike">
                <a:solidFill>
                  <a:srgbClr val="ffffff"/>
                </a:solidFill>
                <a:latin typeface="Plus Jakarta Sans"/>
                <a:ea typeface="DejaVu Sans"/>
              </a:rPr>
              <a:t>fully-connected</a:t>
            </a:r>
            <a:r>
              <a:rPr b="0" lang="it-IT" sz="1000" spc="-12" strike="noStrike">
                <a:solidFill>
                  <a:srgbClr val="ffffff"/>
                </a:solidFill>
                <a:latin typeface="Plus Jakarta Sans"/>
                <a:ea typeface="DejaVu Sans"/>
              </a:rPr>
              <a:t> </a:t>
            </a:r>
            <a:r>
              <a:rPr b="0" lang="it-IT" sz="1000" spc="-7" strike="noStrike">
                <a:solidFill>
                  <a:srgbClr val="ffffff"/>
                </a:solidFill>
                <a:latin typeface="Plus Jakarta Sans"/>
                <a:ea typeface="DejaVu Sans"/>
              </a:rPr>
              <a:t>all-scenario</a:t>
            </a:r>
            <a:r>
              <a:rPr b="0" lang="it-IT" sz="1000" spc="-12" strike="noStrike">
                <a:solidFill>
                  <a:srgbClr val="ffffff"/>
                </a:solidFill>
                <a:latin typeface="Plus Jakarta Sans"/>
                <a:ea typeface="DejaVu Sans"/>
              </a:rPr>
              <a:t> </a:t>
            </a:r>
            <a:r>
              <a:rPr b="0" lang="it-IT" sz="1000" spc="-1" strike="noStrike">
                <a:solidFill>
                  <a:srgbClr val="ffffff"/>
                </a:solidFill>
                <a:latin typeface="Plus Jakarta Sans"/>
                <a:ea typeface="DejaVu Sans"/>
              </a:rPr>
              <a:t>intelligent</a:t>
            </a:r>
            <a:r>
              <a:rPr b="0" lang="it-IT" sz="1000" spc="-7" strike="noStrike">
                <a:solidFill>
                  <a:srgbClr val="ffffff"/>
                </a:solidFill>
                <a:latin typeface="Plus Jakarta Sans"/>
                <a:ea typeface="DejaVu Sans"/>
              </a:rPr>
              <a:t> ecosystem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1098" name="object 132"/>
          <p:cNvSpPr/>
          <p:nvPr/>
        </p:nvSpPr>
        <p:spPr>
          <a:xfrm>
            <a:off x="10158840" y="6455520"/>
            <a:ext cx="1693440" cy="183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440" bIns="0" anchor="t">
            <a:spAutoFit/>
          </a:bodyPr>
          <a:p>
            <a:pPr marL="12600" algn="r">
              <a:lnSpc>
                <a:spcPct val="100000"/>
              </a:lnSpc>
              <a:spcBef>
                <a:spcPts val="11"/>
              </a:spcBef>
              <a:buNone/>
            </a:pPr>
            <a:r>
              <a:rPr b="1" lang="it-IT" sz="1200" spc="-1" strike="noStrike">
                <a:solidFill>
                  <a:srgbClr val="ffffff"/>
                </a:solidFill>
                <a:latin typeface="Plus Jakarta Sans"/>
                <a:ea typeface="DejaVu Sans"/>
              </a:rPr>
              <a:t>14</a:t>
            </a:r>
            <a:endParaRPr b="0" lang="en-US" sz="1200" spc="-1" strike="noStrike">
              <a:latin typeface="Arial"/>
            </a:endParaRPr>
          </a:p>
        </p:txBody>
      </p:sp>
      <p:pic>
        <p:nvPicPr>
          <p:cNvPr id="1099" name="Picture 22" descr="Logo, company name&#10;&#10;Description automatically generated"/>
          <p:cNvPicPr/>
          <p:nvPr/>
        </p:nvPicPr>
        <p:blipFill>
          <a:blip r:embed="rId1"/>
          <a:stretch/>
        </p:blipFill>
        <p:spPr>
          <a:xfrm>
            <a:off x="10215360" y="6245280"/>
            <a:ext cx="1292400" cy="611640"/>
          </a:xfrm>
          <a:prstGeom prst="rect">
            <a:avLst/>
          </a:prstGeom>
          <a:ln w="0">
            <a:noFill/>
          </a:ln>
        </p:spPr>
      </p:pic>
      <p:pic>
        <p:nvPicPr>
          <p:cNvPr id="1100" name="" descr=""/>
          <p:cNvPicPr/>
          <p:nvPr/>
        </p:nvPicPr>
        <p:blipFill>
          <a:blip r:embed="rId2">
            <a:lum bright="80000"/>
          </a:blip>
          <a:stretch/>
        </p:blipFill>
        <p:spPr>
          <a:xfrm>
            <a:off x="9304920" y="6393960"/>
            <a:ext cx="938880" cy="355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object 2"/>
          <p:cNvSpPr/>
          <p:nvPr/>
        </p:nvSpPr>
        <p:spPr>
          <a:xfrm>
            <a:off x="0" y="1017000"/>
            <a:ext cx="12190680" cy="5839920"/>
          </a:xfrm>
          <a:custGeom>
            <a:avLst/>
            <a:gdLst/>
            <a:ahLst/>
            <a:rect l="l" t="t" r="r" b="b"/>
            <a:pathLst>
              <a:path w="12192000" h="5841365">
                <a:moveTo>
                  <a:pt x="0" y="5840996"/>
                </a:moveTo>
                <a:lnTo>
                  <a:pt x="12192000" y="5840996"/>
                </a:lnTo>
                <a:lnTo>
                  <a:pt x="12192000" y="0"/>
                </a:lnTo>
                <a:lnTo>
                  <a:pt x="0" y="0"/>
                </a:lnTo>
                <a:lnTo>
                  <a:pt x="0" y="5840996"/>
                </a:lnTo>
                <a:close/>
              </a:path>
            </a:pathLst>
          </a:custGeom>
          <a:solidFill>
            <a:srgbClr val="1b193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102" name="Gruppo 85"/>
          <p:cNvGrpSpPr/>
          <p:nvPr/>
        </p:nvGrpSpPr>
        <p:grpSpPr>
          <a:xfrm>
            <a:off x="4299840" y="1017000"/>
            <a:ext cx="6247080" cy="3207240"/>
            <a:chOff x="4299840" y="1017000"/>
            <a:chExt cx="6247080" cy="3207240"/>
          </a:xfrm>
        </p:grpSpPr>
        <p:sp>
          <p:nvSpPr>
            <p:cNvPr id="1103" name="object 3"/>
            <p:cNvSpPr/>
            <p:nvPr/>
          </p:nvSpPr>
          <p:spPr>
            <a:xfrm>
              <a:off x="4299840" y="1017000"/>
              <a:ext cx="360" cy="3207240"/>
            </a:xfrm>
            <a:custGeom>
              <a:avLst/>
              <a:gdLst/>
              <a:ahLst/>
              <a:rect l="l" t="t" r="r" b="b"/>
              <a:pathLst>
                <a:path w="0" h="3208654">
                  <a:moveTo>
                    <a:pt x="0" y="3208591"/>
                  </a:moveTo>
                  <a:lnTo>
                    <a:pt x="0" y="0"/>
                  </a:lnTo>
                </a:path>
              </a:pathLst>
            </a:custGeom>
            <a:noFill/>
            <a:ln w="12600">
              <a:solidFill>
                <a:srgbClr val="3bbcdb"/>
              </a:solidFill>
              <a:prstDash val="dash"/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04" name="object 4"/>
            <p:cNvSpPr/>
            <p:nvPr/>
          </p:nvSpPr>
          <p:spPr>
            <a:xfrm>
              <a:off x="6798240" y="1017000"/>
              <a:ext cx="360" cy="3207240"/>
            </a:xfrm>
            <a:custGeom>
              <a:avLst/>
              <a:gdLst/>
              <a:ahLst/>
              <a:rect l="l" t="t" r="r" b="b"/>
              <a:pathLst>
                <a:path w="0" h="3208654">
                  <a:moveTo>
                    <a:pt x="0" y="3208591"/>
                  </a:moveTo>
                  <a:lnTo>
                    <a:pt x="0" y="0"/>
                  </a:lnTo>
                </a:path>
              </a:pathLst>
            </a:custGeom>
            <a:noFill/>
            <a:ln w="12600">
              <a:solidFill>
                <a:srgbClr val="3bbcdb"/>
              </a:solidFill>
              <a:prstDash val="dash"/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05" name="object 5"/>
            <p:cNvSpPr/>
            <p:nvPr/>
          </p:nvSpPr>
          <p:spPr>
            <a:xfrm>
              <a:off x="9297000" y="1017000"/>
              <a:ext cx="360" cy="3207240"/>
            </a:xfrm>
            <a:custGeom>
              <a:avLst/>
              <a:gdLst/>
              <a:ahLst/>
              <a:rect l="l" t="t" r="r" b="b"/>
              <a:pathLst>
                <a:path w="0" h="3208654">
                  <a:moveTo>
                    <a:pt x="0" y="3208591"/>
                  </a:moveTo>
                  <a:lnTo>
                    <a:pt x="0" y="0"/>
                  </a:lnTo>
                </a:path>
              </a:pathLst>
            </a:custGeom>
            <a:noFill/>
            <a:ln w="12600">
              <a:solidFill>
                <a:srgbClr val="3bbcdb"/>
              </a:solidFill>
              <a:prstDash val="dash"/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06" name="object 6"/>
            <p:cNvSpPr/>
            <p:nvPr/>
          </p:nvSpPr>
          <p:spPr>
            <a:xfrm>
              <a:off x="5549040" y="1017000"/>
              <a:ext cx="360" cy="3207240"/>
            </a:xfrm>
            <a:custGeom>
              <a:avLst/>
              <a:gdLst/>
              <a:ahLst/>
              <a:rect l="l" t="t" r="r" b="b"/>
              <a:pathLst>
                <a:path w="0" h="3208654">
                  <a:moveTo>
                    <a:pt x="0" y="3208591"/>
                  </a:moveTo>
                  <a:lnTo>
                    <a:pt x="0" y="0"/>
                  </a:lnTo>
                </a:path>
              </a:pathLst>
            </a:custGeom>
            <a:noFill/>
            <a:ln w="12600">
              <a:solidFill>
                <a:srgbClr val="3bbcdb"/>
              </a:solidFill>
              <a:prstDash val="dash"/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07" name="object 7"/>
            <p:cNvSpPr/>
            <p:nvPr/>
          </p:nvSpPr>
          <p:spPr>
            <a:xfrm>
              <a:off x="8047800" y="1017000"/>
              <a:ext cx="360" cy="3207240"/>
            </a:xfrm>
            <a:custGeom>
              <a:avLst/>
              <a:gdLst/>
              <a:ahLst/>
              <a:rect l="l" t="t" r="r" b="b"/>
              <a:pathLst>
                <a:path w="0" h="3208654">
                  <a:moveTo>
                    <a:pt x="0" y="3208591"/>
                  </a:moveTo>
                  <a:lnTo>
                    <a:pt x="0" y="0"/>
                  </a:lnTo>
                </a:path>
              </a:pathLst>
            </a:custGeom>
            <a:noFill/>
            <a:ln w="12600">
              <a:solidFill>
                <a:srgbClr val="3bbcdb"/>
              </a:solidFill>
              <a:prstDash val="dash"/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08" name="object 9"/>
            <p:cNvSpPr/>
            <p:nvPr/>
          </p:nvSpPr>
          <p:spPr>
            <a:xfrm>
              <a:off x="10546560" y="1017000"/>
              <a:ext cx="360" cy="3207240"/>
            </a:xfrm>
            <a:custGeom>
              <a:avLst/>
              <a:gdLst/>
              <a:ahLst/>
              <a:rect l="l" t="t" r="r" b="b"/>
              <a:pathLst>
                <a:path w="0" h="3208654">
                  <a:moveTo>
                    <a:pt x="0" y="3208591"/>
                  </a:moveTo>
                  <a:lnTo>
                    <a:pt x="0" y="0"/>
                  </a:lnTo>
                </a:path>
              </a:pathLst>
            </a:custGeom>
            <a:noFill/>
            <a:ln w="12600">
              <a:solidFill>
                <a:srgbClr val="3bbcdb"/>
              </a:solidFill>
              <a:prstDash val="dash"/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pic>
        <p:nvPicPr>
          <p:cNvPr id="1109" name="Immagine 129" descr="Immagine che contiene testo&#10;&#10;Descrizione generata automaticamente"/>
          <p:cNvPicPr/>
          <p:nvPr/>
        </p:nvPicPr>
        <p:blipFill>
          <a:blip r:embed="rId1"/>
          <a:stretch/>
        </p:blipFill>
        <p:spPr>
          <a:xfrm>
            <a:off x="0" y="0"/>
            <a:ext cx="12190680" cy="6856560"/>
          </a:xfrm>
          <a:prstGeom prst="rect">
            <a:avLst/>
          </a:prstGeom>
          <a:ln w="0">
            <a:noFill/>
          </a:ln>
        </p:spPr>
      </p:pic>
      <p:sp>
        <p:nvSpPr>
          <p:cNvPr id="1110" name="object 14"/>
          <p:cNvSpPr/>
          <p:nvPr/>
        </p:nvSpPr>
        <p:spPr>
          <a:xfrm>
            <a:off x="438120" y="445680"/>
            <a:ext cx="298440" cy="341640"/>
          </a:xfrm>
          <a:custGeom>
            <a:avLst/>
            <a:gdLst/>
            <a:ahLst/>
            <a:rect l="l" t="t" r="r" b="b"/>
            <a:pathLst>
              <a:path w="299720" h="342900">
                <a:moveTo>
                  <a:pt x="37685" y="0"/>
                </a:moveTo>
                <a:lnTo>
                  <a:pt x="18426" y="3011"/>
                </a:lnTo>
                <a:lnTo>
                  <a:pt x="5412" y="17525"/>
                </a:lnTo>
                <a:lnTo>
                  <a:pt x="596" y="42480"/>
                </a:lnTo>
                <a:lnTo>
                  <a:pt x="0" y="297331"/>
                </a:lnTo>
                <a:lnTo>
                  <a:pt x="4907" y="322656"/>
                </a:lnTo>
                <a:lnTo>
                  <a:pt x="18413" y="338179"/>
                </a:lnTo>
                <a:lnTo>
                  <a:pt x="38488" y="342688"/>
                </a:lnTo>
                <a:lnTo>
                  <a:pt x="63106" y="334974"/>
                </a:lnTo>
                <a:lnTo>
                  <a:pt x="272503" y="221283"/>
                </a:lnTo>
                <a:lnTo>
                  <a:pt x="292382" y="204839"/>
                </a:lnTo>
                <a:lnTo>
                  <a:pt x="299534" y="185544"/>
                </a:lnTo>
                <a:lnTo>
                  <a:pt x="293872" y="165760"/>
                </a:lnTo>
                <a:lnTo>
                  <a:pt x="275310" y="147852"/>
                </a:lnTo>
                <a:lnTo>
                  <a:pt x="61239" y="9549"/>
                </a:lnTo>
                <a:lnTo>
                  <a:pt x="37685" y="0"/>
                </a:lnTo>
                <a:close/>
              </a:path>
            </a:pathLst>
          </a:custGeom>
          <a:solidFill>
            <a:srgbClr val="533b8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111" name="Gruppo 84"/>
          <p:cNvGrpSpPr/>
          <p:nvPr/>
        </p:nvGrpSpPr>
        <p:grpSpPr>
          <a:xfrm>
            <a:off x="3086280" y="1085400"/>
            <a:ext cx="8672400" cy="302760"/>
            <a:chOff x="3086280" y="1085400"/>
            <a:chExt cx="8672400" cy="302760"/>
          </a:xfrm>
        </p:grpSpPr>
        <p:sp>
          <p:nvSpPr>
            <p:cNvPr id="1112" name="object 15"/>
            <p:cNvSpPr/>
            <p:nvPr/>
          </p:nvSpPr>
          <p:spPr>
            <a:xfrm>
              <a:off x="8083440" y="1085400"/>
              <a:ext cx="1176480" cy="302760"/>
            </a:xfrm>
            <a:custGeom>
              <a:avLst/>
              <a:gdLst/>
              <a:ahLst/>
              <a:rect l="l" t="t" r="r" b="b"/>
              <a:pathLst>
                <a:path w="1177925" h="304165">
                  <a:moveTo>
                    <a:pt x="1040739" y="0"/>
                  </a:moveTo>
                  <a:lnTo>
                    <a:pt x="137159" y="0"/>
                  </a:lnTo>
                  <a:lnTo>
                    <a:pt x="93805" y="6992"/>
                  </a:lnTo>
                  <a:lnTo>
                    <a:pt x="56153" y="26462"/>
                  </a:lnTo>
                  <a:lnTo>
                    <a:pt x="26462" y="56153"/>
                  </a:lnTo>
                  <a:lnTo>
                    <a:pt x="6992" y="93805"/>
                  </a:lnTo>
                  <a:lnTo>
                    <a:pt x="0" y="137160"/>
                  </a:lnTo>
                  <a:lnTo>
                    <a:pt x="0" y="166636"/>
                  </a:lnTo>
                  <a:lnTo>
                    <a:pt x="6992" y="209991"/>
                  </a:lnTo>
                  <a:lnTo>
                    <a:pt x="26462" y="247643"/>
                  </a:lnTo>
                  <a:lnTo>
                    <a:pt x="56153" y="277333"/>
                  </a:lnTo>
                  <a:lnTo>
                    <a:pt x="93805" y="296804"/>
                  </a:lnTo>
                  <a:lnTo>
                    <a:pt x="137159" y="303796"/>
                  </a:lnTo>
                  <a:lnTo>
                    <a:pt x="1040739" y="303796"/>
                  </a:lnTo>
                  <a:lnTo>
                    <a:pt x="1084089" y="296804"/>
                  </a:lnTo>
                  <a:lnTo>
                    <a:pt x="1121740" y="277333"/>
                  </a:lnTo>
                  <a:lnTo>
                    <a:pt x="1151433" y="247643"/>
                  </a:lnTo>
                  <a:lnTo>
                    <a:pt x="1170906" y="209991"/>
                  </a:lnTo>
                  <a:lnTo>
                    <a:pt x="1177899" y="166636"/>
                  </a:lnTo>
                  <a:lnTo>
                    <a:pt x="1177899" y="137160"/>
                  </a:lnTo>
                  <a:lnTo>
                    <a:pt x="1170906" y="93805"/>
                  </a:lnTo>
                  <a:lnTo>
                    <a:pt x="1151433" y="56153"/>
                  </a:lnTo>
                  <a:lnTo>
                    <a:pt x="1121740" y="26462"/>
                  </a:lnTo>
                  <a:lnTo>
                    <a:pt x="1084089" y="6992"/>
                  </a:lnTo>
                  <a:lnTo>
                    <a:pt x="104073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13" name="object 16"/>
            <p:cNvSpPr/>
            <p:nvPr/>
          </p:nvSpPr>
          <p:spPr>
            <a:xfrm>
              <a:off x="5584680" y="1085400"/>
              <a:ext cx="1176480" cy="302760"/>
            </a:xfrm>
            <a:custGeom>
              <a:avLst/>
              <a:gdLst/>
              <a:ahLst/>
              <a:rect l="l" t="t" r="r" b="b"/>
              <a:pathLst>
                <a:path w="1177925" h="304165">
                  <a:moveTo>
                    <a:pt x="1040739" y="0"/>
                  </a:moveTo>
                  <a:lnTo>
                    <a:pt x="137160" y="0"/>
                  </a:lnTo>
                  <a:lnTo>
                    <a:pt x="93805" y="6992"/>
                  </a:lnTo>
                  <a:lnTo>
                    <a:pt x="56153" y="26462"/>
                  </a:lnTo>
                  <a:lnTo>
                    <a:pt x="26462" y="56153"/>
                  </a:lnTo>
                  <a:lnTo>
                    <a:pt x="6992" y="93805"/>
                  </a:lnTo>
                  <a:lnTo>
                    <a:pt x="0" y="137160"/>
                  </a:lnTo>
                  <a:lnTo>
                    <a:pt x="0" y="166636"/>
                  </a:lnTo>
                  <a:lnTo>
                    <a:pt x="6992" y="209991"/>
                  </a:lnTo>
                  <a:lnTo>
                    <a:pt x="26462" y="247643"/>
                  </a:lnTo>
                  <a:lnTo>
                    <a:pt x="56153" y="277333"/>
                  </a:lnTo>
                  <a:lnTo>
                    <a:pt x="93805" y="296804"/>
                  </a:lnTo>
                  <a:lnTo>
                    <a:pt x="137160" y="303796"/>
                  </a:lnTo>
                  <a:lnTo>
                    <a:pt x="1040739" y="303796"/>
                  </a:lnTo>
                  <a:lnTo>
                    <a:pt x="1084089" y="296804"/>
                  </a:lnTo>
                  <a:lnTo>
                    <a:pt x="1121740" y="277333"/>
                  </a:lnTo>
                  <a:lnTo>
                    <a:pt x="1151433" y="247643"/>
                  </a:lnTo>
                  <a:lnTo>
                    <a:pt x="1170906" y="209991"/>
                  </a:lnTo>
                  <a:lnTo>
                    <a:pt x="1177899" y="166636"/>
                  </a:lnTo>
                  <a:lnTo>
                    <a:pt x="1177899" y="137160"/>
                  </a:lnTo>
                  <a:lnTo>
                    <a:pt x="1170906" y="93805"/>
                  </a:lnTo>
                  <a:lnTo>
                    <a:pt x="1151433" y="56153"/>
                  </a:lnTo>
                  <a:lnTo>
                    <a:pt x="1121740" y="26462"/>
                  </a:lnTo>
                  <a:lnTo>
                    <a:pt x="1084089" y="6992"/>
                  </a:lnTo>
                  <a:lnTo>
                    <a:pt x="104073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14" name="object 17"/>
            <p:cNvSpPr/>
            <p:nvPr/>
          </p:nvSpPr>
          <p:spPr>
            <a:xfrm>
              <a:off x="3086280" y="1085400"/>
              <a:ext cx="1176480" cy="302760"/>
            </a:xfrm>
            <a:custGeom>
              <a:avLst/>
              <a:gdLst/>
              <a:ahLst/>
              <a:rect l="l" t="t" r="r" b="b"/>
              <a:pathLst>
                <a:path w="1177925" h="304165">
                  <a:moveTo>
                    <a:pt x="1040739" y="0"/>
                  </a:moveTo>
                  <a:lnTo>
                    <a:pt x="137160" y="0"/>
                  </a:lnTo>
                  <a:lnTo>
                    <a:pt x="93805" y="6992"/>
                  </a:lnTo>
                  <a:lnTo>
                    <a:pt x="56153" y="26462"/>
                  </a:lnTo>
                  <a:lnTo>
                    <a:pt x="26462" y="56153"/>
                  </a:lnTo>
                  <a:lnTo>
                    <a:pt x="6992" y="93805"/>
                  </a:lnTo>
                  <a:lnTo>
                    <a:pt x="0" y="137160"/>
                  </a:lnTo>
                  <a:lnTo>
                    <a:pt x="0" y="166636"/>
                  </a:lnTo>
                  <a:lnTo>
                    <a:pt x="6992" y="209991"/>
                  </a:lnTo>
                  <a:lnTo>
                    <a:pt x="26462" y="247643"/>
                  </a:lnTo>
                  <a:lnTo>
                    <a:pt x="56153" y="277333"/>
                  </a:lnTo>
                  <a:lnTo>
                    <a:pt x="93805" y="296804"/>
                  </a:lnTo>
                  <a:lnTo>
                    <a:pt x="137160" y="303796"/>
                  </a:lnTo>
                  <a:lnTo>
                    <a:pt x="1040739" y="303796"/>
                  </a:lnTo>
                  <a:lnTo>
                    <a:pt x="1084089" y="296804"/>
                  </a:lnTo>
                  <a:lnTo>
                    <a:pt x="1121740" y="277333"/>
                  </a:lnTo>
                  <a:lnTo>
                    <a:pt x="1151433" y="247643"/>
                  </a:lnTo>
                  <a:lnTo>
                    <a:pt x="1170906" y="209991"/>
                  </a:lnTo>
                  <a:lnTo>
                    <a:pt x="1177899" y="166636"/>
                  </a:lnTo>
                  <a:lnTo>
                    <a:pt x="1177899" y="137160"/>
                  </a:lnTo>
                  <a:lnTo>
                    <a:pt x="1170906" y="93805"/>
                  </a:lnTo>
                  <a:lnTo>
                    <a:pt x="1151433" y="56153"/>
                  </a:lnTo>
                  <a:lnTo>
                    <a:pt x="1121740" y="26462"/>
                  </a:lnTo>
                  <a:lnTo>
                    <a:pt x="1084089" y="6992"/>
                  </a:lnTo>
                  <a:lnTo>
                    <a:pt x="104073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15" name="object 18"/>
            <p:cNvSpPr/>
            <p:nvPr/>
          </p:nvSpPr>
          <p:spPr>
            <a:xfrm>
              <a:off x="9332640" y="1085400"/>
              <a:ext cx="1176480" cy="302760"/>
            </a:xfrm>
            <a:custGeom>
              <a:avLst/>
              <a:gdLst/>
              <a:ahLst/>
              <a:rect l="l" t="t" r="r" b="b"/>
              <a:pathLst>
                <a:path w="1177925" h="304165">
                  <a:moveTo>
                    <a:pt x="1040739" y="0"/>
                  </a:moveTo>
                  <a:lnTo>
                    <a:pt x="137159" y="0"/>
                  </a:lnTo>
                  <a:lnTo>
                    <a:pt x="93805" y="6992"/>
                  </a:lnTo>
                  <a:lnTo>
                    <a:pt x="56153" y="26462"/>
                  </a:lnTo>
                  <a:lnTo>
                    <a:pt x="26462" y="56153"/>
                  </a:lnTo>
                  <a:lnTo>
                    <a:pt x="6992" y="93805"/>
                  </a:lnTo>
                  <a:lnTo>
                    <a:pt x="0" y="137160"/>
                  </a:lnTo>
                  <a:lnTo>
                    <a:pt x="0" y="166636"/>
                  </a:lnTo>
                  <a:lnTo>
                    <a:pt x="6992" y="209991"/>
                  </a:lnTo>
                  <a:lnTo>
                    <a:pt x="26462" y="247643"/>
                  </a:lnTo>
                  <a:lnTo>
                    <a:pt x="56153" y="277333"/>
                  </a:lnTo>
                  <a:lnTo>
                    <a:pt x="93805" y="296804"/>
                  </a:lnTo>
                  <a:lnTo>
                    <a:pt x="137159" y="303796"/>
                  </a:lnTo>
                  <a:lnTo>
                    <a:pt x="1040739" y="303796"/>
                  </a:lnTo>
                  <a:lnTo>
                    <a:pt x="1084089" y="296804"/>
                  </a:lnTo>
                  <a:lnTo>
                    <a:pt x="1121740" y="277333"/>
                  </a:lnTo>
                  <a:lnTo>
                    <a:pt x="1151433" y="247643"/>
                  </a:lnTo>
                  <a:lnTo>
                    <a:pt x="1170906" y="209991"/>
                  </a:lnTo>
                  <a:lnTo>
                    <a:pt x="1177899" y="166636"/>
                  </a:lnTo>
                  <a:lnTo>
                    <a:pt x="1177899" y="137160"/>
                  </a:lnTo>
                  <a:lnTo>
                    <a:pt x="1170906" y="93805"/>
                  </a:lnTo>
                  <a:lnTo>
                    <a:pt x="1151433" y="56153"/>
                  </a:lnTo>
                  <a:lnTo>
                    <a:pt x="1121740" y="26462"/>
                  </a:lnTo>
                  <a:lnTo>
                    <a:pt x="1084089" y="6992"/>
                  </a:lnTo>
                  <a:lnTo>
                    <a:pt x="104073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16" name="object 19"/>
            <p:cNvSpPr/>
            <p:nvPr/>
          </p:nvSpPr>
          <p:spPr>
            <a:xfrm>
              <a:off x="10582200" y="1085400"/>
              <a:ext cx="1176480" cy="302760"/>
            </a:xfrm>
            <a:custGeom>
              <a:avLst/>
              <a:gdLst/>
              <a:ahLst/>
              <a:rect l="l" t="t" r="r" b="b"/>
              <a:pathLst>
                <a:path w="1177925" h="304165">
                  <a:moveTo>
                    <a:pt x="1040739" y="0"/>
                  </a:moveTo>
                  <a:lnTo>
                    <a:pt x="137159" y="0"/>
                  </a:lnTo>
                  <a:lnTo>
                    <a:pt x="93805" y="6992"/>
                  </a:lnTo>
                  <a:lnTo>
                    <a:pt x="56153" y="26462"/>
                  </a:lnTo>
                  <a:lnTo>
                    <a:pt x="26462" y="56153"/>
                  </a:lnTo>
                  <a:lnTo>
                    <a:pt x="6992" y="93805"/>
                  </a:lnTo>
                  <a:lnTo>
                    <a:pt x="0" y="137160"/>
                  </a:lnTo>
                  <a:lnTo>
                    <a:pt x="0" y="166636"/>
                  </a:lnTo>
                  <a:lnTo>
                    <a:pt x="6992" y="209991"/>
                  </a:lnTo>
                  <a:lnTo>
                    <a:pt x="26462" y="247643"/>
                  </a:lnTo>
                  <a:lnTo>
                    <a:pt x="56153" y="277333"/>
                  </a:lnTo>
                  <a:lnTo>
                    <a:pt x="93805" y="296804"/>
                  </a:lnTo>
                  <a:lnTo>
                    <a:pt x="137159" y="303796"/>
                  </a:lnTo>
                  <a:lnTo>
                    <a:pt x="1040739" y="303796"/>
                  </a:lnTo>
                  <a:lnTo>
                    <a:pt x="1084089" y="296804"/>
                  </a:lnTo>
                  <a:lnTo>
                    <a:pt x="1121740" y="277333"/>
                  </a:lnTo>
                  <a:lnTo>
                    <a:pt x="1151433" y="247643"/>
                  </a:lnTo>
                  <a:lnTo>
                    <a:pt x="1170906" y="209991"/>
                  </a:lnTo>
                  <a:lnTo>
                    <a:pt x="1177899" y="166636"/>
                  </a:lnTo>
                  <a:lnTo>
                    <a:pt x="1177899" y="137160"/>
                  </a:lnTo>
                  <a:lnTo>
                    <a:pt x="1170906" y="93805"/>
                  </a:lnTo>
                  <a:lnTo>
                    <a:pt x="1151433" y="56153"/>
                  </a:lnTo>
                  <a:lnTo>
                    <a:pt x="1121740" y="26462"/>
                  </a:lnTo>
                  <a:lnTo>
                    <a:pt x="1084089" y="6992"/>
                  </a:lnTo>
                  <a:lnTo>
                    <a:pt x="104073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17" name="object 20"/>
            <p:cNvSpPr/>
            <p:nvPr/>
          </p:nvSpPr>
          <p:spPr>
            <a:xfrm>
              <a:off x="6834240" y="1085400"/>
              <a:ext cx="1176480" cy="302760"/>
            </a:xfrm>
            <a:custGeom>
              <a:avLst/>
              <a:gdLst/>
              <a:ahLst/>
              <a:rect l="l" t="t" r="r" b="b"/>
              <a:pathLst>
                <a:path w="1177925" h="304165">
                  <a:moveTo>
                    <a:pt x="1040739" y="0"/>
                  </a:moveTo>
                  <a:lnTo>
                    <a:pt x="137159" y="0"/>
                  </a:lnTo>
                  <a:lnTo>
                    <a:pt x="93805" y="6992"/>
                  </a:lnTo>
                  <a:lnTo>
                    <a:pt x="56153" y="26462"/>
                  </a:lnTo>
                  <a:lnTo>
                    <a:pt x="26462" y="56153"/>
                  </a:lnTo>
                  <a:lnTo>
                    <a:pt x="6992" y="93805"/>
                  </a:lnTo>
                  <a:lnTo>
                    <a:pt x="0" y="137160"/>
                  </a:lnTo>
                  <a:lnTo>
                    <a:pt x="0" y="166636"/>
                  </a:lnTo>
                  <a:lnTo>
                    <a:pt x="6992" y="209991"/>
                  </a:lnTo>
                  <a:lnTo>
                    <a:pt x="26462" y="247643"/>
                  </a:lnTo>
                  <a:lnTo>
                    <a:pt x="56153" y="277333"/>
                  </a:lnTo>
                  <a:lnTo>
                    <a:pt x="93805" y="296804"/>
                  </a:lnTo>
                  <a:lnTo>
                    <a:pt x="137159" y="303796"/>
                  </a:lnTo>
                  <a:lnTo>
                    <a:pt x="1040739" y="303796"/>
                  </a:lnTo>
                  <a:lnTo>
                    <a:pt x="1084089" y="296804"/>
                  </a:lnTo>
                  <a:lnTo>
                    <a:pt x="1121740" y="277333"/>
                  </a:lnTo>
                  <a:lnTo>
                    <a:pt x="1151433" y="247643"/>
                  </a:lnTo>
                  <a:lnTo>
                    <a:pt x="1170906" y="209991"/>
                  </a:lnTo>
                  <a:lnTo>
                    <a:pt x="1177899" y="166636"/>
                  </a:lnTo>
                  <a:lnTo>
                    <a:pt x="1177899" y="137160"/>
                  </a:lnTo>
                  <a:lnTo>
                    <a:pt x="1170906" y="93805"/>
                  </a:lnTo>
                  <a:lnTo>
                    <a:pt x="1151433" y="56153"/>
                  </a:lnTo>
                  <a:lnTo>
                    <a:pt x="1121740" y="26462"/>
                  </a:lnTo>
                  <a:lnTo>
                    <a:pt x="1084089" y="6992"/>
                  </a:lnTo>
                  <a:lnTo>
                    <a:pt x="104073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18" name="object 21"/>
            <p:cNvSpPr/>
            <p:nvPr/>
          </p:nvSpPr>
          <p:spPr>
            <a:xfrm>
              <a:off x="4335480" y="1085400"/>
              <a:ext cx="1176480" cy="302760"/>
            </a:xfrm>
            <a:custGeom>
              <a:avLst/>
              <a:gdLst/>
              <a:ahLst/>
              <a:rect l="l" t="t" r="r" b="b"/>
              <a:pathLst>
                <a:path w="1177925" h="304165">
                  <a:moveTo>
                    <a:pt x="1040739" y="0"/>
                  </a:moveTo>
                  <a:lnTo>
                    <a:pt x="137160" y="0"/>
                  </a:lnTo>
                  <a:lnTo>
                    <a:pt x="93805" y="6992"/>
                  </a:lnTo>
                  <a:lnTo>
                    <a:pt x="56153" y="26462"/>
                  </a:lnTo>
                  <a:lnTo>
                    <a:pt x="26462" y="56153"/>
                  </a:lnTo>
                  <a:lnTo>
                    <a:pt x="6992" y="93805"/>
                  </a:lnTo>
                  <a:lnTo>
                    <a:pt x="0" y="137160"/>
                  </a:lnTo>
                  <a:lnTo>
                    <a:pt x="0" y="166636"/>
                  </a:lnTo>
                  <a:lnTo>
                    <a:pt x="6992" y="209991"/>
                  </a:lnTo>
                  <a:lnTo>
                    <a:pt x="26462" y="247643"/>
                  </a:lnTo>
                  <a:lnTo>
                    <a:pt x="56153" y="277333"/>
                  </a:lnTo>
                  <a:lnTo>
                    <a:pt x="93805" y="296804"/>
                  </a:lnTo>
                  <a:lnTo>
                    <a:pt x="137160" y="303796"/>
                  </a:lnTo>
                  <a:lnTo>
                    <a:pt x="1040739" y="303796"/>
                  </a:lnTo>
                  <a:lnTo>
                    <a:pt x="1084089" y="296804"/>
                  </a:lnTo>
                  <a:lnTo>
                    <a:pt x="1121740" y="277333"/>
                  </a:lnTo>
                  <a:lnTo>
                    <a:pt x="1151433" y="247643"/>
                  </a:lnTo>
                  <a:lnTo>
                    <a:pt x="1170906" y="209991"/>
                  </a:lnTo>
                  <a:lnTo>
                    <a:pt x="1177899" y="166636"/>
                  </a:lnTo>
                  <a:lnTo>
                    <a:pt x="1177899" y="137160"/>
                  </a:lnTo>
                  <a:lnTo>
                    <a:pt x="1170906" y="93805"/>
                  </a:lnTo>
                  <a:lnTo>
                    <a:pt x="1151433" y="56153"/>
                  </a:lnTo>
                  <a:lnTo>
                    <a:pt x="1121740" y="26462"/>
                  </a:lnTo>
                  <a:lnTo>
                    <a:pt x="1084089" y="6992"/>
                  </a:lnTo>
                  <a:lnTo>
                    <a:pt x="104073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119" name="object 26"/>
          <p:cNvGrpSpPr/>
          <p:nvPr/>
        </p:nvGrpSpPr>
        <p:grpSpPr>
          <a:xfrm>
            <a:off x="4151880" y="4428000"/>
            <a:ext cx="3887280" cy="1636920"/>
            <a:chOff x="4151880" y="4428000"/>
            <a:chExt cx="3887280" cy="1636920"/>
          </a:xfrm>
        </p:grpSpPr>
        <p:sp>
          <p:nvSpPr>
            <p:cNvPr id="1120" name="object 27"/>
            <p:cNvSpPr/>
            <p:nvPr/>
          </p:nvSpPr>
          <p:spPr>
            <a:xfrm>
              <a:off x="4151880" y="4428000"/>
              <a:ext cx="3887280" cy="1636920"/>
            </a:xfrm>
            <a:custGeom>
              <a:avLst/>
              <a:gdLst/>
              <a:ahLst/>
              <a:rect l="l" t="t" r="r" b="b"/>
              <a:pathLst>
                <a:path w="3888740" h="1638300">
                  <a:moveTo>
                    <a:pt x="3736060" y="0"/>
                  </a:moveTo>
                  <a:lnTo>
                    <a:pt x="152400" y="0"/>
                  </a:lnTo>
                  <a:lnTo>
                    <a:pt x="104231" y="7769"/>
                  </a:lnTo>
                  <a:lnTo>
                    <a:pt x="62396" y="29405"/>
                  </a:lnTo>
                  <a:lnTo>
                    <a:pt x="29405" y="62396"/>
                  </a:lnTo>
                  <a:lnTo>
                    <a:pt x="7769" y="104231"/>
                  </a:lnTo>
                  <a:lnTo>
                    <a:pt x="0" y="152400"/>
                  </a:lnTo>
                  <a:lnTo>
                    <a:pt x="0" y="1485900"/>
                  </a:lnTo>
                  <a:lnTo>
                    <a:pt x="7769" y="1534068"/>
                  </a:lnTo>
                  <a:lnTo>
                    <a:pt x="29405" y="1575903"/>
                  </a:lnTo>
                  <a:lnTo>
                    <a:pt x="62396" y="1608894"/>
                  </a:lnTo>
                  <a:lnTo>
                    <a:pt x="104231" y="1630530"/>
                  </a:lnTo>
                  <a:lnTo>
                    <a:pt x="152400" y="1638300"/>
                  </a:lnTo>
                  <a:lnTo>
                    <a:pt x="3736060" y="1638300"/>
                  </a:lnTo>
                  <a:lnTo>
                    <a:pt x="3784228" y="1630530"/>
                  </a:lnTo>
                  <a:lnTo>
                    <a:pt x="3826063" y="1608894"/>
                  </a:lnTo>
                  <a:lnTo>
                    <a:pt x="3859054" y="1575903"/>
                  </a:lnTo>
                  <a:lnTo>
                    <a:pt x="3880690" y="1534068"/>
                  </a:lnTo>
                  <a:lnTo>
                    <a:pt x="3888460" y="1485900"/>
                  </a:lnTo>
                  <a:lnTo>
                    <a:pt x="3888460" y="152400"/>
                  </a:lnTo>
                  <a:lnTo>
                    <a:pt x="3880690" y="104231"/>
                  </a:lnTo>
                  <a:lnTo>
                    <a:pt x="3859054" y="62396"/>
                  </a:lnTo>
                  <a:lnTo>
                    <a:pt x="3826063" y="29405"/>
                  </a:lnTo>
                  <a:lnTo>
                    <a:pt x="3784228" y="7769"/>
                  </a:lnTo>
                  <a:lnTo>
                    <a:pt x="3736060" y="0"/>
                  </a:lnTo>
                  <a:close/>
                </a:path>
              </a:pathLst>
            </a:custGeom>
            <a:solidFill>
              <a:srgbClr val="ffffff">
                <a:alpha val="36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21" name="object 28"/>
            <p:cNvSpPr/>
            <p:nvPr/>
          </p:nvSpPr>
          <p:spPr>
            <a:xfrm>
              <a:off x="4256640" y="4903200"/>
              <a:ext cx="1176480" cy="302760"/>
            </a:xfrm>
            <a:custGeom>
              <a:avLst/>
              <a:gdLst/>
              <a:ahLst/>
              <a:rect l="l" t="t" r="r" b="b"/>
              <a:pathLst>
                <a:path w="1177925" h="304164">
                  <a:moveTo>
                    <a:pt x="1025994" y="0"/>
                  </a:moveTo>
                  <a:lnTo>
                    <a:pt x="151904" y="0"/>
                  </a:lnTo>
                  <a:lnTo>
                    <a:pt x="103890" y="7744"/>
                  </a:lnTo>
                  <a:lnTo>
                    <a:pt x="62191" y="29308"/>
                  </a:lnTo>
                  <a:lnTo>
                    <a:pt x="29308" y="62191"/>
                  </a:lnTo>
                  <a:lnTo>
                    <a:pt x="7744" y="103890"/>
                  </a:lnTo>
                  <a:lnTo>
                    <a:pt x="0" y="151904"/>
                  </a:lnTo>
                  <a:lnTo>
                    <a:pt x="7744" y="199912"/>
                  </a:lnTo>
                  <a:lnTo>
                    <a:pt x="29308" y="241608"/>
                  </a:lnTo>
                  <a:lnTo>
                    <a:pt x="62191" y="274489"/>
                  </a:lnTo>
                  <a:lnTo>
                    <a:pt x="103890" y="296052"/>
                  </a:lnTo>
                  <a:lnTo>
                    <a:pt x="151904" y="303796"/>
                  </a:lnTo>
                  <a:lnTo>
                    <a:pt x="1025994" y="303796"/>
                  </a:lnTo>
                  <a:lnTo>
                    <a:pt x="1074009" y="296052"/>
                  </a:lnTo>
                  <a:lnTo>
                    <a:pt x="1115708" y="274489"/>
                  </a:lnTo>
                  <a:lnTo>
                    <a:pt x="1148591" y="241608"/>
                  </a:lnTo>
                  <a:lnTo>
                    <a:pt x="1170155" y="199912"/>
                  </a:lnTo>
                  <a:lnTo>
                    <a:pt x="1177899" y="151904"/>
                  </a:lnTo>
                  <a:lnTo>
                    <a:pt x="1170155" y="103890"/>
                  </a:lnTo>
                  <a:lnTo>
                    <a:pt x="1148591" y="62191"/>
                  </a:lnTo>
                  <a:lnTo>
                    <a:pt x="1115708" y="29308"/>
                  </a:lnTo>
                  <a:lnTo>
                    <a:pt x="1074009" y="7744"/>
                  </a:lnTo>
                  <a:lnTo>
                    <a:pt x="1025994" y="0"/>
                  </a:lnTo>
                  <a:close/>
                </a:path>
              </a:pathLst>
            </a:custGeom>
            <a:solidFill>
              <a:srgbClr val="feed5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22" name="object 29"/>
            <p:cNvSpPr/>
            <p:nvPr/>
          </p:nvSpPr>
          <p:spPr>
            <a:xfrm>
              <a:off x="5505840" y="4903200"/>
              <a:ext cx="1176480" cy="302760"/>
            </a:xfrm>
            <a:custGeom>
              <a:avLst/>
              <a:gdLst/>
              <a:ahLst/>
              <a:rect l="l" t="t" r="r" b="b"/>
              <a:pathLst>
                <a:path w="1177925" h="304164">
                  <a:moveTo>
                    <a:pt x="1025994" y="0"/>
                  </a:moveTo>
                  <a:lnTo>
                    <a:pt x="151904" y="0"/>
                  </a:lnTo>
                  <a:lnTo>
                    <a:pt x="103890" y="7744"/>
                  </a:lnTo>
                  <a:lnTo>
                    <a:pt x="62191" y="29308"/>
                  </a:lnTo>
                  <a:lnTo>
                    <a:pt x="29308" y="62191"/>
                  </a:lnTo>
                  <a:lnTo>
                    <a:pt x="7744" y="103890"/>
                  </a:lnTo>
                  <a:lnTo>
                    <a:pt x="0" y="151904"/>
                  </a:lnTo>
                  <a:lnTo>
                    <a:pt x="7744" y="199912"/>
                  </a:lnTo>
                  <a:lnTo>
                    <a:pt x="29308" y="241608"/>
                  </a:lnTo>
                  <a:lnTo>
                    <a:pt x="62191" y="274489"/>
                  </a:lnTo>
                  <a:lnTo>
                    <a:pt x="103890" y="296052"/>
                  </a:lnTo>
                  <a:lnTo>
                    <a:pt x="151904" y="303796"/>
                  </a:lnTo>
                  <a:lnTo>
                    <a:pt x="1025994" y="303796"/>
                  </a:lnTo>
                  <a:lnTo>
                    <a:pt x="1074009" y="296052"/>
                  </a:lnTo>
                  <a:lnTo>
                    <a:pt x="1115708" y="274489"/>
                  </a:lnTo>
                  <a:lnTo>
                    <a:pt x="1148591" y="241608"/>
                  </a:lnTo>
                  <a:lnTo>
                    <a:pt x="1170155" y="199912"/>
                  </a:lnTo>
                  <a:lnTo>
                    <a:pt x="1177899" y="151904"/>
                  </a:lnTo>
                  <a:lnTo>
                    <a:pt x="1170155" y="103890"/>
                  </a:lnTo>
                  <a:lnTo>
                    <a:pt x="1148591" y="62191"/>
                  </a:lnTo>
                  <a:lnTo>
                    <a:pt x="1115708" y="29308"/>
                  </a:lnTo>
                  <a:lnTo>
                    <a:pt x="1074009" y="7744"/>
                  </a:lnTo>
                  <a:lnTo>
                    <a:pt x="1025994" y="0"/>
                  </a:lnTo>
                  <a:close/>
                </a:path>
              </a:pathLst>
            </a:custGeom>
            <a:solidFill>
              <a:srgbClr val="533b8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23" name="object 30"/>
            <p:cNvSpPr/>
            <p:nvPr/>
          </p:nvSpPr>
          <p:spPr>
            <a:xfrm>
              <a:off x="6755040" y="4903200"/>
              <a:ext cx="1176480" cy="302760"/>
            </a:xfrm>
            <a:custGeom>
              <a:avLst/>
              <a:gdLst/>
              <a:ahLst/>
              <a:rect l="l" t="t" r="r" b="b"/>
              <a:pathLst>
                <a:path w="1177925" h="304164">
                  <a:moveTo>
                    <a:pt x="1025994" y="0"/>
                  </a:moveTo>
                  <a:lnTo>
                    <a:pt x="151904" y="0"/>
                  </a:lnTo>
                  <a:lnTo>
                    <a:pt x="103890" y="7744"/>
                  </a:lnTo>
                  <a:lnTo>
                    <a:pt x="62191" y="29308"/>
                  </a:lnTo>
                  <a:lnTo>
                    <a:pt x="29308" y="62191"/>
                  </a:lnTo>
                  <a:lnTo>
                    <a:pt x="7744" y="103890"/>
                  </a:lnTo>
                  <a:lnTo>
                    <a:pt x="0" y="151904"/>
                  </a:lnTo>
                  <a:lnTo>
                    <a:pt x="7744" y="199912"/>
                  </a:lnTo>
                  <a:lnTo>
                    <a:pt x="29308" y="241608"/>
                  </a:lnTo>
                  <a:lnTo>
                    <a:pt x="62191" y="274489"/>
                  </a:lnTo>
                  <a:lnTo>
                    <a:pt x="103890" y="296052"/>
                  </a:lnTo>
                  <a:lnTo>
                    <a:pt x="151904" y="303796"/>
                  </a:lnTo>
                  <a:lnTo>
                    <a:pt x="1025994" y="303796"/>
                  </a:lnTo>
                  <a:lnTo>
                    <a:pt x="1074009" y="296052"/>
                  </a:lnTo>
                  <a:lnTo>
                    <a:pt x="1115708" y="274489"/>
                  </a:lnTo>
                  <a:lnTo>
                    <a:pt x="1148591" y="241608"/>
                  </a:lnTo>
                  <a:lnTo>
                    <a:pt x="1170155" y="199912"/>
                  </a:lnTo>
                  <a:lnTo>
                    <a:pt x="1177899" y="151904"/>
                  </a:lnTo>
                  <a:lnTo>
                    <a:pt x="1170155" y="103890"/>
                  </a:lnTo>
                  <a:lnTo>
                    <a:pt x="1148591" y="62191"/>
                  </a:lnTo>
                  <a:lnTo>
                    <a:pt x="1115708" y="29308"/>
                  </a:lnTo>
                  <a:lnTo>
                    <a:pt x="1074009" y="7744"/>
                  </a:lnTo>
                  <a:lnTo>
                    <a:pt x="1025994" y="0"/>
                  </a:lnTo>
                  <a:close/>
                </a:path>
              </a:pathLst>
            </a:custGeom>
            <a:solidFill>
              <a:srgbClr val="1b1937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24" name="object 31"/>
            <p:cNvSpPr/>
            <p:nvPr/>
          </p:nvSpPr>
          <p:spPr>
            <a:xfrm>
              <a:off x="5505840" y="5257800"/>
              <a:ext cx="1176480" cy="302760"/>
            </a:xfrm>
            <a:custGeom>
              <a:avLst/>
              <a:gdLst/>
              <a:ahLst/>
              <a:rect l="l" t="t" r="r" b="b"/>
              <a:pathLst>
                <a:path w="1177925" h="304164">
                  <a:moveTo>
                    <a:pt x="1025994" y="0"/>
                  </a:moveTo>
                  <a:lnTo>
                    <a:pt x="151904" y="0"/>
                  </a:lnTo>
                  <a:lnTo>
                    <a:pt x="103890" y="7744"/>
                  </a:lnTo>
                  <a:lnTo>
                    <a:pt x="62191" y="29308"/>
                  </a:lnTo>
                  <a:lnTo>
                    <a:pt x="29308" y="62191"/>
                  </a:lnTo>
                  <a:lnTo>
                    <a:pt x="7744" y="103890"/>
                  </a:lnTo>
                  <a:lnTo>
                    <a:pt x="0" y="151904"/>
                  </a:lnTo>
                  <a:lnTo>
                    <a:pt x="7744" y="199912"/>
                  </a:lnTo>
                  <a:lnTo>
                    <a:pt x="29308" y="241608"/>
                  </a:lnTo>
                  <a:lnTo>
                    <a:pt x="62191" y="274489"/>
                  </a:lnTo>
                  <a:lnTo>
                    <a:pt x="103890" y="296052"/>
                  </a:lnTo>
                  <a:lnTo>
                    <a:pt x="151904" y="303796"/>
                  </a:lnTo>
                  <a:lnTo>
                    <a:pt x="1025994" y="303796"/>
                  </a:lnTo>
                  <a:lnTo>
                    <a:pt x="1074009" y="296052"/>
                  </a:lnTo>
                  <a:lnTo>
                    <a:pt x="1115708" y="274489"/>
                  </a:lnTo>
                  <a:lnTo>
                    <a:pt x="1148591" y="241608"/>
                  </a:lnTo>
                  <a:lnTo>
                    <a:pt x="1170155" y="199912"/>
                  </a:lnTo>
                  <a:lnTo>
                    <a:pt x="1177899" y="151904"/>
                  </a:lnTo>
                  <a:lnTo>
                    <a:pt x="1170155" y="103890"/>
                  </a:lnTo>
                  <a:lnTo>
                    <a:pt x="1148591" y="62191"/>
                  </a:lnTo>
                  <a:lnTo>
                    <a:pt x="1115708" y="29308"/>
                  </a:lnTo>
                  <a:lnTo>
                    <a:pt x="1074009" y="7744"/>
                  </a:lnTo>
                  <a:lnTo>
                    <a:pt x="1025994" y="0"/>
                  </a:lnTo>
                  <a:close/>
                </a:path>
              </a:pathLst>
            </a:custGeom>
            <a:solidFill>
              <a:srgbClr val="533b8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25" name="object 32"/>
            <p:cNvSpPr/>
            <p:nvPr/>
          </p:nvSpPr>
          <p:spPr>
            <a:xfrm>
              <a:off x="6755040" y="5257800"/>
              <a:ext cx="1176480" cy="302760"/>
            </a:xfrm>
            <a:custGeom>
              <a:avLst/>
              <a:gdLst/>
              <a:ahLst/>
              <a:rect l="l" t="t" r="r" b="b"/>
              <a:pathLst>
                <a:path w="1177925" h="304164">
                  <a:moveTo>
                    <a:pt x="1025994" y="0"/>
                  </a:moveTo>
                  <a:lnTo>
                    <a:pt x="151904" y="0"/>
                  </a:lnTo>
                  <a:lnTo>
                    <a:pt x="103890" y="7744"/>
                  </a:lnTo>
                  <a:lnTo>
                    <a:pt x="62191" y="29308"/>
                  </a:lnTo>
                  <a:lnTo>
                    <a:pt x="29308" y="62191"/>
                  </a:lnTo>
                  <a:lnTo>
                    <a:pt x="7744" y="103890"/>
                  </a:lnTo>
                  <a:lnTo>
                    <a:pt x="0" y="151904"/>
                  </a:lnTo>
                  <a:lnTo>
                    <a:pt x="7744" y="199912"/>
                  </a:lnTo>
                  <a:lnTo>
                    <a:pt x="29308" y="241608"/>
                  </a:lnTo>
                  <a:lnTo>
                    <a:pt x="62191" y="274489"/>
                  </a:lnTo>
                  <a:lnTo>
                    <a:pt x="103890" y="296052"/>
                  </a:lnTo>
                  <a:lnTo>
                    <a:pt x="151904" y="303796"/>
                  </a:lnTo>
                  <a:lnTo>
                    <a:pt x="1025994" y="303796"/>
                  </a:lnTo>
                  <a:lnTo>
                    <a:pt x="1074009" y="296052"/>
                  </a:lnTo>
                  <a:lnTo>
                    <a:pt x="1115708" y="274489"/>
                  </a:lnTo>
                  <a:lnTo>
                    <a:pt x="1148591" y="241608"/>
                  </a:lnTo>
                  <a:lnTo>
                    <a:pt x="1170155" y="199912"/>
                  </a:lnTo>
                  <a:lnTo>
                    <a:pt x="1177899" y="151904"/>
                  </a:lnTo>
                  <a:lnTo>
                    <a:pt x="1170155" y="103890"/>
                  </a:lnTo>
                  <a:lnTo>
                    <a:pt x="1148591" y="62191"/>
                  </a:lnTo>
                  <a:lnTo>
                    <a:pt x="1115708" y="29308"/>
                  </a:lnTo>
                  <a:lnTo>
                    <a:pt x="1074009" y="7744"/>
                  </a:lnTo>
                  <a:lnTo>
                    <a:pt x="1025994" y="0"/>
                  </a:lnTo>
                  <a:close/>
                </a:path>
              </a:pathLst>
            </a:custGeom>
            <a:solidFill>
              <a:srgbClr val="1b1937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26" name="object 33"/>
            <p:cNvSpPr/>
            <p:nvPr/>
          </p:nvSpPr>
          <p:spPr>
            <a:xfrm>
              <a:off x="5505840" y="5611320"/>
              <a:ext cx="1176480" cy="302760"/>
            </a:xfrm>
            <a:custGeom>
              <a:avLst/>
              <a:gdLst/>
              <a:ahLst/>
              <a:rect l="l" t="t" r="r" b="b"/>
              <a:pathLst>
                <a:path w="1177925" h="304164">
                  <a:moveTo>
                    <a:pt x="1025994" y="0"/>
                  </a:moveTo>
                  <a:lnTo>
                    <a:pt x="151904" y="0"/>
                  </a:lnTo>
                  <a:lnTo>
                    <a:pt x="103890" y="7744"/>
                  </a:lnTo>
                  <a:lnTo>
                    <a:pt x="62191" y="29308"/>
                  </a:lnTo>
                  <a:lnTo>
                    <a:pt x="29308" y="62191"/>
                  </a:lnTo>
                  <a:lnTo>
                    <a:pt x="7744" y="103890"/>
                  </a:lnTo>
                  <a:lnTo>
                    <a:pt x="0" y="151904"/>
                  </a:lnTo>
                  <a:lnTo>
                    <a:pt x="7744" y="199912"/>
                  </a:lnTo>
                  <a:lnTo>
                    <a:pt x="29308" y="241608"/>
                  </a:lnTo>
                  <a:lnTo>
                    <a:pt x="62191" y="274489"/>
                  </a:lnTo>
                  <a:lnTo>
                    <a:pt x="103890" y="296052"/>
                  </a:lnTo>
                  <a:lnTo>
                    <a:pt x="151904" y="303796"/>
                  </a:lnTo>
                  <a:lnTo>
                    <a:pt x="1025994" y="303796"/>
                  </a:lnTo>
                  <a:lnTo>
                    <a:pt x="1074009" y="296052"/>
                  </a:lnTo>
                  <a:lnTo>
                    <a:pt x="1115708" y="274489"/>
                  </a:lnTo>
                  <a:lnTo>
                    <a:pt x="1148591" y="241608"/>
                  </a:lnTo>
                  <a:lnTo>
                    <a:pt x="1170155" y="199912"/>
                  </a:lnTo>
                  <a:lnTo>
                    <a:pt x="1177899" y="151904"/>
                  </a:lnTo>
                  <a:lnTo>
                    <a:pt x="1170155" y="103890"/>
                  </a:lnTo>
                  <a:lnTo>
                    <a:pt x="1148591" y="62191"/>
                  </a:lnTo>
                  <a:lnTo>
                    <a:pt x="1115708" y="29308"/>
                  </a:lnTo>
                  <a:lnTo>
                    <a:pt x="1074009" y="7744"/>
                  </a:lnTo>
                  <a:lnTo>
                    <a:pt x="1025994" y="0"/>
                  </a:lnTo>
                  <a:close/>
                </a:path>
              </a:pathLst>
            </a:custGeom>
            <a:solidFill>
              <a:srgbClr val="533b8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27" name="object 34"/>
            <p:cNvSpPr/>
            <p:nvPr/>
          </p:nvSpPr>
          <p:spPr>
            <a:xfrm>
              <a:off x="6755040" y="5611320"/>
              <a:ext cx="1176480" cy="302760"/>
            </a:xfrm>
            <a:custGeom>
              <a:avLst/>
              <a:gdLst/>
              <a:ahLst/>
              <a:rect l="l" t="t" r="r" b="b"/>
              <a:pathLst>
                <a:path w="1177925" h="304164">
                  <a:moveTo>
                    <a:pt x="1025994" y="0"/>
                  </a:moveTo>
                  <a:lnTo>
                    <a:pt x="151904" y="0"/>
                  </a:lnTo>
                  <a:lnTo>
                    <a:pt x="103890" y="7744"/>
                  </a:lnTo>
                  <a:lnTo>
                    <a:pt x="62191" y="29308"/>
                  </a:lnTo>
                  <a:lnTo>
                    <a:pt x="29308" y="62191"/>
                  </a:lnTo>
                  <a:lnTo>
                    <a:pt x="7744" y="103890"/>
                  </a:lnTo>
                  <a:lnTo>
                    <a:pt x="0" y="151904"/>
                  </a:lnTo>
                  <a:lnTo>
                    <a:pt x="7744" y="199912"/>
                  </a:lnTo>
                  <a:lnTo>
                    <a:pt x="29308" y="241608"/>
                  </a:lnTo>
                  <a:lnTo>
                    <a:pt x="62191" y="274489"/>
                  </a:lnTo>
                  <a:lnTo>
                    <a:pt x="103890" y="296052"/>
                  </a:lnTo>
                  <a:lnTo>
                    <a:pt x="151904" y="303796"/>
                  </a:lnTo>
                  <a:lnTo>
                    <a:pt x="1025994" y="303796"/>
                  </a:lnTo>
                  <a:lnTo>
                    <a:pt x="1074009" y="296052"/>
                  </a:lnTo>
                  <a:lnTo>
                    <a:pt x="1115708" y="274489"/>
                  </a:lnTo>
                  <a:lnTo>
                    <a:pt x="1148591" y="241608"/>
                  </a:lnTo>
                  <a:lnTo>
                    <a:pt x="1170155" y="199912"/>
                  </a:lnTo>
                  <a:lnTo>
                    <a:pt x="1177899" y="151904"/>
                  </a:lnTo>
                  <a:lnTo>
                    <a:pt x="1170155" y="103890"/>
                  </a:lnTo>
                  <a:lnTo>
                    <a:pt x="1148591" y="62191"/>
                  </a:lnTo>
                  <a:lnTo>
                    <a:pt x="1115708" y="29308"/>
                  </a:lnTo>
                  <a:lnTo>
                    <a:pt x="1074009" y="7744"/>
                  </a:lnTo>
                  <a:lnTo>
                    <a:pt x="1025994" y="0"/>
                  </a:lnTo>
                  <a:close/>
                </a:path>
              </a:pathLst>
            </a:custGeom>
            <a:solidFill>
              <a:srgbClr val="1b1937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28" name="object 35"/>
            <p:cNvSpPr/>
            <p:nvPr/>
          </p:nvSpPr>
          <p:spPr>
            <a:xfrm>
              <a:off x="4256640" y="5257800"/>
              <a:ext cx="1176480" cy="667080"/>
            </a:xfrm>
            <a:custGeom>
              <a:avLst/>
              <a:gdLst/>
              <a:ahLst/>
              <a:rect l="l" t="t" r="r" b="b"/>
              <a:pathLst>
                <a:path w="1177925" h="668654">
                  <a:moveTo>
                    <a:pt x="1177899" y="516343"/>
                  </a:moveTo>
                  <a:lnTo>
                    <a:pt x="1170152" y="468337"/>
                  </a:lnTo>
                  <a:lnTo>
                    <a:pt x="1148588" y="426631"/>
                  </a:lnTo>
                  <a:lnTo>
                    <a:pt x="1115707" y="393750"/>
                  </a:lnTo>
                  <a:lnTo>
                    <a:pt x="1074000" y="372186"/>
                  </a:lnTo>
                  <a:lnTo>
                    <a:pt x="1025994" y="364439"/>
                  </a:lnTo>
                  <a:lnTo>
                    <a:pt x="151904" y="364439"/>
                  </a:lnTo>
                  <a:lnTo>
                    <a:pt x="103886" y="372186"/>
                  </a:lnTo>
                  <a:lnTo>
                    <a:pt x="62191" y="393750"/>
                  </a:lnTo>
                  <a:lnTo>
                    <a:pt x="29298" y="426631"/>
                  </a:lnTo>
                  <a:lnTo>
                    <a:pt x="7734" y="468337"/>
                  </a:lnTo>
                  <a:lnTo>
                    <a:pt x="0" y="516343"/>
                  </a:lnTo>
                  <a:lnTo>
                    <a:pt x="7734" y="564349"/>
                  </a:lnTo>
                  <a:lnTo>
                    <a:pt x="29298" y="606056"/>
                  </a:lnTo>
                  <a:lnTo>
                    <a:pt x="62191" y="638937"/>
                  </a:lnTo>
                  <a:lnTo>
                    <a:pt x="103886" y="660501"/>
                  </a:lnTo>
                  <a:lnTo>
                    <a:pt x="151904" y="668235"/>
                  </a:lnTo>
                  <a:lnTo>
                    <a:pt x="1025994" y="668235"/>
                  </a:lnTo>
                  <a:lnTo>
                    <a:pt x="1074000" y="660501"/>
                  </a:lnTo>
                  <a:lnTo>
                    <a:pt x="1115707" y="638937"/>
                  </a:lnTo>
                  <a:lnTo>
                    <a:pt x="1148588" y="606056"/>
                  </a:lnTo>
                  <a:lnTo>
                    <a:pt x="1170152" y="564349"/>
                  </a:lnTo>
                  <a:lnTo>
                    <a:pt x="1177899" y="516343"/>
                  </a:lnTo>
                  <a:close/>
                </a:path>
                <a:path w="1177925" h="668654">
                  <a:moveTo>
                    <a:pt x="1177899" y="151904"/>
                  </a:moveTo>
                  <a:lnTo>
                    <a:pt x="1170152" y="103886"/>
                  </a:lnTo>
                  <a:lnTo>
                    <a:pt x="1148588" y="62191"/>
                  </a:lnTo>
                  <a:lnTo>
                    <a:pt x="1115707" y="29298"/>
                  </a:lnTo>
                  <a:lnTo>
                    <a:pt x="1074000" y="7734"/>
                  </a:lnTo>
                  <a:lnTo>
                    <a:pt x="1025994" y="0"/>
                  </a:lnTo>
                  <a:lnTo>
                    <a:pt x="151904" y="0"/>
                  </a:lnTo>
                  <a:lnTo>
                    <a:pt x="103886" y="7734"/>
                  </a:lnTo>
                  <a:lnTo>
                    <a:pt x="62191" y="29298"/>
                  </a:lnTo>
                  <a:lnTo>
                    <a:pt x="29298" y="62191"/>
                  </a:lnTo>
                  <a:lnTo>
                    <a:pt x="7734" y="103886"/>
                  </a:lnTo>
                  <a:lnTo>
                    <a:pt x="0" y="151904"/>
                  </a:lnTo>
                  <a:lnTo>
                    <a:pt x="7734" y="199910"/>
                  </a:lnTo>
                  <a:lnTo>
                    <a:pt x="29298" y="241604"/>
                  </a:lnTo>
                  <a:lnTo>
                    <a:pt x="62191" y="274485"/>
                  </a:lnTo>
                  <a:lnTo>
                    <a:pt x="103886" y="296049"/>
                  </a:lnTo>
                  <a:lnTo>
                    <a:pt x="151904" y="303796"/>
                  </a:lnTo>
                  <a:lnTo>
                    <a:pt x="1025994" y="303796"/>
                  </a:lnTo>
                  <a:lnTo>
                    <a:pt x="1074000" y="296049"/>
                  </a:lnTo>
                  <a:lnTo>
                    <a:pt x="1115707" y="274485"/>
                  </a:lnTo>
                  <a:lnTo>
                    <a:pt x="1148588" y="241604"/>
                  </a:lnTo>
                  <a:lnTo>
                    <a:pt x="1170152" y="199910"/>
                  </a:lnTo>
                  <a:lnTo>
                    <a:pt x="1177899" y="151904"/>
                  </a:lnTo>
                  <a:close/>
                </a:path>
              </a:pathLst>
            </a:custGeom>
            <a:solidFill>
              <a:srgbClr val="feed5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29" name="object 36"/>
            <p:cNvSpPr/>
            <p:nvPr/>
          </p:nvSpPr>
          <p:spPr>
            <a:xfrm>
              <a:off x="5505840" y="4548240"/>
              <a:ext cx="1176480" cy="302760"/>
            </a:xfrm>
            <a:custGeom>
              <a:avLst/>
              <a:gdLst/>
              <a:ahLst/>
              <a:rect l="l" t="t" r="r" b="b"/>
              <a:pathLst>
                <a:path w="1177925" h="304164">
                  <a:moveTo>
                    <a:pt x="1025994" y="0"/>
                  </a:moveTo>
                  <a:lnTo>
                    <a:pt x="151904" y="0"/>
                  </a:lnTo>
                  <a:lnTo>
                    <a:pt x="103890" y="7744"/>
                  </a:lnTo>
                  <a:lnTo>
                    <a:pt x="62191" y="29308"/>
                  </a:lnTo>
                  <a:lnTo>
                    <a:pt x="29308" y="62191"/>
                  </a:lnTo>
                  <a:lnTo>
                    <a:pt x="7744" y="103890"/>
                  </a:lnTo>
                  <a:lnTo>
                    <a:pt x="0" y="151904"/>
                  </a:lnTo>
                  <a:lnTo>
                    <a:pt x="7744" y="199912"/>
                  </a:lnTo>
                  <a:lnTo>
                    <a:pt x="29308" y="241608"/>
                  </a:lnTo>
                  <a:lnTo>
                    <a:pt x="62191" y="274489"/>
                  </a:lnTo>
                  <a:lnTo>
                    <a:pt x="103890" y="296052"/>
                  </a:lnTo>
                  <a:lnTo>
                    <a:pt x="151904" y="303796"/>
                  </a:lnTo>
                  <a:lnTo>
                    <a:pt x="1025994" y="303796"/>
                  </a:lnTo>
                  <a:lnTo>
                    <a:pt x="1074009" y="296052"/>
                  </a:lnTo>
                  <a:lnTo>
                    <a:pt x="1115708" y="274489"/>
                  </a:lnTo>
                  <a:lnTo>
                    <a:pt x="1148591" y="241608"/>
                  </a:lnTo>
                  <a:lnTo>
                    <a:pt x="1170155" y="199912"/>
                  </a:lnTo>
                  <a:lnTo>
                    <a:pt x="1177899" y="151904"/>
                  </a:lnTo>
                  <a:lnTo>
                    <a:pt x="1170155" y="103890"/>
                  </a:lnTo>
                  <a:lnTo>
                    <a:pt x="1148591" y="62191"/>
                  </a:lnTo>
                  <a:lnTo>
                    <a:pt x="1115708" y="29308"/>
                  </a:lnTo>
                  <a:lnTo>
                    <a:pt x="1074009" y="7744"/>
                  </a:lnTo>
                  <a:lnTo>
                    <a:pt x="1025994" y="0"/>
                  </a:lnTo>
                  <a:close/>
                </a:path>
              </a:pathLst>
            </a:custGeom>
            <a:solidFill>
              <a:srgbClr val="533b8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30" name="object 37"/>
            <p:cNvSpPr/>
            <p:nvPr/>
          </p:nvSpPr>
          <p:spPr>
            <a:xfrm>
              <a:off x="6755400" y="4548240"/>
              <a:ext cx="1176480" cy="302760"/>
            </a:xfrm>
            <a:custGeom>
              <a:avLst/>
              <a:gdLst/>
              <a:ahLst/>
              <a:rect l="l" t="t" r="r" b="b"/>
              <a:pathLst>
                <a:path w="1177925" h="304164">
                  <a:moveTo>
                    <a:pt x="1025994" y="0"/>
                  </a:moveTo>
                  <a:lnTo>
                    <a:pt x="151904" y="0"/>
                  </a:lnTo>
                  <a:lnTo>
                    <a:pt x="103890" y="7744"/>
                  </a:lnTo>
                  <a:lnTo>
                    <a:pt x="62191" y="29308"/>
                  </a:lnTo>
                  <a:lnTo>
                    <a:pt x="29308" y="62191"/>
                  </a:lnTo>
                  <a:lnTo>
                    <a:pt x="7744" y="103890"/>
                  </a:lnTo>
                  <a:lnTo>
                    <a:pt x="0" y="151904"/>
                  </a:lnTo>
                  <a:lnTo>
                    <a:pt x="7744" y="199912"/>
                  </a:lnTo>
                  <a:lnTo>
                    <a:pt x="29308" y="241608"/>
                  </a:lnTo>
                  <a:lnTo>
                    <a:pt x="62191" y="274489"/>
                  </a:lnTo>
                  <a:lnTo>
                    <a:pt x="103890" y="296052"/>
                  </a:lnTo>
                  <a:lnTo>
                    <a:pt x="151904" y="303796"/>
                  </a:lnTo>
                  <a:lnTo>
                    <a:pt x="1025994" y="303796"/>
                  </a:lnTo>
                  <a:lnTo>
                    <a:pt x="1074009" y="296052"/>
                  </a:lnTo>
                  <a:lnTo>
                    <a:pt x="1115708" y="274489"/>
                  </a:lnTo>
                  <a:lnTo>
                    <a:pt x="1148591" y="241608"/>
                  </a:lnTo>
                  <a:lnTo>
                    <a:pt x="1170155" y="199912"/>
                  </a:lnTo>
                  <a:lnTo>
                    <a:pt x="1177899" y="151904"/>
                  </a:lnTo>
                  <a:lnTo>
                    <a:pt x="1170155" y="103890"/>
                  </a:lnTo>
                  <a:lnTo>
                    <a:pt x="1148591" y="62191"/>
                  </a:lnTo>
                  <a:lnTo>
                    <a:pt x="1115708" y="29308"/>
                  </a:lnTo>
                  <a:lnTo>
                    <a:pt x="1074009" y="7744"/>
                  </a:lnTo>
                  <a:lnTo>
                    <a:pt x="1025994" y="0"/>
                  </a:lnTo>
                  <a:close/>
                </a:path>
              </a:pathLst>
            </a:custGeom>
            <a:solidFill>
              <a:srgbClr val="1b1937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131" name="Gruppo 83"/>
          <p:cNvGrpSpPr/>
          <p:nvPr/>
        </p:nvGrpSpPr>
        <p:grpSpPr>
          <a:xfrm>
            <a:off x="438120" y="1457280"/>
            <a:ext cx="8679600" cy="1303560"/>
            <a:chOff x="438120" y="1457280"/>
            <a:chExt cx="8679600" cy="1303560"/>
          </a:xfrm>
        </p:grpSpPr>
        <p:sp>
          <p:nvSpPr>
            <p:cNvPr id="1132" name="object 52"/>
            <p:cNvSpPr/>
            <p:nvPr/>
          </p:nvSpPr>
          <p:spPr>
            <a:xfrm>
              <a:off x="438120" y="1457280"/>
              <a:ext cx="2583720" cy="1303560"/>
            </a:xfrm>
            <a:custGeom>
              <a:avLst/>
              <a:gdLst/>
              <a:ahLst/>
              <a:rect l="l" t="t" r="r" b="b"/>
              <a:pathLst>
                <a:path w="2585085" h="1304925">
                  <a:moveTo>
                    <a:pt x="2432202" y="0"/>
                  </a:moveTo>
                  <a:lnTo>
                    <a:pt x="152400" y="0"/>
                  </a:lnTo>
                  <a:lnTo>
                    <a:pt x="104231" y="7769"/>
                  </a:lnTo>
                  <a:lnTo>
                    <a:pt x="62396" y="29405"/>
                  </a:lnTo>
                  <a:lnTo>
                    <a:pt x="29405" y="62396"/>
                  </a:lnTo>
                  <a:lnTo>
                    <a:pt x="7769" y="104231"/>
                  </a:lnTo>
                  <a:lnTo>
                    <a:pt x="0" y="152400"/>
                  </a:lnTo>
                  <a:lnTo>
                    <a:pt x="0" y="1152169"/>
                  </a:lnTo>
                  <a:lnTo>
                    <a:pt x="7769" y="1200337"/>
                  </a:lnTo>
                  <a:lnTo>
                    <a:pt x="29405" y="1242172"/>
                  </a:lnTo>
                  <a:lnTo>
                    <a:pt x="62396" y="1275163"/>
                  </a:lnTo>
                  <a:lnTo>
                    <a:pt x="104231" y="1296799"/>
                  </a:lnTo>
                  <a:lnTo>
                    <a:pt x="152400" y="1304569"/>
                  </a:lnTo>
                  <a:lnTo>
                    <a:pt x="2432202" y="1304569"/>
                  </a:lnTo>
                  <a:lnTo>
                    <a:pt x="2480370" y="1296799"/>
                  </a:lnTo>
                  <a:lnTo>
                    <a:pt x="2522205" y="1275163"/>
                  </a:lnTo>
                  <a:lnTo>
                    <a:pt x="2555196" y="1242172"/>
                  </a:lnTo>
                  <a:lnTo>
                    <a:pt x="2576832" y="1200337"/>
                  </a:lnTo>
                  <a:lnTo>
                    <a:pt x="2584602" y="1152169"/>
                  </a:lnTo>
                  <a:lnTo>
                    <a:pt x="2584602" y="152400"/>
                  </a:lnTo>
                  <a:lnTo>
                    <a:pt x="2576832" y="104231"/>
                  </a:lnTo>
                  <a:lnTo>
                    <a:pt x="2555196" y="62396"/>
                  </a:lnTo>
                  <a:lnTo>
                    <a:pt x="2522205" y="29405"/>
                  </a:lnTo>
                  <a:lnTo>
                    <a:pt x="2480370" y="7769"/>
                  </a:lnTo>
                  <a:lnTo>
                    <a:pt x="2432202" y="0"/>
                  </a:lnTo>
                  <a:close/>
                </a:path>
              </a:pathLst>
            </a:custGeom>
            <a:solidFill>
              <a:srgbClr val="533b8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33" name="object 58"/>
            <p:cNvSpPr/>
            <p:nvPr/>
          </p:nvSpPr>
          <p:spPr>
            <a:xfrm>
              <a:off x="3315960" y="2038320"/>
              <a:ext cx="5801760" cy="240480"/>
            </a:xfrm>
            <a:custGeom>
              <a:avLst/>
              <a:gdLst/>
              <a:ahLst/>
              <a:rect l="l" t="t" r="r" b="b"/>
              <a:pathLst>
                <a:path w="5803265" h="241935">
                  <a:moveTo>
                    <a:pt x="1608442" y="120904"/>
                  </a:moveTo>
                  <a:lnTo>
                    <a:pt x="1598942" y="73837"/>
                  </a:lnTo>
                  <a:lnTo>
                    <a:pt x="1573022" y="35407"/>
                  </a:lnTo>
                  <a:lnTo>
                    <a:pt x="1534591" y="9499"/>
                  </a:lnTo>
                  <a:lnTo>
                    <a:pt x="1487538" y="0"/>
                  </a:lnTo>
                  <a:lnTo>
                    <a:pt x="120904" y="0"/>
                  </a:lnTo>
                  <a:lnTo>
                    <a:pt x="73837" y="9499"/>
                  </a:lnTo>
                  <a:lnTo>
                    <a:pt x="35407" y="35407"/>
                  </a:lnTo>
                  <a:lnTo>
                    <a:pt x="9499" y="73837"/>
                  </a:lnTo>
                  <a:lnTo>
                    <a:pt x="0" y="120904"/>
                  </a:lnTo>
                  <a:lnTo>
                    <a:pt x="9499" y="167957"/>
                  </a:lnTo>
                  <a:lnTo>
                    <a:pt x="35407" y="206387"/>
                  </a:lnTo>
                  <a:lnTo>
                    <a:pt x="73837" y="232308"/>
                  </a:lnTo>
                  <a:lnTo>
                    <a:pt x="120904" y="241808"/>
                  </a:lnTo>
                  <a:lnTo>
                    <a:pt x="1487538" y="241808"/>
                  </a:lnTo>
                  <a:lnTo>
                    <a:pt x="1534591" y="232308"/>
                  </a:lnTo>
                  <a:lnTo>
                    <a:pt x="1573022" y="206387"/>
                  </a:lnTo>
                  <a:lnTo>
                    <a:pt x="1598942" y="167957"/>
                  </a:lnTo>
                  <a:lnTo>
                    <a:pt x="1608442" y="120904"/>
                  </a:lnTo>
                  <a:close/>
                </a:path>
                <a:path w="5803265" h="241935">
                  <a:moveTo>
                    <a:pt x="3004261" y="120904"/>
                  </a:moveTo>
                  <a:lnTo>
                    <a:pt x="2994749" y="73837"/>
                  </a:lnTo>
                  <a:lnTo>
                    <a:pt x="2968841" y="35407"/>
                  </a:lnTo>
                  <a:lnTo>
                    <a:pt x="2930410" y="9499"/>
                  </a:lnTo>
                  <a:lnTo>
                    <a:pt x="2883357" y="0"/>
                  </a:lnTo>
                  <a:lnTo>
                    <a:pt x="1757997" y="0"/>
                  </a:lnTo>
                  <a:lnTo>
                    <a:pt x="1710931" y="9499"/>
                  </a:lnTo>
                  <a:lnTo>
                    <a:pt x="1672501" y="35407"/>
                  </a:lnTo>
                  <a:lnTo>
                    <a:pt x="1646593" y="73837"/>
                  </a:lnTo>
                  <a:lnTo>
                    <a:pt x="1637093" y="120904"/>
                  </a:lnTo>
                  <a:lnTo>
                    <a:pt x="1646593" y="167957"/>
                  </a:lnTo>
                  <a:lnTo>
                    <a:pt x="1672501" y="206387"/>
                  </a:lnTo>
                  <a:lnTo>
                    <a:pt x="1710931" y="232308"/>
                  </a:lnTo>
                  <a:lnTo>
                    <a:pt x="1757997" y="241808"/>
                  </a:lnTo>
                  <a:lnTo>
                    <a:pt x="2883357" y="241808"/>
                  </a:lnTo>
                  <a:lnTo>
                    <a:pt x="2930410" y="232308"/>
                  </a:lnTo>
                  <a:lnTo>
                    <a:pt x="2968841" y="206387"/>
                  </a:lnTo>
                  <a:lnTo>
                    <a:pt x="2994749" y="167957"/>
                  </a:lnTo>
                  <a:lnTo>
                    <a:pt x="3004261" y="120904"/>
                  </a:lnTo>
                  <a:close/>
                </a:path>
                <a:path w="5803265" h="241935">
                  <a:moveTo>
                    <a:pt x="4403471" y="120904"/>
                  </a:moveTo>
                  <a:lnTo>
                    <a:pt x="4393971" y="73837"/>
                  </a:lnTo>
                  <a:lnTo>
                    <a:pt x="4368063" y="35407"/>
                  </a:lnTo>
                  <a:lnTo>
                    <a:pt x="4329633" y="9499"/>
                  </a:lnTo>
                  <a:lnTo>
                    <a:pt x="4282567" y="0"/>
                  </a:lnTo>
                  <a:lnTo>
                    <a:pt x="3157207" y="0"/>
                  </a:lnTo>
                  <a:lnTo>
                    <a:pt x="3110141" y="9499"/>
                  </a:lnTo>
                  <a:lnTo>
                    <a:pt x="3071711" y="35407"/>
                  </a:lnTo>
                  <a:lnTo>
                    <a:pt x="3045803" y="73837"/>
                  </a:lnTo>
                  <a:lnTo>
                    <a:pt x="3036303" y="120904"/>
                  </a:lnTo>
                  <a:lnTo>
                    <a:pt x="3045803" y="167957"/>
                  </a:lnTo>
                  <a:lnTo>
                    <a:pt x="3071711" y="206387"/>
                  </a:lnTo>
                  <a:lnTo>
                    <a:pt x="3110141" y="232308"/>
                  </a:lnTo>
                  <a:lnTo>
                    <a:pt x="3157207" y="241808"/>
                  </a:lnTo>
                  <a:lnTo>
                    <a:pt x="4282567" y="241808"/>
                  </a:lnTo>
                  <a:lnTo>
                    <a:pt x="4329633" y="232308"/>
                  </a:lnTo>
                  <a:lnTo>
                    <a:pt x="4368063" y="206387"/>
                  </a:lnTo>
                  <a:lnTo>
                    <a:pt x="4393971" y="167957"/>
                  </a:lnTo>
                  <a:lnTo>
                    <a:pt x="4403471" y="120904"/>
                  </a:lnTo>
                  <a:close/>
                </a:path>
                <a:path w="5803265" h="241935">
                  <a:moveTo>
                    <a:pt x="5802693" y="120904"/>
                  </a:moveTo>
                  <a:lnTo>
                    <a:pt x="5793194" y="73837"/>
                  </a:lnTo>
                  <a:lnTo>
                    <a:pt x="5767273" y="35407"/>
                  </a:lnTo>
                  <a:lnTo>
                    <a:pt x="5728843" y="9499"/>
                  </a:lnTo>
                  <a:lnTo>
                    <a:pt x="5681789" y="0"/>
                  </a:lnTo>
                  <a:lnTo>
                    <a:pt x="4556430" y="0"/>
                  </a:lnTo>
                  <a:lnTo>
                    <a:pt x="4509363" y="9499"/>
                  </a:lnTo>
                  <a:lnTo>
                    <a:pt x="4470933" y="35407"/>
                  </a:lnTo>
                  <a:lnTo>
                    <a:pt x="4445025" y="73837"/>
                  </a:lnTo>
                  <a:lnTo>
                    <a:pt x="4435526" y="120904"/>
                  </a:lnTo>
                  <a:lnTo>
                    <a:pt x="4445025" y="167957"/>
                  </a:lnTo>
                  <a:lnTo>
                    <a:pt x="4470933" y="206387"/>
                  </a:lnTo>
                  <a:lnTo>
                    <a:pt x="4509363" y="232308"/>
                  </a:lnTo>
                  <a:lnTo>
                    <a:pt x="4556430" y="241808"/>
                  </a:lnTo>
                  <a:lnTo>
                    <a:pt x="5681789" y="241808"/>
                  </a:lnTo>
                  <a:lnTo>
                    <a:pt x="5728843" y="232308"/>
                  </a:lnTo>
                  <a:lnTo>
                    <a:pt x="5767273" y="206387"/>
                  </a:lnTo>
                  <a:lnTo>
                    <a:pt x="5793194" y="167957"/>
                  </a:lnTo>
                  <a:lnTo>
                    <a:pt x="5802693" y="120904"/>
                  </a:lnTo>
                  <a:close/>
                </a:path>
              </a:pathLst>
            </a:custGeom>
            <a:solidFill>
              <a:srgbClr val="533b8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134" name="Gruppo 82"/>
          <p:cNvGrpSpPr/>
          <p:nvPr/>
        </p:nvGrpSpPr>
        <p:grpSpPr>
          <a:xfrm>
            <a:off x="438120" y="2872080"/>
            <a:ext cx="9885240" cy="563040"/>
            <a:chOff x="438120" y="2872080"/>
            <a:chExt cx="9885240" cy="563040"/>
          </a:xfrm>
        </p:grpSpPr>
        <p:sp>
          <p:nvSpPr>
            <p:cNvPr id="1135" name="object 53"/>
            <p:cNvSpPr/>
            <p:nvPr/>
          </p:nvSpPr>
          <p:spPr>
            <a:xfrm>
              <a:off x="438120" y="2872080"/>
              <a:ext cx="2583720" cy="563040"/>
            </a:xfrm>
            <a:custGeom>
              <a:avLst/>
              <a:gdLst/>
              <a:ahLst/>
              <a:rect l="l" t="t" r="r" b="b"/>
              <a:pathLst>
                <a:path w="2585085" h="564514">
                  <a:moveTo>
                    <a:pt x="2432202" y="0"/>
                  </a:moveTo>
                  <a:lnTo>
                    <a:pt x="152400" y="0"/>
                  </a:lnTo>
                  <a:lnTo>
                    <a:pt x="104231" y="7769"/>
                  </a:lnTo>
                  <a:lnTo>
                    <a:pt x="62396" y="29405"/>
                  </a:lnTo>
                  <a:lnTo>
                    <a:pt x="29405" y="62396"/>
                  </a:lnTo>
                  <a:lnTo>
                    <a:pt x="7769" y="104231"/>
                  </a:lnTo>
                  <a:lnTo>
                    <a:pt x="0" y="152400"/>
                  </a:lnTo>
                  <a:lnTo>
                    <a:pt x="0" y="411670"/>
                  </a:lnTo>
                  <a:lnTo>
                    <a:pt x="7769" y="459843"/>
                  </a:lnTo>
                  <a:lnTo>
                    <a:pt x="29405" y="501679"/>
                  </a:lnTo>
                  <a:lnTo>
                    <a:pt x="62396" y="534668"/>
                  </a:lnTo>
                  <a:lnTo>
                    <a:pt x="104231" y="556301"/>
                  </a:lnTo>
                  <a:lnTo>
                    <a:pt x="152400" y="564070"/>
                  </a:lnTo>
                  <a:lnTo>
                    <a:pt x="2432202" y="564070"/>
                  </a:lnTo>
                  <a:lnTo>
                    <a:pt x="2480370" y="556301"/>
                  </a:lnTo>
                  <a:lnTo>
                    <a:pt x="2522205" y="534668"/>
                  </a:lnTo>
                  <a:lnTo>
                    <a:pt x="2555196" y="501679"/>
                  </a:lnTo>
                  <a:lnTo>
                    <a:pt x="2576832" y="459843"/>
                  </a:lnTo>
                  <a:lnTo>
                    <a:pt x="2584602" y="411670"/>
                  </a:lnTo>
                  <a:lnTo>
                    <a:pt x="2584602" y="152400"/>
                  </a:lnTo>
                  <a:lnTo>
                    <a:pt x="2576832" y="104231"/>
                  </a:lnTo>
                  <a:lnTo>
                    <a:pt x="2555196" y="62396"/>
                  </a:lnTo>
                  <a:lnTo>
                    <a:pt x="2522205" y="29405"/>
                  </a:lnTo>
                  <a:lnTo>
                    <a:pt x="2480370" y="7769"/>
                  </a:lnTo>
                  <a:lnTo>
                    <a:pt x="2432202" y="0"/>
                  </a:lnTo>
                  <a:close/>
                </a:path>
              </a:pathLst>
            </a:custGeom>
            <a:solidFill>
              <a:srgbClr val="3bbcdb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36" name="object 59"/>
            <p:cNvSpPr/>
            <p:nvPr/>
          </p:nvSpPr>
          <p:spPr>
            <a:xfrm>
              <a:off x="4521600" y="3076200"/>
              <a:ext cx="5801760" cy="240480"/>
            </a:xfrm>
            <a:custGeom>
              <a:avLst/>
              <a:gdLst/>
              <a:ahLst/>
              <a:rect l="l" t="t" r="r" b="b"/>
              <a:pathLst>
                <a:path w="5803265" h="241935">
                  <a:moveTo>
                    <a:pt x="1608442" y="120904"/>
                  </a:moveTo>
                  <a:lnTo>
                    <a:pt x="1598942" y="73850"/>
                  </a:lnTo>
                  <a:lnTo>
                    <a:pt x="1573034" y="35420"/>
                  </a:lnTo>
                  <a:lnTo>
                    <a:pt x="1534604" y="9512"/>
                  </a:lnTo>
                  <a:lnTo>
                    <a:pt x="1487538" y="0"/>
                  </a:lnTo>
                  <a:lnTo>
                    <a:pt x="120904" y="0"/>
                  </a:lnTo>
                  <a:lnTo>
                    <a:pt x="73850" y="9512"/>
                  </a:lnTo>
                  <a:lnTo>
                    <a:pt x="35420" y="35420"/>
                  </a:lnTo>
                  <a:lnTo>
                    <a:pt x="9499" y="73850"/>
                  </a:lnTo>
                  <a:lnTo>
                    <a:pt x="0" y="120904"/>
                  </a:lnTo>
                  <a:lnTo>
                    <a:pt x="9499" y="167970"/>
                  </a:lnTo>
                  <a:lnTo>
                    <a:pt x="35420" y="206400"/>
                  </a:lnTo>
                  <a:lnTo>
                    <a:pt x="73850" y="232308"/>
                  </a:lnTo>
                  <a:lnTo>
                    <a:pt x="120904" y="241808"/>
                  </a:lnTo>
                  <a:lnTo>
                    <a:pt x="1487538" y="241808"/>
                  </a:lnTo>
                  <a:lnTo>
                    <a:pt x="1534604" y="232308"/>
                  </a:lnTo>
                  <a:lnTo>
                    <a:pt x="1573034" y="206400"/>
                  </a:lnTo>
                  <a:lnTo>
                    <a:pt x="1598942" y="167970"/>
                  </a:lnTo>
                  <a:lnTo>
                    <a:pt x="1608442" y="120904"/>
                  </a:lnTo>
                  <a:close/>
                </a:path>
                <a:path w="5803265" h="241935">
                  <a:moveTo>
                    <a:pt x="3004261" y="120904"/>
                  </a:moveTo>
                  <a:lnTo>
                    <a:pt x="2994761" y="73850"/>
                  </a:lnTo>
                  <a:lnTo>
                    <a:pt x="2968853" y="35420"/>
                  </a:lnTo>
                  <a:lnTo>
                    <a:pt x="2930423" y="9512"/>
                  </a:lnTo>
                  <a:lnTo>
                    <a:pt x="2883357" y="0"/>
                  </a:lnTo>
                  <a:lnTo>
                    <a:pt x="1757997" y="0"/>
                  </a:lnTo>
                  <a:lnTo>
                    <a:pt x="1710931" y="9512"/>
                  </a:lnTo>
                  <a:lnTo>
                    <a:pt x="1672501" y="35420"/>
                  </a:lnTo>
                  <a:lnTo>
                    <a:pt x="1646593" y="73850"/>
                  </a:lnTo>
                  <a:lnTo>
                    <a:pt x="1637093" y="120904"/>
                  </a:lnTo>
                  <a:lnTo>
                    <a:pt x="1646593" y="167970"/>
                  </a:lnTo>
                  <a:lnTo>
                    <a:pt x="1672501" y="206400"/>
                  </a:lnTo>
                  <a:lnTo>
                    <a:pt x="1710931" y="232308"/>
                  </a:lnTo>
                  <a:lnTo>
                    <a:pt x="1757997" y="241808"/>
                  </a:lnTo>
                  <a:lnTo>
                    <a:pt x="2883357" y="241808"/>
                  </a:lnTo>
                  <a:lnTo>
                    <a:pt x="2930423" y="232308"/>
                  </a:lnTo>
                  <a:lnTo>
                    <a:pt x="2968853" y="206400"/>
                  </a:lnTo>
                  <a:lnTo>
                    <a:pt x="2994761" y="167970"/>
                  </a:lnTo>
                  <a:lnTo>
                    <a:pt x="3004261" y="120904"/>
                  </a:lnTo>
                  <a:close/>
                </a:path>
                <a:path w="5803265" h="241935">
                  <a:moveTo>
                    <a:pt x="4403471" y="120904"/>
                  </a:moveTo>
                  <a:lnTo>
                    <a:pt x="4393971" y="73850"/>
                  </a:lnTo>
                  <a:lnTo>
                    <a:pt x="4368063" y="35420"/>
                  </a:lnTo>
                  <a:lnTo>
                    <a:pt x="4329633" y="9512"/>
                  </a:lnTo>
                  <a:lnTo>
                    <a:pt x="4282567" y="0"/>
                  </a:lnTo>
                  <a:lnTo>
                    <a:pt x="3157207" y="0"/>
                  </a:lnTo>
                  <a:lnTo>
                    <a:pt x="3110153" y="9512"/>
                  </a:lnTo>
                  <a:lnTo>
                    <a:pt x="3071723" y="35420"/>
                  </a:lnTo>
                  <a:lnTo>
                    <a:pt x="3045803" y="73850"/>
                  </a:lnTo>
                  <a:lnTo>
                    <a:pt x="3036303" y="120904"/>
                  </a:lnTo>
                  <a:lnTo>
                    <a:pt x="3045803" y="167970"/>
                  </a:lnTo>
                  <a:lnTo>
                    <a:pt x="3071723" y="206400"/>
                  </a:lnTo>
                  <a:lnTo>
                    <a:pt x="3110153" y="232308"/>
                  </a:lnTo>
                  <a:lnTo>
                    <a:pt x="3157207" y="241808"/>
                  </a:lnTo>
                  <a:lnTo>
                    <a:pt x="4282567" y="241808"/>
                  </a:lnTo>
                  <a:lnTo>
                    <a:pt x="4329633" y="232308"/>
                  </a:lnTo>
                  <a:lnTo>
                    <a:pt x="4368063" y="206400"/>
                  </a:lnTo>
                  <a:lnTo>
                    <a:pt x="4393971" y="167970"/>
                  </a:lnTo>
                  <a:lnTo>
                    <a:pt x="4403471" y="120904"/>
                  </a:lnTo>
                  <a:close/>
                </a:path>
                <a:path w="5803265" h="241935">
                  <a:moveTo>
                    <a:pt x="5802693" y="120904"/>
                  </a:moveTo>
                  <a:lnTo>
                    <a:pt x="5793194" y="73850"/>
                  </a:lnTo>
                  <a:lnTo>
                    <a:pt x="5767286" y="35420"/>
                  </a:lnTo>
                  <a:lnTo>
                    <a:pt x="5728855" y="9512"/>
                  </a:lnTo>
                  <a:lnTo>
                    <a:pt x="5681789" y="0"/>
                  </a:lnTo>
                  <a:lnTo>
                    <a:pt x="4556430" y="0"/>
                  </a:lnTo>
                  <a:lnTo>
                    <a:pt x="4509363" y="9512"/>
                  </a:lnTo>
                  <a:lnTo>
                    <a:pt x="4470933" y="35420"/>
                  </a:lnTo>
                  <a:lnTo>
                    <a:pt x="4445025" y="73850"/>
                  </a:lnTo>
                  <a:lnTo>
                    <a:pt x="4435526" y="120904"/>
                  </a:lnTo>
                  <a:lnTo>
                    <a:pt x="4445025" y="167970"/>
                  </a:lnTo>
                  <a:lnTo>
                    <a:pt x="4470933" y="206400"/>
                  </a:lnTo>
                  <a:lnTo>
                    <a:pt x="4509363" y="232308"/>
                  </a:lnTo>
                  <a:lnTo>
                    <a:pt x="4556430" y="241808"/>
                  </a:lnTo>
                  <a:lnTo>
                    <a:pt x="5681789" y="241808"/>
                  </a:lnTo>
                  <a:lnTo>
                    <a:pt x="5728855" y="232308"/>
                  </a:lnTo>
                  <a:lnTo>
                    <a:pt x="5767286" y="206400"/>
                  </a:lnTo>
                  <a:lnTo>
                    <a:pt x="5793194" y="167970"/>
                  </a:lnTo>
                  <a:lnTo>
                    <a:pt x="5802693" y="120904"/>
                  </a:lnTo>
                  <a:close/>
                </a:path>
              </a:pathLst>
            </a:custGeom>
            <a:solidFill>
              <a:srgbClr val="3bbcdb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137" name="Gruppo 81"/>
          <p:cNvGrpSpPr/>
          <p:nvPr/>
        </p:nvGrpSpPr>
        <p:grpSpPr>
          <a:xfrm>
            <a:off x="438120" y="3548880"/>
            <a:ext cx="11134800" cy="563040"/>
            <a:chOff x="438120" y="3548880"/>
            <a:chExt cx="11134800" cy="563040"/>
          </a:xfrm>
        </p:grpSpPr>
        <p:sp>
          <p:nvSpPr>
            <p:cNvPr id="1138" name="object 54"/>
            <p:cNvSpPr/>
            <p:nvPr/>
          </p:nvSpPr>
          <p:spPr>
            <a:xfrm>
              <a:off x="438120" y="3548880"/>
              <a:ext cx="2583720" cy="563040"/>
            </a:xfrm>
            <a:custGeom>
              <a:avLst/>
              <a:gdLst/>
              <a:ahLst/>
              <a:rect l="l" t="t" r="r" b="b"/>
              <a:pathLst>
                <a:path w="2585085" h="564514">
                  <a:moveTo>
                    <a:pt x="2432202" y="0"/>
                  </a:moveTo>
                  <a:lnTo>
                    <a:pt x="152400" y="0"/>
                  </a:lnTo>
                  <a:lnTo>
                    <a:pt x="104231" y="7769"/>
                  </a:lnTo>
                  <a:lnTo>
                    <a:pt x="62396" y="29405"/>
                  </a:lnTo>
                  <a:lnTo>
                    <a:pt x="29405" y="62396"/>
                  </a:lnTo>
                  <a:lnTo>
                    <a:pt x="7769" y="104231"/>
                  </a:lnTo>
                  <a:lnTo>
                    <a:pt x="0" y="152400"/>
                  </a:lnTo>
                  <a:lnTo>
                    <a:pt x="0" y="411670"/>
                  </a:lnTo>
                  <a:lnTo>
                    <a:pt x="7769" y="459843"/>
                  </a:lnTo>
                  <a:lnTo>
                    <a:pt x="29405" y="501679"/>
                  </a:lnTo>
                  <a:lnTo>
                    <a:pt x="62396" y="534668"/>
                  </a:lnTo>
                  <a:lnTo>
                    <a:pt x="104231" y="556301"/>
                  </a:lnTo>
                  <a:lnTo>
                    <a:pt x="152400" y="564070"/>
                  </a:lnTo>
                  <a:lnTo>
                    <a:pt x="2432202" y="564070"/>
                  </a:lnTo>
                  <a:lnTo>
                    <a:pt x="2480370" y="556301"/>
                  </a:lnTo>
                  <a:lnTo>
                    <a:pt x="2522205" y="534668"/>
                  </a:lnTo>
                  <a:lnTo>
                    <a:pt x="2555196" y="501679"/>
                  </a:lnTo>
                  <a:lnTo>
                    <a:pt x="2576832" y="459843"/>
                  </a:lnTo>
                  <a:lnTo>
                    <a:pt x="2584602" y="411670"/>
                  </a:lnTo>
                  <a:lnTo>
                    <a:pt x="2584602" y="152400"/>
                  </a:lnTo>
                  <a:lnTo>
                    <a:pt x="2576832" y="104231"/>
                  </a:lnTo>
                  <a:lnTo>
                    <a:pt x="2555196" y="62396"/>
                  </a:lnTo>
                  <a:lnTo>
                    <a:pt x="2522205" y="29405"/>
                  </a:lnTo>
                  <a:lnTo>
                    <a:pt x="2480370" y="7769"/>
                  </a:lnTo>
                  <a:lnTo>
                    <a:pt x="2432202" y="0"/>
                  </a:lnTo>
                  <a:close/>
                </a:path>
              </a:pathLst>
            </a:custGeom>
            <a:solidFill>
              <a:srgbClr val="d2489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39" name="object 60"/>
            <p:cNvSpPr/>
            <p:nvPr/>
          </p:nvSpPr>
          <p:spPr>
            <a:xfrm>
              <a:off x="5771160" y="3763080"/>
              <a:ext cx="5801760" cy="240480"/>
            </a:xfrm>
            <a:custGeom>
              <a:avLst/>
              <a:gdLst/>
              <a:ahLst/>
              <a:rect l="l" t="t" r="r" b="b"/>
              <a:pathLst>
                <a:path w="5803265" h="241935">
                  <a:moveTo>
                    <a:pt x="1608442" y="120904"/>
                  </a:moveTo>
                  <a:lnTo>
                    <a:pt x="1598942" y="73850"/>
                  </a:lnTo>
                  <a:lnTo>
                    <a:pt x="1573022" y="35420"/>
                  </a:lnTo>
                  <a:lnTo>
                    <a:pt x="1534591" y="9499"/>
                  </a:lnTo>
                  <a:lnTo>
                    <a:pt x="1487538" y="0"/>
                  </a:lnTo>
                  <a:lnTo>
                    <a:pt x="120904" y="0"/>
                  </a:lnTo>
                  <a:lnTo>
                    <a:pt x="73837" y="9499"/>
                  </a:lnTo>
                  <a:lnTo>
                    <a:pt x="35407" y="35420"/>
                  </a:lnTo>
                  <a:lnTo>
                    <a:pt x="9499" y="73850"/>
                  </a:lnTo>
                  <a:lnTo>
                    <a:pt x="0" y="120904"/>
                  </a:lnTo>
                  <a:lnTo>
                    <a:pt x="9499" y="167970"/>
                  </a:lnTo>
                  <a:lnTo>
                    <a:pt x="35407" y="206400"/>
                  </a:lnTo>
                  <a:lnTo>
                    <a:pt x="73837" y="232308"/>
                  </a:lnTo>
                  <a:lnTo>
                    <a:pt x="120904" y="241808"/>
                  </a:lnTo>
                  <a:lnTo>
                    <a:pt x="1487538" y="241808"/>
                  </a:lnTo>
                  <a:lnTo>
                    <a:pt x="1534591" y="232308"/>
                  </a:lnTo>
                  <a:lnTo>
                    <a:pt x="1573022" y="206400"/>
                  </a:lnTo>
                  <a:lnTo>
                    <a:pt x="1598942" y="167970"/>
                  </a:lnTo>
                  <a:lnTo>
                    <a:pt x="1608442" y="120904"/>
                  </a:lnTo>
                  <a:close/>
                </a:path>
                <a:path w="5803265" h="241935">
                  <a:moveTo>
                    <a:pt x="3004261" y="120904"/>
                  </a:moveTo>
                  <a:lnTo>
                    <a:pt x="2994749" y="73850"/>
                  </a:lnTo>
                  <a:lnTo>
                    <a:pt x="2968841" y="35420"/>
                  </a:lnTo>
                  <a:lnTo>
                    <a:pt x="2930410" y="9499"/>
                  </a:lnTo>
                  <a:lnTo>
                    <a:pt x="2883357" y="0"/>
                  </a:lnTo>
                  <a:lnTo>
                    <a:pt x="1757997" y="0"/>
                  </a:lnTo>
                  <a:lnTo>
                    <a:pt x="1710931" y="9499"/>
                  </a:lnTo>
                  <a:lnTo>
                    <a:pt x="1672501" y="35420"/>
                  </a:lnTo>
                  <a:lnTo>
                    <a:pt x="1646593" y="73850"/>
                  </a:lnTo>
                  <a:lnTo>
                    <a:pt x="1637093" y="120904"/>
                  </a:lnTo>
                  <a:lnTo>
                    <a:pt x="1646593" y="167970"/>
                  </a:lnTo>
                  <a:lnTo>
                    <a:pt x="1672501" y="206400"/>
                  </a:lnTo>
                  <a:lnTo>
                    <a:pt x="1710931" y="232308"/>
                  </a:lnTo>
                  <a:lnTo>
                    <a:pt x="1757997" y="241808"/>
                  </a:lnTo>
                  <a:lnTo>
                    <a:pt x="2883357" y="241808"/>
                  </a:lnTo>
                  <a:lnTo>
                    <a:pt x="2930410" y="232308"/>
                  </a:lnTo>
                  <a:lnTo>
                    <a:pt x="2968841" y="206400"/>
                  </a:lnTo>
                  <a:lnTo>
                    <a:pt x="2994749" y="167970"/>
                  </a:lnTo>
                  <a:lnTo>
                    <a:pt x="3004261" y="120904"/>
                  </a:lnTo>
                  <a:close/>
                </a:path>
                <a:path w="5803265" h="241935">
                  <a:moveTo>
                    <a:pt x="4403471" y="120904"/>
                  </a:moveTo>
                  <a:lnTo>
                    <a:pt x="4393971" y="73850"/>
                  </a:lnTo>
                  <a:lnTo>
                    <a:pt x="4368063" y="35420"/>
                  </a:lnTo>
                  <a:lnTo>
                    <a:pt x="4329633" y="9499"/>
                  </a:lnTo>
                  <a:lnTo>
                    <a:pt x="4282567" y="0"/>
                  </a:lnTo>
                  <a:lnTo>
                    <a:pt x="3157207" y="0"/>
                  </a:lnTo>
                  <a:lnTo>
                    <a:pt x="3110141" y="9499"/>
                  </a:lnTo>
                  <a:lnTo>
                    <a:pt x="3071711" y="35420"/>
                  </a:lnTo>
                  <a:lnTo>
                    <a:pt x="3045803" y="73850"/>
                  </a:lnTo>
                  <a:lnTo>
                    <a:pt x="3036303" y="120904"/>
                  </a:lnTo>
                  <a:lnTo>
                    <a:pt x="3045803" y="167970"/>
                  </a:lnTo>
                  <a:lnTo>
                    <a:pt x="3071711" y="206400"/>
                  </a:lnTo>
                  <a:lnTo>
                    <a:pt x="3110141" y="232308"/>
                  </a:lnTo>
                  <a:lnTo>
                    <a:pt x="3157207" y="241808"/>
                  </a:lnTo>
                  <a:lnTo>
                    <a:pt x="4282567" y="241808"/>
                  </a:lnTo>
                  <a:lnTo>
                    <a:pt x="4329633" y="232308"/>
                  </a:lnTo>
                  <a:lnTo>
                    <a:pt x="4368063" y="206400"/>
                  </a:lnTo>
                  <a:lnTo>
                    <a:pt x="4393971" y="167970"/>
                  </a:lnTo>
                  <a:lnTo>
                    <a:pt x="4403471" y="120904"/>
                  </a:lnTo>
                  <a:close/>
                </a:path>
                <a:path w="5803265" h="241935">
                  <a:moveTo>
                    <a:pt x="5802693" y="120904"/>
                  </a:moveTo>
                  <a:lnTo>
                    <a:pt x="5793194" y="73850"/>
                  </a:lnTo>
                  <a:lnTo>
                    <a:pt x="5767273" y="35420"/>
                  </a:lnTo>
                  <a:lnTo>
                    <a:pt x="5728843" y="9499"/>
                  </a:lnTo>
                  <a:lnTo>
                    <a:pt x="5681789" y="0"/>
                  </a:lnTo>
                  <a:lnTo>
                    <a:pt x="4556430" y="0"/>
                  </a:lnTo>
                  <a:lnTo>
                    <a:pt x="4509363" y="9499"/>
                  </a:lnTo>
                  <a:lnTo>
                    <a:pt x="4470933" y="35420"/>
                  </a:lnTo>
                  <a:lnTo>
                    <a:pt x="4445025" y="73850"/>
                  </a:lnTo>
                  <a:lnTo>
                    <a:pt x="4435526" y="120904"/>
                  </a:lnTo>
                  <a:lnTo>
                    <a:pt x="4445025" y="167970"/>
                  </a:lnTo>
                  <a:lnTo>
                    <a:pt x="4470933" y="206400"/>
                  </a:lnTo>
                  <a:lnTo>
                    <a:pt x="4509363" y="232308"/>
                  </a:lnTo>
                  <a:lnTo>
                    <a:pt x="4556430" y="241808"/>
                  </a:lnTo>
                  <a:lnTo>
                    <a:pt x="5681789" y="241808"/>
                  </a:lnTo>
                  <a:lnTo>
                    <a:pt x="5728843" y="232308"/>
                  </a:lnTo>
                  <a:lnTo>
                    <a:pt x="5767273" y="206400"/>
                  </a:lnTo>
                  <a:lnTo>
                    <a:pt x="5793194" y="167970"/>
                  </a:lnTo>
                  <a:lnTo>
                    <a:pt x="5802693" y="120904"/>
                  </a:lnTo>
                  <a:close/>
                </a:path>
              </a:pathLst>
            </a:custGeom>
            <a:solidFill>
              <a:srgbClr val="d2489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140" name="PlaceHolder 1"/>
          <p:cNvSpPr>
            <a:spLocks noGrp="1"/>
          </p:cNvSpPr>
          <p:nvPr>
            <p:ph type="title"/>
          </p:nvPr>
        </p:nvSpPr>
        <p:spPr>
          <a:xfrm>
            <a:off x="813600" y="424800"/>
            <a:ext cx="8862480" cy="115668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>
              <a:lnSpc>
                <a:spcPct val="100000"/>
              </a:lnSpc>
              <a:spcBef>
                <a:spcPts val="99"/>
              </a:spcBef>
              <a:buNone/>
            </a:pPr>
            <a:r>
              <a:rPr b="1" lang="it-IT" sz="2400" spc="-75" strike="noStrike">
                <a:solidFill>
                  <a:srgbClr val="0c053b"/>
                </a:solidFill>
                <a:latin typeface="Plus Jakarta Sans"/>
              </a:rPr>
              <a:t>LIF</a:t>
            </a:r>
            <a:r>
              <a:rPr b="1" lang="it-IT" sz="2400" spc="-120" strike="noStrike">
                <a:solidFill>
                  <a:srgbClr val="0c053b"/>
                </a:solidFill>
                <a:latin typeface="Plus Jakarta Sans"/>
              </a:rPr>
              <a:t>E</a:t>
            </a:r>
            <a:r>
              <a:rPr b="1" lang="it-IT" sz="2400" spc="-100" strike="noStrike">
                <a:solidFill>
                  <a:srgbClr val="0c053b"/>
                </a:solidFill>
                <a:latin typeface="Plus Jakarta Sans"/>
              </a:rPr>
              <a:t>C</a:t>
            </a:r>
            <a:r>
              <a:rPr b="1" lang="it-IT" sz="2400" spc="-137" strike="noStrike">
                <a:solidFill>
                  <a:srgbClr val="0c053b"/>
                </a:solidFill>
                <a:latin typeface="Plus Jakarta Sans"/>
              </a:rPr>
              <a:t>Y</a:t>
            </a:r>
            <a:r>
              <a:rPr b="1" lang="it-IT" sz="2400" spc="-80" strike="noStrike">
                <a:solidFill>
                  <a:srgbClr val="0c053b"/>
                </a:solidFill>
                <a:latin typeface="Plus Jakarta Sans"/>
              </a:rPr>
              <a:t>CL</a:t>
            </a:r>
            <a:r>
              <a:rPr b="1" lang="it-IT" sz="2400" spc="-32" strike="noStrike">
                <a:solidFill>
                  <a:srgbClr val="0c053b"/>
                </a:solidFill>
                <a:latin typeface="Plus Jakarta Sans"/>
              </a:rPr>
              <a:t>E</a:t>
            </a:r>
            <a:r>
              <a:rPr b="1" lang="it-IT" sz="2400" spc="-111" strike="noStrike">
                <a:solidFill>
                  <a:srgbClr val="0c053b"/>
                </a:solidFill>
                <a:latin typeface="Plus Jakarta Sans"/>
              </a:rPr>
              <a:t> </a:t>
            </a:r>
            <a:r>
              <a:rPr b="1" lang="it-IT" sz="2400" spc="-92" strike="noStrike">
                <a:solidFill>
                  <a:srgbClr val="0c053b"/>
                </a:solidFill>
                <a:latin typeface="Plus Jakarta Sans"/>
              </a:rPr>
              <a:t>AN</a:t>
            </a:r>
            <a:r>
              <a:rPr b="1" lang="it-IT" sz="2400" spc="-41" strike="noStrike">
                <a:solidFill>
                  <a:srgbClr val="0c053b"/>
                </a:solidFill>
                <a:latin typeface="Plus Jakarta Sans"/>
              </a:rPr>
              <a:t>D</a:t>
            </a:r>
            <a:r>
              <a:rPr b="1" lang="it-IT" sz="2400" spc="-111" strike="noStrike">
                <a:solidFill>
                  <a:srgbClr val="0c053b"/>
                </a:solidFill>
                <a:latin typeface="Plus Jakarta Sans"/>
              </a:rPr>
              <a:t> </a:t>
            </a:r>
            <a:r>
              <a:rPr b="1" lang="it-IT" sz="2400" spc="-80" strike="noStrike">
                <a:solidFill>
                  <a:srgbClr val="0c053b"/>
                </a:solidFill>
                <a:latin typeface="Plus Jakarta Sans"/>
              </a:rPr>
              <a:t>REL</a:t>
            </a:r>
            <a:r>
              <a:rPr b="1" lang="it-IT" sz="2400" spc="-72" strike="noStrike">
                <a:solidFill>
                  <a:srgbClr val="0c053b"/>
                </a:solidFill>
                <a:latin typeface="Plus Jakarta Sans"/>
              </a:rPr>
              <a:t>E</a:t>
            </a:r>
            <a:r>
              <a:rPr b="1" lang="it-IT" sz="2400" spc="-80" strike="noStrike">
                <a:solidFill>
                  <a:srgbClr val="0c053b"/>
                </a:solidFill>
                <a:latin typeface="Plus Jakarta Sans"/>
              </a:rPr>
              <a:t>AS</a:t>
            </a:r>
            <a:r>
              <a:rPr b="1" lang="it-IT" sz="2400" spc="-32" strike="noStrike">
                <a:solidFill>
                  <a:srgbClr val="0c053b"/>
                </a:solidFill>
                <a:latin typeface="Plus Jakarta Sans"/>
              </a:rPr>
              <a:t>E</a:t>
            </a:r>
            <a:r>
              <a:rPr b="1" lang="it-IT" sz="2400" spc="-111" strike="noStrike">
                <a:solidFill>
                  <a:srgbClr val="0c053b"/>
                </a:solidFill>
                <a:latin typeface="Plus Jakarta Sans"/>
              </a:rPr>
              <a:t> </a:t>
            </a:r>
            <a:r>
              <a:rPr b="1" lang="it-IT" sz="2400" spc="-86" strike="noStrike">
                <a:solidFill>
                  <a:srgbClr val="0c053b"/>
                </a:solidFill>
                <a:latin typeface="Plus Jakarta Sans"/>
              </a:rPr>
              <a:t>SCHEDULE</a:t>
            </a:r>
            <a:endParaRPr b="0" lang="en-US" sz="2400" spc="-1" strike="noStrike">
              <a:latin typeface="Arial"/>
            </a:endParaRPr>
          </a:p>
        </p:txBody>
      </p:sp>
      <p:grpSp>
        <p:nvGrpSpPr>
          <p:cNvPr id="1141" name="object 74"/>
          <p:cNvGrpSpPr/>
          <p:nvPr/>
        </p:nvGrpSpPr>
        <p:grpSpPr>
          <a:xfrm>
            <a:off x="915480" y="2067480"/>
            <a:ext cx="113040" cy="563400"/>
            <a:chOff x="915480" y="2067480"/>
            <a:chExt cx="113040" cy="563400"/>
          </a:xfrm>
        </p:grpSpPr>
        <p:pic>
          <p:nvPicPr>
            <p:cNvPr id="1142" name="object 75" descr=""/>
            <p:cNvPicPr/>
            <p:nvPr/>
          </p:nvPicPr>
          <p:blipFill>
            <a:blip r:embed="rId2"/>
            <a:stretch/>
          </p:blipFill>
          <p:spPr>
            <a:xfrm>
              <a:off x="915480" y="2067480"/>
              <a:ext cx="113040" cy="1130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143" name="object 76" descr=""/>
            <p:cNvPicPr/>
            <p:nvPr/>
          </p:nvPicPr>
          <p:blipFill>
            <a:blip r:embed="rId3"/>
            <a:stretch/>
          </p:blipFill>
          <p:spPr>
            <a:xfrm>
              <a:off x="915480" y="2370600"/>
              <a:ext cx="113040" cy="1130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144" name="object 77" descr=""/>
            <p:cNvPicPr/>
            <p:nvPr/>
          </p:nvPicPr>
          <p:blipFill>
            <a:blip r:embed="rId4"/>
            <a:stretch/>
          </p:blipFill>
          <p:spPr>
            <a:xfrm>
              <a:off x="915480" y="2214720"/>
              <a:ext cx="113040" cy="1130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145" name="object 78" descr=""/>
            <p:cNvPicPr/>
            <p:nvPr/>
          </p:nvPicPr>
          <p:blipFill>
            <a:blip r:embed="rId5"/>
            <a:stretch/>
          </p:blipFill>
          <p:spPr>
            <a:xfrm>
              <a:off x="915480" y="2517840"/>
              <a:ext cx="113040" cy="11304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1146" name="object 11"/>
          <p:cNvSpPr/>
          <p:nvPr/>
        </p:nvSpPr>
        <p:spPr>
          <a:xfrm>
            <a:off x="0" y="4224600"/>
            <a:ext cx="12190680" cy="360"/>
          </a:xfrm>
          <a:custGeom>
            <a:avLst/>
            <a:gdLst/>
            <a:ahLst/>
            <a:rect l="l" t="t" r="r" b="b"/>
            <a:pathLst>
              <a:path w="12192000" h="0">
                <a:moveTo>
                  <a:pt x="12192000" y="0"/>
                </a:moveTo>
                <a:lnTo>
                  <a:pt x="0" y="0"/>
                </a:lnTo>
              </a:path>
            </a:pathLst>
          </a:custGeom>
          <a:noFill/>
          <a:ln w="12600">
            <a:solidFill>
              <a:srgbClr val="d24893"/>
            </a:solidFill>
            <a:prstDash val="dash"/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47" name="object 43"/>
          <p:cNvSpPr/>
          <p:nvPr/>
        </p:nvSpPr>
        <p:spPr>
          <a:xfrm>
            <a:off x="4131000" y="4974120"/>
            <a:ext cx="1428120" cy="164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 algn="ctr">
              <a:lnSpc>
                <a:spcPct val="100000"/>
              </a:lnSpc>
              <a:spcBef>
                <a:spcPts val="99"/>
              </a:spcBef>
              <a:buNone/>
            </a:pPr>
            <a:r>
              <a:rPr b="1" lang="it-IT" sz="1000" spc="-26" strike="noStrike">
                <a:solidFill>
                  <a:srgbClr val="1b1937"/>
                </a:solidFill>
                <a:latin typeface="Plus Jakarta Sans"/>
                <a:ea typeface="DejaVu Sans"/>
              </a:rPr>
              <a:t>YEA</a:t>
            </a:r>
            <a:r>
              <a:rPr b="1" lang="it-IT" sz="1000" spc="-15" strike="noStrike">
                <a:solidFill>
                  <a:srgbClr val="1b1937"/>
                </a:solidFill>
                <a:latin typeface="Plus Jakarta Sans"/>
                <a:ea typeface="DejaVu Sans"/>
              </a:rPr>
              <a:t>R</a:t>
            </a:r>
            <a:r>
              <a:rPr b="1" lang="it-IT" sz="1000" spc="-32" strike="noStrike">
                <a:solidFill>
                  <a:srgbClr val="1b1937"/>
                </a:solidFill>
                <a:latin typeface="Plus Jakarta Sans"/>
                <a:ea typeface="DejaVu Sans"/>
              </a:rPr>
              <a:t> </a:t>
            </a:r>
            <a:r>
              <a:rPr b="1" lang="it-IT" sz="1000" spc="-15" strike="noStrike">
                <a:solidFill>
                  <a:srgbClr val="1b1937"/>
                </a:solidFill>
                <a:latin typeface="Plus Jakarta Sans"/>
                <a:ea typeface="DejaVu Sans"/>
              </a:rPr>
              <a:t>1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1148" name="object 44"/>
          <p:cNvSpPr/>
          <p:nvPr/>
        </p:nvSpPr>
        <p:spPr>
          <a:xfrm>
            <a:off x="5870160" y="4990320"/>
            <a:ext cx="447840" cy="118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 algn="ctr">
              <a:lnSpc>
                <a:spcPct val="100000"/>
              </a:lnSpc>
              <a:spcBef>
                <a:spcPts val="99"/>
              </a:spcBef>
              <a:buNone/>
            </a:pPr>
            <a:r>
              <a:rPr b="1" lang="it-IT" sz="700" spc="-21" strike="noStrike">
                <a:solidFill>
                  <a:srgbClr val="ffffff"/>
                </a:solidFill>
                <a:latin typeface="Plus Jakarta Sans"/>
                <a:ea typeface="DejaVu Sans"/>
              </a:rPr>
              <a:t>All</a:t>
            </a:r>
            <a:endParaRPr b="0" lang="en-US" sz="700" spc="-1" strike="noStrike">
              <a:latin typeface="Arial"/>
            </a:endParaRPr>
          </a:p>
        </p:txBody>
      </p:sp>
      <p:sp>
        <p:nvSpPr>
          <p:cNvPr id="1149" name="object 45"/>
          <p:cNvSpPr/>
          <p:nvPr/>
        </p:nvSpPr>
        <p:spPr>
          <a:xfrm>
            <a:off x="7119360" y="4981320"/>
            <a:ext cx="447840" cy="118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 algn="ctr">
              <a:lnSpc>
                <a:spcPct val="100000"/>
              </a:lnSpc>
              <a:spcBef>
                <a:spcPts val="99"/>
              </a:spcBef>
              <a:buNone/>
            </a:pPr>
            <a:r>
              <a:rPr b="1" lang="it-IT" sz="700" spc="-21" strike="noStrike">
                <a:solidFill>
                  <a:srgbClr val="ffffff"/>
                </a:solidFill>
                <a:latin typeface="Plus Jakarta Sans"/>
                <a:ea typeface="DejaVu Sans"/>
              </a:rPr>
              <a:t>All</a:t>
            </a:r>
            <a:endParaRPr b="0" lang="en-US" sz="700" spc="-1" strike="noStrike">
              <a:latin typeface="Arial"/>
            </a:endParaRPr>
          </a:p>
        </p:txBody>
      </p:sp>
      <p:sp>
        <p:nvSpPr>
          <p:cNvPr id="1150" name="object 47"/>
          <p:cNvSpPr/>
          <p:nvPr/>
        </p:nvSpPr>
        <p:spPr>
          <a:xfrm>
            <a:off x="6305040" y="5336280"/>
            <a:ext cx="2075400" cy="118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 algn="ctr">
              <a:lnSpc>
                <a:spcPct val="100000"/>
              </a:lnSpc>
              <a:spcBef>
                <a:spcPts val="99"/>
              </a:spcBef>
              <a:buNone/>
            </a:pPr>
            <a:r>
              <a:rPr b="1" lang="it-IT" sz="700" spc="-21" strike="noStrike">
                <a:solidFill>
                  <a:srgbClr val="ffffff"/>
                </a:solidFill>
                <a:latin typeface="Plus Jakarta Sans"/>
                <a:ea typeface="DejaVu Sans"/>
              </a:rPr>
              <a:t>Al</a:t>
            </a:r>
            <a:r>
              <a:rPr b="1" lang="it-IT" sz="700" spc="-7" strike="noStrike">
                <a:solidFill>
                  <a:srgbClr val="ffffff"/>
                </a:solidFill>
                <a:latin typeface="Plus Jakarta Sans"/>
                <a:ea typeface="DejaVu Sans"/>
              </a:rPr>
              <a:t>l</a:t>
            </a:r>
            <a:r>
              <a:rPr b="1" lang="it-IT" sz="700" spc="-21" strike="noStrike">
                <a:solidFill>
                  <a:srgbClr val="ffffff"/>
                </a:solidFill>
                <a:latin typeface="Plus Jakarta Sans"/>
                <a:ea typeface="DejaVu Sans"/>
              </a:rPr>
              <a:t> </a:t>
            </a:r>
            <a:r>
              <a:rPr b="1" lang="it-IT" sz="700" spc="-75" strike="noStrike">
                <a:solidFill>
                  <a:srgbClr val="ffffff"/>
                </a:solidFill>
                <a:latin typeface="Plus Jakarta Sans"/>
                <a:ea typeface="DejaVu Sans"/>
              </a:rPr>
              <a:t>T</a:t>
            </a:r>
            <a:r>
              <a:rPr b="1" lang="it-IT" sz="700" spc="-21" strike="noStrike">
                <a:solidFill>
                  <a:srgbClr val="ffffff"/>
                </a:solidFill>
                <a:latin typeface="Plus Jakarta Sans"/>
                <a:ea typeface="DejaVu Sans"/>
              </a:rPr>
              <a:t>oolchai</a:t>
            </a:r>
            <a:r>
              <a:rPr b="1" lang="it-IT" sz="700" spc="-12" strike="noStrike">
                <a:solidFill>
                  <a:srgbClr val="ffffff"/>
                </a:solidFill>
                <a:latin typeface="Plus Jakarta Sans"/>
                <a:ea typeface="DejaVu Sans"/>
              </a:rPr>
              <a:t>n</a:t>
            </a:r>
            <a:r>
              <a:rPr b="1" lang="it-IT" sz="700" spc="-21" strike="noStrike">
                <a:solidFill>
                  <a:srgbClr val="ffffff"/>
                </a:solidFill>
                <a:latin typeface="Plus Jakarta Sans"/>
                <a:ea typeface="DejaVu Sans"/>
              </a:rPr>
              <a:t> C</a:t>
            </a:r>
            <a:r>
              <a:rPr b="1" lang="it-IT" sz="700" spc="-32" strike="noStrike">
                <a:solidFill>
                  <a:srgbClr val="ffffff"/>
                </a:solidFill>
                <a:latin typeface="Plus Jakarta Sans"/>
                <a:ea typeface="DejaVu Sans"/>
              </a:rPr>
              <a:t>V</a:t>
            </a:r>
            <a:r>
              <a:rPr b="1" lang="it-IT" sz="700" spc="-21" strike="noStrike">
                <a:solidFill>
                  <a:srgbClr val="ffffff"/>
                </a:solidFill>
                <a:latin typeface="Plus Jakarta Sans"/>
                <a:ea typeface="DejaVu Sans"/>
              </a:rPr>
              <a:t>S</a:t>
            </a:r>
            <a:r>
              <a:rPr b="1" lang="it-IT" sz="700" spc="-12" strike="noStrike">
                <a:solidFill>
                  <a:srgbClr val="ffffff"/>
                </a:solidFill>
                <a:latin typeface="Plus Jakarta Sans"/>
                <a:ea typeface="DejaVu Sans"/>
              </a:rPr>
              <a:t>S</a:t>
            </a:r>
            <a:r>
              <a:rPr b="1" lang="it-IT" sz="700" spc="-21" strike="noStrike">
                <a:solidFill>
                  <a:srgbClr val="ffffff"/>
                </a:solidFill>
                <a:latin typeface="Plus Jakarta Sans"/>
                <a:ea typeface="DejaVu Sans"/>
              </a:rPr>
              <a:t> 9-10</a:t>
            </a:r>
            <a:endParaRPr b="0" lang="en-US" sz="700" spc="-1" strike="noStrike">
              <a:latin typeface="Arial"/>
            </a:endParaRPr>
          </a:p>
        </p:txBody>
      </p:sp>
      <p:sp>
        <p:nvSpPr>
          <p:cNvPr id="1151" name="object 50"/>
          <p:cNvSpPr/>
          <p:nvPr/>
        </p:nvSpPr>
        <p:spPr>
          <a:xfrm>
            <a:off x="4131000" y="5329080"/>
            <a:ext cx="1428120" cy="164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 algn="ctr">
              <a:lnSpc>
                <a:spcPct val="100000"/>
              </a:lnSpc>
              <a:spcBef>
                <a:spcPts val="99"/>
              </a:spcBef>
              <a:buNone/>
            </a:pPr>
            <a:r>
              <a:rPr b="1" lang="it-IT" sz="1000" spc="-26" strike="noStrike">
                <a:solidFill>
                  <a:srgbClr val="1b1937"/>
                </a:solidFill>
                <a:latin typeface="Plus Jakarta Sans"/>
                <a:ea typeface="DejaVu Sans"/>
              </a:rPr>
              <a:t>YEA</a:t>
            </a:r>
            <a:r>
              <a:rPr b="1" lang="it-IT" sz="1000" spc="-15" strike="noStrike">
                <a:solidFill>
                  <a:srgbClr val="1b1937"/>
                </a:solidFill>
                <a:latin typeface="Plus Jakarta Sans"/>
                <a:ea typeface="DejaVu Sans"/>
              </a:rPr>
              <a:t>R</a:t>
            </a:r>
            <a:r>
              <a:rPr b="1" lang="it-IT" sz="1000" spc="-32" strike="noStrike">
                <a:solidFill>
                  <a:srgbClr val="1b1937"/>
                </a:solidFill>
                <a:latin typeface="Plus Jakarta Sans"/>
                <a:ea typeface="DejaVu Sans"/>
              </a:rPr>
              <a:t> </a:t>
            </a:r>
            <a:r>
              <a:rPr b="1" lang="it-IT" sz="1000" spc="-15" strike="noStrike">
                <a:solidFill>
                  <a:srgbClr val="1b1937"/>
                </a:solidFill>
                <a:latin typeface="Plus Jakarta Sans"/>
                <a:ea typeface="DejaVu Sans"/>
              </a:rPr>
              <a:t>2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1152" name="object 51"/>
          <p:cNvSpPr/>
          <p:nvPr/>
        </p:nvSpPr>
        <p:spPr>
          <a:xfrm>
            <a:off x="4131000" y="5693400"/>
            <a:ext cx="1428120" cy="164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 algn="ctr">
              <a:lnSpc>
                <a:spcPct val="100000"/>
              </a:lnSpc>
              <a:spcBef>
                <a:spcPts val="99"/>
              </a:spcBef>
              <a:buNone/>
            </a:pPr>
            <a:r>
              <a:rPr b="1" lang="it-IT" sz="1000" spc="-26" strike="noStrike">
                <a:solidFill>
                  <a:srgbClr val="1b1937"/>
                </a:solidFill>
                <a:latin typeface="Plus Jakarta Sans"/>
                <a:ea typeface="DejaVu Sans"/>
              </a:rPr>
              <a:t>YEA</a:t>
            </a:r>
            <a:r>
              <a:rPr b="1" lang="it-IT" sz="1000" spc="-15" strike="noStrike">
                <a:solidFill>
                  <a:srgbClr val="1b1937"/>
                </a:solidFill>
                <a:latin typeface="Plus Jakarta Sans"/>
                <a:ea typeface="DejaVu Sans"/>
              </a:rPr>
              <a:t>R</a:t>
            </a:r>
            <a:r>
              <a:rPr b="1" lang="it-IT" sz="1000" spc="-32" strike="noStrike">
                <a:solidFill>
                  <a:srgbClr val="1b1937"/>
                </a:solidFill>
                <a:latin typeface="Plus Jakarta Sans"/>
                <a:ea typeface="DejaVu Sans"/>
              </a:rPr>
              <a:t> </a:t>
            </a:r>
            <a:r>
              <a:rPr b="1" lang="it-IT" sz="1000" spc="-15" strike="noStrike">
                <a:solidFill>
                  <a:srgbClr val="1b1937"/>
                </a:solidFill>
                <a:latin typeface="Plus Jakarta Sans"/>
                <a:ea typeface="DejaVu Sans"/>
              </a:rPr>
              <a:t>3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1153" name="object 52"/>
          <p:cNvSpPr/>
          <p:nvPr/>
        </p:nvSpPr>
        <p:spPr>
          <a:xfrm>
            <a:off x="5529240" y="4601520"/>
            <a:ext cx="1128600" cy="164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 algn="ctr">
              <a:lnSpc>
                <a:spcPct val="100000"/>
              </a:lnSpc>
              <a:spcBef>
                <a:spcPts val="99"/>
              </a:spcBef>
              <a:buNone/>
            </a:pPr>
            <a:r>
              <a:rPr b="1" lang="it-IT" sz="1000" spc="-26" strike="noStrike">
                <a:solidFill>
                  <a:srgbClr val="ffffff"/>
                </a:solidFill>
                <a:latin typeface="Plus Jakarta Sans"/>
                <a:ea typeface="DejaVu Sans"/>
              </a:rPr>
              <a:t>BUGS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1154" name="object 53"/>
          <p:cNvSpPr/>
          <p:nvPr/>
        </p:nvSpPr>
        <p:spPr>
          <a:xfrm>
            <a:off x="6843960" y="4601520"/>
            <a:ext cx="997560" cy="164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 algn="ctr">
              <a:lnSpc>
                <a:spcPct val="100000"/>
              </a:lnSpc>
              <a:spcBef>
                <a:spcPts val="99"/>
              </a:spcBef>
              <a:buNone/>
            </a:pPr>
            <a:r>
              <a:rPr b="1" lang="it-IT" sz="1000" spc="-26" strike="noStrike">
                <a:solidFill>
                  <a:srgbClr val="ffffff"/>
                </a:solidFill>
                <a:latin typeface="Plus Jakarta Sans"/>
                <a:ea typeface="DejaVu Sans"/>
              </a:rPr>
              <a:t>CVEs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1155" name="CasellaDiTesto 96"/>
          <p:cNvSpPr/>
          <p:nvPr/>
        </p:nvSpPr>
        <p:spPr>
          <a:xfrm>
            <a:off x="480240" y="1544760"/>
            <a:ext cx="3195720" cy="42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GB" sz="2200" spc="-1" strike="noStrike" baseline="30000">
                <a:solidFill>
                  <a:srgbClr val="ffffff"/>
                </a:solidFill>
                <a:latin typeface="Plus Jakarta Sans"/>
                <a:ea typeface="DejaVu Sans"/>
              </a:rPr>
              <a:t>1.0 JASMINE RELEASE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1156" name="CasellaDiTesto 97"/>
          <p:cNvSpPr/>
          <p:nvPr/>
        </p:nvSpPr>
        <p:spPr>
          <a:xfrm>
            <a:off x="957960" y="2123280"/>
            <a:ext cx="1714680" cy="317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GB" sz="1500" spc="-1" strike="noStrike" baseline="30000">
                <a:solidFill>
                  <a:srgbClr val="ffffff"/>
                </a:solidFill>
                <a:latin typeface="Plus Jakarta Sans"/>
                <a:ea typeface="DejaVu Sans"/>
              </a:rPr>
              <a:t>TOOLCHAIN UPGRADE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1157" name="CasellaDiTesto 98"/>
          <p:cNvSpPr/>
          <p:nvPr/>
        </p:nvSpPr>
        <p:spPr>
          <a:xfrm>
            <a:off x="484200" y="2921040"/>
            <a:ext cx="2830320" cy="42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GB" sz="2200" spc="-1" strike="noStrike" baseline="30000">
                <a:solidFill>
                  <a:srgbClr val="ffffff"/>
                </a:solidFill>
                <a:latin typeface="Plus Jakarta Sans"/>
                <a:ea typeface="DejaVu Sans"/>
              </a:rPr>
              <a:t>2.0 GOOFY RELEASE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1158" name="CasellaDiTesto 99"/>
          <p:cNvSpPr/>
          <p:nvPr/>
        </p:nvSpPr>
        <p:spPr>
          <a:xfrm>
            <a:off x="481680" y="3598200"/>
            <a:ext cx="3194280" cy="42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GB" sz="2200" spc="-1" strike="noStrike" baseline="30000">
                <a:solidFill>
                  <a:srgbClr val="ffffff"/>
                </a:solidFill>
                <a:latin typeface="Plus Jakarta Sans"/>
                <a:ea typeface="DejaVu Sans"/>
              </a:rPr>
              <a:t>3.0 DAISY RELEASE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1159" name="object 27"/>
          <p:cNvSpPr/>
          <p:nvPr/>
        </p:nvSpPr>
        <p:spPr>
          <a:xfrm>
            <a:off x="3349800" y="1138320"/>
            <a:ext cx="648000" cy="164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 algn="ctr">
              <a:lnSpc>
                <a:spcPct val="100000"/>
              </a:lnSpc>
              <a:spcBef>
                <a:spcPts val="99"/>
              </a:spcBef>
              <a:buNone/>
            </a:pPr>
            <a:r>
              <a:rPr b="1" lang="it-IT" sz="1000" spc="-26" strike="noStrike">
                <a:solidFill>
                  <a:srgbClr val="000000"/>
                </a:solidFill>
                <a:latin typeface="Plus Jakarta Sans"/>
                <a:ea typeface="DejaVu Sans"/>
              </a:rPr>
              <a:t>2020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1160" name="object 28"/>
          <p:cNvSpPr/>
          <p:nvPr/>
        </p:nvSpPr>
        <p:spPr>
          <a:xfrm>
            <a:off x="5848560" y="1148760"/>
            <a:ext cx="648000" cy="164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 algn="ctr">
              <a:lnSpc>
                <a:spcPct val="100000"/>
              </a:lnSpc>
              <a:spcBef>
                <a:spcPts val="99"/>
              </a:spcBef>
              <a:buNone/>
            </a:pPr>
            <a:r>
              <a:rPr b="1" lang="it-IT" sz="1000" spc="-26" strike="noStrike">
                <a:solidFill>
                  <a:srgbClr val="000000"/>
                </a:solidFill>
                <a:latin typeface="Plus Jakarta Sans"/>
                <a:ea typeface="DejaVu Sans"/>
              </a:rPr>
              <a:t>2022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1161" name="object 29"/>
          <p:cNvSpPr/>
          <p:nvPr/>
        </p:nvSpPr>
        <p:spPr>
          <a:xfrm>
            <a:off x="8347320" y="1148760"/>
            <a:ext cx="648000" cy="164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 algn="ctr">
              <a:lnSpc>
                <a:spcPct val="100000"/>
              </a:lnSpc>
              <a:spcBef>
                <a:spcPts val="99"/>
              </a:spcBef>
              <a:buNone/>
            </a:pPr>
            <a:r>
              <a:rPr b="1" lang="it-IT" sz="1000" spc="-26" strike="noStrike">
                <a:solidFill>
                  <a:srgbClr val="000000"/>
                </a:solidFill>
                <a:latin typeface="Plus Jakarta Sans"/>
                <a:ea typeface="DejaVu Sans"/>
              </a:rPr>
              <a:t>2024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1162" name="object 30"/>
          <p:cNvSpPr/>
          <p:nvPr/>
        </p:nvSpPr>
        <p:spPr>
          <a:xfrm>
            <a:off x="4599360" y="1138320"/>
            <a:ext cx="648000" cy="164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 algn="ctr">
              <a:lnSpc>
                <a:spcPct val="100000"/>
              </a:lnSpc>
              <a:spcBef>
                <a:spcPts val="99"/>
              </a:spcBef>
              <a:buNone/>
            </a:pPr>
            <a:r>
              <a:rPr b="1" lang="it-IT" sz="1000" spc="-26" strike="noStrike">
                <a:solidFill>
                  <a:srgbClr val="000000"/>
                </a:solidFill>
                <a:latin typeface="Plus Jakarta Sans"/>
                <a:ea typeface="DejaVu Sans"/>
              </a:rPr>
              <a:t>2021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1163" name="object 54"/>
          <p:cNvSpPr/>
          <p:nvPr/>
        </p:nvSpPr>
        <p:spPr>
          <a:xfrm>
            <a:off x="7097760" y="1147320"/>
            <a:ext cx="648000" cy="164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 algn="ctr">
              <a:lnSpc>
                <a:spcPct val="100000"/>
              </a:lnSpc>
              <a:spcBef>
                <a:spcPts val="99"/>
              </a:spcBef>
              <a:buNone/>
            </a:pPr>
            <a:r>
              <a:rPr b="1" lang="it-IT" sz="1000" spc="-26" strike="noStrike">
                <a:solidFill>
                  <a:srgbClr val="000000"/>
                </a:solidFill>
                <a:latin typeface="Plus Jakarta Sans"/>
                <a:ea typeface="DejaVu Sans"/>
              </a:rPr>
              <a:t>2023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1164" name="object 55"/>
          <p:cNvSpPr/>
          <p:nvPr/>
        </p:nvSpPr>
        <p:spPr>
          <a:xfrm>
            <a:off x="9596520" y="1148760"/>
            <a:ext cx="648000" cy="164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 algn="ctr">
              <a:lnSpc>
                <a:spcPct val="100000"/>
              </a:lnSpc>
              <a:spcBef>
                <a:spcPts val="99"/>
              </a:spcBef>
              <a:buNone/>
            </a:pPr>
            <a:r>
              <a:rPr b="1" lang="it-IT" sz="1000" spc="-26" strike="noStrike">
                <a:solidFill>
                  <a:srgbClr val="000000"/>
                </a:solidFill>
                <a:latin typeface="Plus Jakarta Sans"/>
                <a:ea typeface="DejaVu Sans"/>
              </a:rPr>
              <a:t>2025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1165" name="object 56"/>
          <p:cNvSpPr/>
          <p:nvPr/>
        </p:nvSpPr>
        <p:spPr>
          <a:xfrm>
            <a:off x="10845720" y="1138680"/>
            <a:ext cx="648000" cy="164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 algn="ctr">
              <a:lnSpc>
                <a:spcPct val="100000"/>
              </a:lnSpc>
              <a:spcBef>
                <a:spcPts val="99"/>
              </a:spcBef>
              <a:buNone/>
            </a:pPr>
            <a:r>
              <a:rPr b="1" lang="it-IT" sz="1000" spc="-26" strike="noStrike">
                <a:solidFill>
                  <a:srgbClr val="000000"/>
                </a:solidFill>
                <a:latin typeface="Plus Jakarta Sans"/>
                <a:ea typeface="DejaVu Sans"/>
              </a:rPr>
              <a:t>2026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1166" name="object 73"/>
          <p:cNvSpPr/>
          <p:nvPr/>
        </p:nvSpPr>
        <p:spPr>
          <a:xfrm>
            <a:off x="7842960" y="3816720"/>
            <a:ext cx="507600" cy="118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algn="ctr">
              <a:lnSpc>
                <a:spcPct val="100000"/>
              </a:lnSpc>
              <a:spcBef>
                <a:spcPts val="99"/>
              </a:spcBef>
              <a:buNone/>
            </a:pPr>
            <a:r>
              <a:rPr b="1" lang="it-IT" sz="700" spc="-97" strike="noStrike">
                <a:solidFill>
                  <a:srgbClr val="ffffff"/>
                </a:solidFill>
                <a:latin typeface="Plus Jakarta Sans"/>
                <a:ea typeface="DejaVu Sans"/>
              </a:rPr>
              <a:t>L</a:t>
            </a:r>
            <a:r>
              <a:rPr b="1" lang="it-IT" sz="700" spc="-26" strike="noStrike">
                <a:solidFill>
                  <a:srgbClr val="ffffff"/>
                </a:solidFill>
                <a:latin typeface="Plus Jakarta Sans"/>
                <a:ea typeface="DejaVu Sans"/>
              </a:rPr>
              <a:t>T</a:t>
            </a:r>
            <a:r>
              <a:rPr b="1" lang="it-IT" sz="700" spc="-12" strike="noStrike">
                <a:solidFill>
                  <a:srgbClr val="ffffff"/>
                </a:solidFill>
                <a:latin typeface="Plus Jakarta Sans"/>
                <a:ea typeface="DejaVu Sans"/>
              </a:rPr>
              <a:t>S</a:t>
            </a:r>
            <a:r>
              <a:rPr b="1" lang="it-IT" sz="700" spc="-21" strike="noStrike">
                <a:solidFill>
                  <a:srgbClr val="ffffff"/>
                </a:solidFill>
                <a:latin typeface="Plus Jakarta Sans"/>
                <a:ea typeface="DejaVu Sans"/>
              </a:rPr>
              <a:t> </a:t>
            </a:r>
            <a:r>
              <a:rPr b="1" lang="it-IT" sz="700" spc="-66" strike="noStrike">
                <a:solidFill>
                  <a:srgbClr val="ffffff"/>
                </a:solidFill>
                <a:latin typeface="Plus Jakarta Sans"/>
                <a:ea typeface="DejaVu Sans"/>
              </a:rPr>
              <a:t>y</a:t>
            </a:r>
            <a:r>
              <a:rPr b="1" lang="it-IT" sz="700" spc="-21" strike="noStrike">
                <a:solidFill>
                  <a:srgbClr val="ffffff"/>
                </a:solidFill>
                <a:latin typeface="Plus Jakarta Sans"/>
                <a:ea typeface="DejaVu Sans"/>
              </a:rPr>
              <a:t>.1</a:t>
            </a:r>
            <a:endParaRPr b="0" lang="en-US" sz="700" spc="-1" strike="noStrike">
              <a:latin typeface="Arial"/>
            </a:endParaRPr>
          </a:p>
        </p:txBody>
      </p:sp>
      <p:sp>
        <p:nvSpPr>
          <p:cNvPr id="1167" name="object 79"/>
          <p:cNvSpPr/>
          <p:nvPr/>
        </p:nvSpPr>
        <p:spPr>
          <a:xfrm>
            <a:off x="10623600" y="3816720"/>
            <a:ext cx="530280" cy="118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 algn="ctr">
              <a:lnSpc>
                <a:spcPct val="100000"/>
              </a:lnSpc>
              <a:spcBef>
                <a:spcPts val="99"/>
              </a:spcBef>
              <a:buNone/>
            </a:pPr>
            <a:r>
              <a:rPr b="1" lang="it-IT" sz="700" spc="-97" strike="noStrike">
                <a:solidFill>
                  <a:srgbClr val="ffffff"/>
                </a:solidFill>
                <a:latin typeface="Plus Jakarta Sans"/>
                <a:ea typeface="DejaVu Sans"/>
              </a:rPr>
              <a:t>L</a:t>
            </a:r>
            <a:r>
              <a:rPr b="1" lang="it-IT" sz="700" spc="-26" strike="noStrike">
                <a:solidFill>
                  <a:srgbClr val="ffffff"/>
                </a:solidFill>
                <a:latin typeface="Plus Jakarta Sans"/>
                <a:ea typeface="DejaVu Sans"/>
              </a:rPr>
              <a:t>T</a:t>
            </a:r>
            <a:r>
              <a:rPr b="1" lang="it-IT" sz="700" spc="-12" strike="noStrike">
                <a:solidFill>
                  <a:srgbClr val="ffffff"/>
                </a:solidFill>
                <a:latin typeface="Plus Jakarta Sans"/>
                <a:ea typeface="DejaVu Sans"/>
              </a:rPr>
              <a:t>S</a:t>
            </a:r>
            <a:r>
              <a:rPr b="1" lang="it-IT" sz="700" spc="-21" strike="noStrike">
                <a:solidFill>
                  <a:srgbClr val="ffffff"/>
                </a:solidFill>
                <a:latin typeface="Plus Jakarta Sans"/>
                <a:ea typeface="DejaVu Sans"/>
              </a:rPr>
              <a:t> </a:t>
            </a:r>
            <a:r>
              <a:rPr b="1" lang="it-IT" sz="700" spc="-66" strike="noStrike">
                <a:solidFill>
                  <a:srgbClr val="ffffff"/>
                </a:solidFill>
                <a:latin typeface="Plus Jakarta Sans"/>
                <a:ea typeface="DejaVu Sans"/>
              </a:rPr>
              <a:t>y</a:t>
            </a:r>
            <a:r>
              <a:rPr b="1" lang="it-IT" sz="700" spc="-21" strike="noStrike">
                <a:solidFill>
                  <a:srgbClr val="ffffff"/>
                </a:solidFill>
                <a:latin typeface="Plus Jakarta Sans"/>
                <a:ea typeface="DejaVu Sans"/>
              </a:rPr>
              <a:t>.3</a:t>
            </a:r>
            <a:endParaRPr b="0" lang="en-US" sz="700" spc="-1" strike="noStrike">
              <a:latin typeface="Arial"/>
            </a:endParaRPr>
          </a:p>
        </p:txBody>
      </p:sp>
      <p:sp>
        <p:nvSpPr>
          <p:cNvPr id="1168" name="object 79"/>
          <p:cNvSpPr/>
          <p:nvPr/>
        </p:nvSpPr>
        <p:spPr>
          <a:xfrm>
            <a:off x="5985360" y="3822480"/>
            <a:ext cx="1202040" cy="118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 algn="ctr">
              <a:lnSpc>
                <a:spcPct val="100000"/>
              </a:lnSpc>
              <a:spcBef>
                <a:spcPts val="99"/>
              </a:spcBef>
              <a:buNone/>
            </a:pPr>
            <a:r>
              <a:rPr b="1" lang="it-IT" sz="700" spc="-1" strike="noStrike">
                <a:solidFill>
                  <a:srgbClr val="ffffff"/>
                </a:solidFill>
                <a:latin typeface="Plus Jakarta Sans"/>
                <a:ea typeface="DejaVu Sans"/>
              </a:rPr>
              <a:t>Development</a:t>
            </a:r>
            <a:endParaRPr b="0" lang="en-US" sz="700" spc="-1" strike="noStrike">
              <a:latin typeface="Arial"/>
            </a:endParaRPr>
          </a:p>
        </p:txBody>
      </p:sp>
      <p:sp>
        <p:nvSpPr>
          <p:cNvPr id="1169" name="object 73"/>
          <p:cNvSpPr/>
          <p:nvPr/>
        </p:nvSpPr>
        <p:spPr>
          <a:xfrm>
            <a:off x="6585480" y="3123360"/>
            <a:ext cx="507600" cy="118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algn="ctr">
              <a:lnSpc>
                <a:spcPct val="100000"/>
              </a:lnSpc>
              <a:spcBef>
                <a:spcPts val="99"/>
              </a:spcBef>
              <a:buNone/>
            </a:pPr>
            <a:r>
              <a:rPr b="1" lang="it-IT" sz="700" spc="-97" strike="noStrike">
                <a:solidFill>
                  <a:srgbClr val="ffffff"/>
                </a:solidFill>
                <a:latin typeface="Plus Jakarta Sans"/>
                <a:ea typeface="DejaVu Sans"/>
              </a:rPr>
              <a:t>L</a:t>
            </a:r>
            <a:r>
              <a:rPr b="1" lang="it-IT" sz="700" spc="-26" strike="noStrike">
                <a:solidFill>
                  <a:srgbClr val="ffffff"/>
                </a:solidFill>
                <a:latin typeface="Plus Jakarta Sans"/>
                <a:ea typeface="DejaVu Sans"/>
              </a:rPr>
              <a:t>T</a:t>
            </a:r>
            <a:r>
              <a:rPr b="1" lang="it-IT" sz="700" spc="-12" strike="noStrike">
                <a:solidFill>
                  <a:srgbClr val="ffffff"/>
                </a:solidFill>
                <a:latin typeface="Plus Jakarta Sans"/>
                <a:ea typeface="DejaVu Sans"/>
              </a:rPr>
              <a:t>S</a:t>
            </a:r>
            <a:r>
              <a:rPr b="1" lang="it-IT" sz="700" spc="-21" strike="noStrike">
                <a:solidFill>
                  <a:srgbClr val="ffffff"/>
                </a:solidFill>
                <a:latin typeface="Plus Jakarta Sans"/>
                <a:ea typeface="DejaVu Sans"/>
              </a:rPr>
              <a:t> </a:t>
            </a:r>
            <a:r>
              <a:rPr b="1" lang="it-IT" sz="700" spc="-66" strike="noStrike">
                <a:solidFill>
                  <a:srgbClr val="ffffff"/>
                </a:solidFill>
                <a:latin typeface="Plus Jakarta Sans"/>
                <a:ea typeface="DejaVu Sans"/>
              </a:rPr>
              <a:t>y</a:t>
            </a:r>
            <a:r>
              <a:rPr b="1" lang="it-IT" sz="700" spc="-21" strike="noStrike">
                <a:solidFill>
                  <a:srgbClr val="ffffff"/>
                </a:solidFill>
                <a:latin typeface="Plus Jakarta Sans"/>
                <a:ea typeface="DejaVu Sans"/>
              </a:rPr>
              <a:t>.1</a:t>
            </a:r>
            <a:endParaRPr b="0" lang="en-US" sz="700" spc="-1" strike="noStrike">
              <a:latin typeface="Arial"/>
            </a:endParaRPr>
          </a:p>
        </p:txBody>
      </p:sp>
      <p:sp>
        <p:nvSpPr>
          <p:cNvPr id="1170" name="object 79"/>
          <p:cNvSpPr/>
          <p:nvPr/>
        </p:nvSpPr>
        <p:spPr>
          <a:xfrm>
            <a:off x="9366120" y="3123360"/>
            <a:ext cx="530280" cy="118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 algn="ctr">
              <a:lnSpc>
                <a:spcPct val="100000"/>
              </a:lnSpc>
              <a:spcBef>
                <a:spcPts val="99"/>
              </a:spcBef>
              <a:buNone/>
            </a:pPr>
            <a:r>
              <a:rPr b="1" lang="it-IT" sz="700" spc="-97" strike="noStrike">
                <a:solidFill>
                  <a:srgbClr val="ffffff"/>
                </a:solidFill>
                <a:latin typeface="Plus Jakarta Sans"/>
                <a:ea typeface="DejaVu Sans"/>
              </a:rPr>
              <a:t>L</a:t>
            </a:r>
            <a:r>
              <a:rPr b="1" lang="it-IT" sz="700" spc="-26" strike="noStrike">
                <a:solidFill>
                  <a:srgbClr val="ffffff"/>
                </a:solidFill>
                <a:latin typeface="Plus Jakarta Sans"/>
                <a:ea typeface="DejaVu Sans"/>
              </a:rPr>
              <a:t>T</a:t>
            </a:r>
            <a:r>
              <a:rPr b="1" lang="it-IT" sz="700" spc="-12" strike="noStrike">
                <a:solidFill>
                  <a:srgbClr val="ffffff"/>
                </a:solidFill>
                <a:latin typeface="Plus Jakarta Sans"/>
                <a:ea typeface="DejaVu Sans"/>
              </a:rPr>
              <a:t>S</a:t>
            </a:r>
            <a:r>
              <a:rPr b="1" lang="it-IT" sz="700" spc="-21" strike="noStrike">
                <a:solidFill>
                  <a:srgbClr val="ffffff"/>
                </a:solidFill>
                <a:latin typeface="Plus Jakarta Sans"/>
                <a:ea typeface="DejaVu Sans"/>
              </a:rPr>
              <a:t> </a:t>
            </a:r>
            <a:r>
              <a:rPr b="1" lang="it-IT" sz="700" spc="-66" strike="noStrike">
                <a:solidFill>
                  <a:srgbClr val="ffffff"/>
                </a:solidFill>
                <a:latin typeface="Plus Jakarta Sans"/>
                <a:ea typeface="DejaVu Sans"/>
              </a:rPr>
              <a:t>y</a:t>
            </a:r>
            <a:r>
              <a:rPr b="1" lang="it-IT" sz="700" spc="-21" strike="noStrike">
                <a:solidFill>
                  <a:srgbClr val="ffffff"/>
                </a:solidFill>
                <a:latin typeface="Plus Jakarta Sans"/>
                <a:ea typeface="DejaVu Sans"/>
              </a:rPr>
              <a:t>.3</a:t>
            </a:r>
            <a:endParaRPr b="0" lang="en-US" sz="700" spc="-1" strike="noStrike">
              <a:latin typeface="Arial"/>
            </a:endParaRPr>
          </a:p>
        </p:txBody>
      </p:sp>
      <p:sp>
        <p:nvSpPr>
          <p:cNvPr id="1171" name="object 79"/>
          <p:cNvSpPr/>
          <p:nvPr/>
        </p:nvSpPr>
        <p:spPr>
          <a:xfrm>
            <a:off x="7965720" y="3129120"/>
            <a:ext cx="530280" cy="118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 algn="ctr">
              <a:lnSpc>
                <a:spcPct val="100000"/>
              </a:lnSpc>
              <a:spcBef>
                <a:spcPts val="99"/>
              </a:spcBef>
              <a:buNone/>
            </a:pPr>
            <a:r>
              <a:rPr b="1" lang="it-IT" sz="700" spc="-97" strike="noStrike">
                <a:solidFill>
                  <a:srgbClr val="ffffff"/>
                </a:solidFill>
                <a:latin typeface="Plus Jakarta Sans"/>
                <a:ea typeface="DejaVu Sans"/>
              </a:rPr>
              <a:t>L</a:t>
            </a:r>
            <a:r>
              <a:rPr b="1" lang="it-IT" sz="700" spc="-26" strike="noStrike">
                <a:solidFill>
                  <a:srgbClr val="ffffff"/>
                </a:solidFill>
                <a:latin typeface="Plus Jakarta Sans"/>
                <a:ea typeface="DejaVu Sans"/>
              </a:rPr>
              <a:t>T</a:t>
            </a:r>
            <a:r>
              <a:rPr b="1" lang="it-IT" sz="700" spc="-12" strike="noStrike">
                <a:solidFill>
                  <a:srgbClr val="ffffff"/>
                </a:solidFill>
                <a:latin typeface="Plus Jakarta Sans"/>
                <a:ea typeface="DejaVu Sans"/>
              </a:rPr>
              <a:t>S</a:t>
            </a:r>
            <a:r>
              <a:rPr b="1" lang="it-IT" sz="700" spc="-21" strike="noStrike">
                <a:solidFill>
                  <a:srgbClr val="ffffff"/>
                </a:solidFill>
                <a:latin typeface="Plus Jakarta Sans"/>
                <a:ea typeface="DejaVu Sans"/>
              </a:rPr>
              <a:t> </a:t>
            </a:r>
            <a:r>
              <a:rPr b="1" lang="it-IT" sz="700" spc="-66" strike="noStrike">
                <a:solidFill>
                  <a:srgbClr val="ffffff"/>
                </a:solidFill>
                <a:latin typeface="Plus Jakarta Sans"/>
                <a:ea typeface="DejaVu Sans"/>
              </a:rPr>
              <a:t>y</a:t>
            </a:r>
            <a:r>
              <a:rPr b="1" lang="it-IT" sz="700" spc="-21" strike="noStrike">
                <a:solidFill>
                  <a:srgbClr val="ffffff"/>
                </a:solidFill>
                <a:latin typeface="Plus Jakarta Sans"/>
                <a:ea typeface="DejaVu Sans"/>
              </a:rPr>
              <a:t>.2</a:t>
            </a:r>
            <a:endParaRPr b="0" lang="en-US" sz="700" spc="-1" strike="noStrike">
              <a:latin typeface="Arial"/>
            </a:endParaRPr>
          </a:p>
        </p:txBody>
      </p:sp>
      <p:sp>
        <p:nvSpPr>
          <p:cNvPr id="1172" name="object 79"/>
          <p:cNvSpPr/>
          <p:nvPr/>
        </p:nvSpPr>
        <p:spPr>
          <a:xfrm>
            <a:off x="4727880" y="3129120"/>
            <a:ext cx="1202040" cy="118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 algn="ctr">
              <a:lnSpc>
                <a:spcPct val="100000"/>
              </a:lnSpc>
              <a:spcBef>
                <a:spcPts val="99"/>
              </a:spcBef>
              <a:buNone/>
            </a:pPr>
            <a:r>
              <a:rPr b="1" lang="it-IT" sz="700" spc="-1" strike="noStrike">
                <a:solidFill>
                  <a:srgbClr val="ffffff"/>
                </a:solidFill>
                <a:latin typeface="Plus Jakarta Sans"/>
                <a:ea typeface="DejaVu Sans"/>
              </a:rPr>
              <a:t>Development</a:t>
            </a:r>
            <a:endParaRPr b="0" lang="en-US" sz="700" spc="-1" strike="noStrike">
              <a:latin typeface="Arial"/>
            </a:endParaRPr>
          </a:p>
        </p:txBody>
      </p:sp>
      <p:sp>
        <p:nvSpPr>
          <p:cNvPr id="1173" name="object 46"/>
          <p:cNvSpPr/>
          <p:nvPr/>
        </p:nvSpPr>
        <p:spPr>
          <a:xfrm>
            <a:off x="5670000" y="5345280"/>
            <a:ext cx="847800" cy="118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 algn="ctr">
              <a:lnSpc>
                <a:spcPct val="100000"/>
              </a:lnSpc>
              <a:spcBef>
                <a:spcPts val="99"/>
              </a:spcBef>
              <a:buNone/>
            </a:pPr>
            <a:r>
              <a:rPr b="1" lang="it-IT" sz="700" spc="-21" strike="noStrike">
                <a:solidFill>
                  <a:srgbClr val="ffffff"/>
                </a:solidFill>
                <a:latin typeface="Plus Jakarta Sans"/>
                <a:ea typeface="DejaVu Sans"/>
              </a:rPr>
              <a:t>P1/P2</a:t>
            </a:r>
            <a:endParaRPr b="0" lang="en-US" sz="700" spc="-1" strike="noStrike">
              <a:latin typeface="Arial"/>
            </a:endParaRPr>
          </a:p>
        </p:txBody>
      </p:sp>
      <p:sp>
        <p:nvSpPr>
          <p:cNvPr id="1174" name="object 48"/>
          <p:cNvSpPr/>
          <p:nvPr/>
        </p:nvSpPr>
        <p:spPr>
          <a:xfrm>
            <a:off x="6550200" y="5662800"/>
            <a:ext cx="1612440" cy="22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algn="ctr">
              <a:lnSpc>
                <a:spcPct val="100000"/>
              </a:lnSpc>
              <a:spcBef>
                <a:spcPts val="99"/>
              </a:spcBef>
              <a:buNone/>
            </a:pPr>
            <a:r>
              <a:rPr b="1" lang="it-IT" sz="700" spc="-21" strike="noStrike">
                <a:solidFill>
                  <a:srgbClr val="ffffff"/>
                </a:solidFill>
                <a:latin typeface="Plus Jakarta Sans"/>
                <a:ea typeface="DejaVu Sans"/>
              </a:rPr>
              <a:t>C</a:t>
            </a:r>
            <a:r>
              <a:rPr b="1" lang="it-IT" sz="700" spc="-32" strike="noStrike">
                <a:solidFill>
                  <a:srgbClr val="ffffff"/>
                </a:solidFill>
                <a:latin typeface="Plus Jakarta Sans"/>
                <a:ea typeface="DejaVu Sans"/>
              </a:rPr>
              <a:t>V</a:t>
            </a:r>
            <a:r>
              <a:rPr b="1" lang="it-IT" sz="700" spc="-21" strike="noStrike">
                <a:solidFill>
                  <a:srgbClr val="ffffff"/>
                </a:solidFill>
                <a:latin typeface="Plus Jakarta Sans"/>
                <a:ea typeface="DejaVu Sans"/>
              </a:rPr>
              <a:t>S</a:t>
            </a:r>
            <a:r>
              <a:rPr b="1" lang="it-IT" sz="700" spc="-12" strike="noStrike">
                <a:solidFill>
                  <a:srgbClr val="ffffff"/>
                </a:solidFill>
                <a:latin typeface="Plus Jakarta Sans"/>
                <a:ea typeface="DejaVu Sans"/>
              </a:rPr>
              <a:t>S</a:t>
            </a:r>
            <a:r>
              <a:rPr b="1" lang="it-IT" sz="700" spc="-21" strike="noStrike">
                <a:solidFill>
                  <a:srgbClr val="ffffff"/>
                </a:solidFill>
                <a:latin typeface="Plus Jakarta Sans"/>
                <a:ea typeface="DejaVu Sans"/>
              </a:rPr>
              <a:t> 7-10</a:t>
            </a:r>
            <a:endParaRPr b="0" lang="en-US" sz="7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1" lang="it-IT" sz="700" spc="-75" strike="noStrike">
                <a:solidFill>
                  <a:srgbClr val="ffffff"/>
                </a:solidFill>
                <a:latin typeface="Plus Jakarta Sans"/>
                <a:ea typeface="DejaVu Sans"/>
              </a:rPr>
              <a:t>T</a:t>
            </a:r>
            <a:r>
              <a:rPr b="1" lang="it-IT" sz="700" spc="-21" strike="noStrike">
                <a:solidFill>
                  <a:srgbClr val="ffffff"/>
                </a:solidFill>
                <a:latin typeface="Plus Jakarta Sans"/>
                <a:ea typeface="DejaVu Sans"/>
              </a:rPr>
              <a:t>oolchai</a:t>
            </a:r>
            <a:r>
              <a:rPr b="1" lang="it-IT" sz="700" spc="-12" strike="noStrike">
                <a:solidFill>
                  <a:srgbClr val="ffffff"/>
                </a:solidFill>
                <a:latin typeface="Plus Jakarta Sans"/>
                <a:ea typeface="DejaVu Sans"/>
              </a:rPr>
              <a:t>n</a:t>
            </a:r>
            <a:r>
              <a:rPr b="1" lang="it-IT" sz="700" spc="-21" strike="noStrike">
                <a:solidFill>
                  <a:srgbClr val="ffffff"/>
                </a:solidFill>
                <a:latin typeface="Plus Jakarta Sans"/>
                <a:ea typeface="DejaVu Sans"/>
              </a:rPr>
              <a:t> C</a:t>
            </a:r>
            <a:r>
              <a:rPr b="1" lang="it-IT" sz="700" spc="-32" strike="noStrike">
                <a:solidFill>
                  <a:srgbClr val="ffffff"/>
                </a:solidFill>
                <a:latin typeface="Plus Jakarta Sans"/>
                <a:ea typeface="DejaVu Sans"/>
              </a:rPr>
              <a:t>V</a:t>
            </a:r>
            <a:r>
              <a:rPr b="1" lang="it-IT" sz="700" spc="-21" strike="noStrike">
                <a:solidFill>
                  <a:srgbClr val="ffffff"/>
                </a:solidFill>
                <a:latin typeface="Plus Jakarta Sans"/>
                <a:ea typeface="DejaVu Sans"/>
              </a:rPr>
              <a:t>S</a:t>
            </a:r>
            <a:r>
              <a:rPr b="1" lang="it-IT" sz="700" spc="-12" strike="noStrike">
                <a:solidFill>
                  <a:srgbClr val="ffffff"/>
                </a:solidFill>
                <a:latin typeface="Plus Jakarta Sans"/>
                <a:ea typeface="DejaVu Sans"/>
              </a:rPr>
              <a:t>S</a:t>
            </a:r>
            <a:r>
              <a:rPr b="1" lang="it-IT" sz="700" spc="-21" strike="noStrike">
                <a:solidFill>
                  <a:srgbClr val="ffffff"/>
                </a:solidFill>
                <a:latin typeface="Plus Jakarta Sans"/>
                <a:ea typeface="DejaVu Sans"/>
              </a:rPr>
              <a:t> 9-10</a:t>
            </a:r>
            <a:endParaRPr b="0" lang="en-US" sz="700" spc="-1" strike="noStrike">
              <a:latin typeface="Arial"/>
            </a:endParaRPr>
          </a:p>
        </p:txBody>
      </p:sp>
      <p:sp>
        <p:nvSpPr>
          <p:cNvPr id="1175" name="object 49"/>
          <p:cNvSpPr/>
          <p:nvPr/>
        </p:nvSpPr>
        <p:spPr>
          <a:xfrm>
            <a:off x="5890320" y="5698800"/>
            <a:ext cx="406800" cy="118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 algn="ctr">
              <a:lnSpc>
                <a:spcPct val="100000"/>
              </a:lnSpc>
              <a:spcBef>
                <a:spcPts val="99"/>
              </a:spcBef>
              <a:buNone/>
            </a:pPr>
            <a:r>
              <a:rPr b="1" lang="it-IT" sz="700" spc="-21" strike="noStrike">
                <a:solidFill>
                  <a:srgbClr val="ffffff"/>
                </a:solidFill>
                <a:latin typeface="Plus Jakarta Sans"/>
                <a:ea typeface="DejaVu Sans"/>
              </a:rPr>
              <a:t>P1</a:t>
            </a:r>
            <a:endParaRPr b="0" lang="en-US" sz="700" spc="-1" strike="noStrike">
              <a:latin typeface="Arial"/>
            </a:endParaRPr>
          </a:p>
        </p:txBody>
      </p:sp>
      <p:sp>
        <p:nvSpPr>
          <p:cNvPr id="1176" name="CasellaDiTesto 117"/>
          <p:cNvSpPr/>
          <p:nvPr/>
        </p:nvSpPr>
        <p:spPr>
          <a:xfrm>
            <a:off x="957960" y="1974600"/>
            <a:ext cx="1714680" cy="317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GB" sz="1500" spc="-1" strike="noStrike" baseline="30000">
                <a:solidFill>
                  <a:srgbClr val="ffffff"/>
                </a:solidFill>
                <a:latin typeface="Plus Jakarta Sans"/>
                <a:ea typeface="DejaVu Sans"/>
              </a:rPr>
              <a:t>KERNEL UPGRADE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1177" name="CasellaDiTesto 118"/>
          <p:cNvSpPr/>
          <p:nvPr/>
        </p:nvSpPr>
        <p:spPr>
          <a:xfrm>
            <a:off x="957960" y="2292480"/>
            <a:ext cx="2583720" cy="317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GB" sz="1500" spc="-1" strike="noStrike" baseline="30000">
                <a:solidFill>
                  <a:srgbClr val="ffffff"/>
                </a:solidFill>
                <a:latin typeface="Plus Jakarta Sans"/>
                <a:ea typeface="DejaVu Sans"/>
              </a:rPr>
              <a:t>USER SPEC UPGRADE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1178" name="object 80"/>
          <p:cNvSpPr/>
          <p:nvPr/>
        </p:nvSpPr>
        <p:spPr>
          <a:xfrm>
            <a:off x="580320" y="1792440"/>
            <a:ext cx="2092320" cy="158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ts val="1151"/>
              </a:lnSpc>
              <a:buNone/>
            </a:pPr>
            <a:r>
              <a:rPr b="1" lang="it-IT" sz="1000" spc="-26" strike="noStrike">
                <a:solidFill>
                  <a:srgbClr val="ffffff"/>
                </a:solidFill>
                <a:latin typeface="Plus Jakarta Sans"/>
                <a:ea typeface="DejaVu Sans"/>
              </a:rPr>
              <a:t>(2021)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1179" name="object 80"/>
          <p:cNvSpPr/>
          <p:nvPr/>
        </p:nvSpPr>
        <p:spPr>
          <a:xfrm>
            <a:off x="584280" y="3204360"/>
            <a:ext cx="2092320" cy="158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ts val="1151"/>
              </a:lnSpc>
              <a:buNone/>
            </a:pPr>
            <a:r>
              <a:rPr b="1" lang="it-IT" sz="1000" spc="-26" strike="noStrike">
                <a:solidFill>
                  <a:srgbClr val="ffffff"/>
                </a:solidFill>
                <a:latin typeface="Plus Jakarta Sans"/>
                <a:ea typeface="DejaVu Sans"/>
              </a:rPr>
              <a:t>(2022)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1180" name="object 80"/>
          <p:cNvSpPr/>
          <p:nvPr/>
        </p:nvSpPr>
        <p:spPr>
          <a:xfrm>
            <a:off x="581760" y="3881880"/>
            <a:ext cx="2092320" cy="158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ts val="1151"/>
              </a:lnSpc>
              <a:buNone/>
            </a:pPr>
            <a:r>
              <a:rPr b="1" lang="it-IT" sz="1000" spc="-26" strike="noStrike">
                <a:solidFill>
                  <a:srgbClr val="ffffff"/>
                </a:solidFill>
                <a:latin typeface="Plus Jakarta Sans"/>
                <a:ea typeface="DejaVu Sans"/>
              </a:rPr>
              <a:t>(2023)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1181" name="object 68"/>
          <p:cNvSpPr/>
          <p:nvPr/>
        </p:nvSpPr>
        <p:spPr>
          <a:xfrm>
            <a:off x="3511800" y="2086200"/>
            <a:ext cx="1214640" cy="118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 algn="ctr">
              <a:lnSpc>
                <a:spcPct val="100000"/>
              </a:lnSpc>
              <a:spcBef>
                <a:spcPts val="99"/>
              </a:spcBef>
              <a:buNone/>
            </a:pPr>
            <a:r>
              <a:rPr b="1" lang="it-IT" sz="700" spc="-21" strike="noStrike">
                <a:solidFill>
                  <a:srgbClr val="ffffff"/>
                </a:solidFill>
                <a:latin typeface="Plus Jakarta Sans"/>
                <a:ea typeface="DejaVu Sans"/>
              </a:rPr>
              <a:t>Development</a:t>
            </a:r>
            <a:endParaRPr b="0" lang="en-US" sz="700" spc="-1" strike="noStrike">
              <a:latin typeface="Arial"/>
            </a:endParaRPr>
          </a:p>
        </p:txBody>
      </p:sp>
      <p:sp>
        <p:nvSpPr>
          <p:cNvPr id="1182" name="object 71"/>
          <p:cNvSpPr/>
          <p:nvPr/>
        </p:nvSpPr>
        <p:spPr>
          <a:xfrm>
            <a:off x="5322600" y="2086200"/>
            <a:ext cx="625320" cy="118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 algn="ctr">
              <a:lnSpc>
                <a:spcPct val="100000"/>
              </a:lnSpc>
              <a:spcBef>
                <a:spcPts val="99"/>
              </a:spcBef>
              <a:buNone/>
            </a:pPr>
            <a:r>
              <a:rPr b="1" lang="it-IT" sz="700" spc="-97" strike="noStrike">
                <a:solidFill>
                  <a:srgbClr val="ffffff"/>
                </a:solidFill>
                <a:latin typeface="Plus Jakarta Sans"/>
                <a:ea typeface="DejaVu Sans"/>
              </a:rPr>
              <a:t>L</a:t>
            </a:r>
            <a:r>
              <a:rPr b="1" lang="it-IT" sz="700" spc="-26" strike="noStrike">
                <a:solidFill>
                  <a:srgbClr val="ffffff"/>
                </a:solidFill>
                <a:latin typeface="Plus Jakarta Sans"/>
                <a:ea typeface="DejaVu Sans"/>
              </a:rPr>
              <a:t>T</a:t>
            </a:r>
            <a:r>
              <a:rPr b="1" lang="it-IT" sz="700" spc="-12" strike="noStrike">
                <a:solidFill>
                  <a:srgbClr val="ffffff"/>
                </a:solidFill>
                <a:latin typeface="Plus Jakarta Sans"/>
                <a:ea typeface="DejaVu Sans"/>
              </a:rPr>
              <a:t>S</a:t>
            </a:r>
            <a:r>
              <a:rPr b="1" lang="it-IT" sz="700" spc="-21" strike="noStrike">
                <a:solidFill>
                  <a:srgbClr val="ffffff"/>
                </a:solidFill>
                <a:latin typeface="Plus Jakarta Sans"/>
                <a:ea typeface="DejaVu Sans"/>
              </a:rPr>
              <a:t> </a:t>
            </a:r>
            <a:r>
              <a:rPr b="1" lang="it-IT" sz="700" spc="-66" strike="noStrike">
                <a:solidFill>
                  <a:srgbClr val="ffffff"/>
                </a:solidFill>
                <a:latin typeface="Plus Jakarta Sans"/>
                <a:ea typeface="DejaVu Sans"/>
              </a:rPr>
              <a:t>y</a:t>
            </a:r>
            <a:r>
              <a:rPr b="1" lang="it-IT" sz="700" spc="-21" strike="noStrike">
                <a:solidFill>
                  <a:srgbClr val="ffffff"/>
                </a:solidFill>
                <a:latin typeface="Plus Jakarta Sans"/>
                <a:ea typeface="DejaVu Sans"/>
              </a:rPr>
              <a:t>.1</a:t>
            </a:r>
            <a:endParaRPr b="0" lang="en-US" sz="700" spc="-1" strike="noStrike">
              <a:latin typeface="Arial"/>
            </a:endParaRPr>
          </a:p>
        </p:txBody>
      </p:sp>
      <p:sp>
        <p:nvSpPr>
          <p:cNvPr id="1183" name="object 74"/>
          <p:cNvSpPr/>
          <p:nvPr/>
        </p:nvSpPr>
        <p:spPr>
          <a:xfrm>
            <a:off x="6721920" y="2086200"/>
            <a:ext cx="625320" cy="118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 algn="ctr">
              <a:lnSpc>
                <a:spcPct val="100000"/>
              </a:lnSpc>
              <a:spcBef>
                <a:spcPts val="99"/>
              </a:spcBef>
              <a:buNone/>
            </a:pPr>
            <a:r>
              <a:rPr b="1" lang="it-IT" sz="700" spc="-97" strike="noStrike">
                <a:solidFill>
                  <a:srgbClr val="ffffff"/>
                </a:solidFill>
                <a:latin typeface="Plus Jakarta Sans"/>
                <a:ea typeface="DejaVu Sans"/>
              </a:rPr>
              <a:t>L</a:t>
            </a:r>
            <a:r>
              <a:rPr b="1" lang="it-IT" sz="700" spc="-26" strike="noStrike">
                <a:solidFill>
                  <a:srgbClr val="ffffff"/>
                </a:solidFill>
                <a:latin typeface="Plus Jakarta Sans"/>
                <a:ea typeface="DejaVu Sans"/>
              </a:rPr>
              <a:t>T</a:t>
            </a:r>
            <a:r>
              <a:rPr b="1" lang="it-IT" sz="700" spc="-12" strike="noStrike">
                <a:solidFill>
                  <a:srgbClr val="ffffff"/>
                </a:solidFill>
                <a:latin typeface="Plus Jakarta Sans"/>
                <a:ea typeface="DejaVu Sans"/>
              </a:rPr>
              <a:t>S</a:t>
            </a:r>
            <a:r>
              <a:rPr b="1" lang="it-IT" sz="700" spc="-21" strike="noStrike">
                <a:solidFill>
                  <a:srgbClr val="ffffff"/>
                </a:solidFill>
                <a:latin typeface="Plus Jakarta Sans"/>
                <a:ea typeface="DejaVu Sans"/>
              </a:rPr>
              <a:t> </a:t>
            </a:r>
            <a:r>
              <a:rPr b="1" lang="it-IT" sz="700" spc="-66" strike="noStrike">
                <a:solidFill>
                  <a:srgbClr val="ffffff"/>
                </a:solidFill>
                <a:latin typeface="Plus Jakarta Sans"/>
                <a:ea typeface="DejaVu Sans"/>
              </a:rPr>
              <a:t>y</a:t>
            </a:r>
            <a:r>
              <a:rPr b="1" lang="it-IT" sz="700" spc="-21" strike="noStrike">
                <a:solidFill>
                  <a:srgbClr val="ffffff"/>
                </a:solidFill>
                <a:latin typeface="Plus Jakarta Sans"/>
                <a:ea typeface="DejaVu Sans"/>
              </a:rPr>
              <a:t>.2</a:t>
            </a:r>
            <a:endParaRPr b="0" lang="en-US" sz="700" spc="-1" strike="noStrike">
              <a:latin typeface="Arial"/>
            </a:endParaRPr>
          </a:p>
        </p:txBody>
      </p:sp>
      <p:sp>
        <p:nvSpPr>
          <p:cNvPr id="1184" name="object 77"/>
          <p:cNvSpPr/>
          <p:nvPr/>
        </p:nvSpPr>
        <p:spPr>
          <a:xfrm>
            <a:off x="8120880" y="2086200"/>
            <a:ext cx="625320" cy="118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 algn="ctr">
              <a:lnSpc>
                <a:spcPct val="100000"/>
              </a:lnSpc>
              <a:spcBef>
                <a:spcPts val="99"/>
              </a:spcBef>
              <a:buNone/>
            </a:pPr>
            <a:r>
              <a:rPr b="1" lang="it-IT" sz="700" spc="-97" strike="noStrike">
                <a:solidFill>
                  <a:srgbClr val="ffffff"/>
                </a:solidFill>
                <a:latin typeface="Plus Jakarta Sans"/>
                <a:ea typeface="DejaVu Sans"/>
              </a:rPr>
              <a:t>L</a:t>
            </a:r>
            <a:r>
              <a:rPr b="1" lang="it-IT" sz="700" spc="-26" strike="noStrike">
                <a:solidFill>
                  <a:srgbClr val="ffffff"/>
                </a:solidFill>
                <a:latin typeface="Plus Jakarta Sans"/>
                <a:ea typeface="DejaVu Sans"/>
              </a:rPr>
              <a:t>T</a:t>
            </a:r>
            <a:r>
              <a:rPr b="1" lang="it-IT" sz="700" spc="-12" strike="noStrike">
                <a:solidFill>
                  <a:srgbClr val="ffffff"/>
                </a:solidFill>
                <a:latin typeface="Plus Jakarta Sans"/>
                <a:ea typeface="DejaVu Sans"/>
              </a:rPr>
              <a:t>S</a:t>
            </a:r>
            <a:r>
              <a:rPr b="1" lang="it-IT" sz="700" spc="-21" strike="noStrike">
                <a:solidFill>
                  <a:srgbClr val="ffffff"/>
                </a:solidFill>
                <a:latin typeface="Plus Jakarta Sans"/>
                <a:ea typeface="DejaVu Sans"/>
              </a:rPr>
              <a:t> </a:t>
            </a:r>
            <a:r>
              <a:rPr b="1" lang="it-IT" sz="700" spc="-66" strike="noStrike">
                <a:solidFill>
                  <a:srgbClr val="ffffff"/>
                </a:solidFill>
                <a:latin typeface="Plus Jakarta Sans"/>
                <a:ea typeface="DejaVu Sans"/>
              </a:rPr>
              <a:t>y</a:t>
            </a:r>
            <a:r>
              <a:rPr b="1" lang="it-IT" sz="700" spc="-21" strike="noStrike">
                <a:solidFill>
                  <a:srgbClr val="ffffff"/>
                </a:solidFill>
                <a:latin typeface="Plus Jakarta Sans"/>
                <a:ea typeface="DejaVu Sans"/>
              </a:rPr>
              <a:t>.3</a:t>
            </a:r>
            <a:endParaRPr b="0" lang="en-US" sz="700" spc="-1" strike="noStrike">
              <a:latin typeface="Arial"/>
            </a:endParaRPr>
          </a:p>
        </p:txBody>
      </p:sp>
      <p:sp>
        <p:nvSpPr>
          <p:cNvPr id="1185" name="object 79"/>
          <p:cNvSpPr/>
          <p:nvPr/>
        </p:nvSpPr>
        <p:spPr>
          <a:xfrm>
            <a:off x="9223200" y="3822480"/>
            <a:ext cx="530280" cy="118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 algn="ctr">
              <a:lnSpc>
                <a:spcPct val="100000"/>
              </a:lnSpc>
              <a:spcBef>
                <a:spcPts val="99"/>
              </a:spcBef>
              <a:buNone/>
            </a:pPr>
            <a:r>
              <a:rPr b="1" lang="it-IT" sz="700" spc="-97" strike="noStrike">
                <a:solidFill>
                  <a:srgbClr val="ffffff"/>
                </a:solidFill>
                <a:latin typeface="Plus Jakarta Sans"/>
                <a:ea typeface="DejaVu Sans"/>
              </a:rPr>
              <a:t>L</a:t>
            </a:r>
            <a:r>
              <a:rPr b="1" lang="it-IT" sz="700" spc="-26" strike="noStrike">
                <a:solidFill>
                  <a:srgbClr val="ffffff"/>
                </a:solidFill>
                <a:latin typeface="Plus Jakarta Sans"/>
                <a:ea typeface="DejaVu Sans"/>
              </a:rPr>
              <a:t>T</a:t>
            </a:r>
            <a:r>
              <a:rPr b="1" lang="it-IT" sz="700" spc="-12" strike="noStrike">
                <a:solidFill>
                  <a:srgbClr val="ffffff"/>
                </a:solidFill>
                <a:latin typeface="Plus Jakarta Sans"/>
                <a:ea typeface="DejaVu Sans"/>
              </a:rPr>
              <a:t>S</a:t>
            </a:r>
            <a:r>
              <a:rPr b="1" lang="it-IT" sz="700" spc="-21" strike="noStrike">
                <a:solidFill>
                  <a:srgbClr val="ffffff"/>
                </a:solidFill>
                <a:latin typeface="Plus Jakarta Sans"/>
                <a:ea typeface="DejaVu Sans"/>
              </a:rPr>
              <a:t> </a:t>
            </a:r>
            <a:r>
              <a:rPr b="1" lang="it-IT" sz="700" spc="-66" strike="noStrike">
                <a:solidFill>
                  <a:srgbClr val="ffffff"/>
                </a:solidFill>
                <a:latin typeface="Plus Jakarta Sans"/>
                <a:ea typeface="DejaVu Sans"/>
              </a:rPr>
              <a:t>y</a:t>
            </a:r>
            <a:r>
              <a:rPr b="1" lang="it-IT" sz="700" spc="-21" strike="noStrike">
                <a:solidFill>
                  <a:srgbClr val="ffffff"/>
                </a:solidFill>
                <a:latin typeface="Plus Jakarta Sans"/>
                <a:ea typeface="DejaVu Sans"/>
              </a:rPr>
              <a:t>.2</a:t>
            </a:r>
            <a:endParaRPr b="0" lang="en-US" sz="700" spc="-1" strike="noStrike">
              <a:latin typeface="Arial"/>
            </a:endParaRPr>
          </a:p>
        </p:txBody>
      </p:sp>
      <p:sp>
        <p:nvSpPr>
          <p:cNvPr id="1186" name="CasellaDiTesto 127"/>
          <p:cNvSpPr/>
          <p:nvPr/>
        </p:nvSpPr>
        <p:spPr>
          <a:xfrm>
            <a:off x="957960" y="2441160"/>
            <a:ext cx="2195280" cy="317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GB" sz="1500" spc="-1" strike="noStrike" baseline="30000">
                <a:solidFill>
                  <a:srgbClr val="ffffff"/>
                </a:solidFill>
                <a:latin typeface="Plus Jakarta Sans"/>
                <a:ea typeface="DejaVu Sans"/>
              </a:rPr>
              <a:t>BSPS UPGRADE/OBSOLENCE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1187" name="object 133"/>
          <p:cNvSpPr/>
          <p:nvPr/>
        </p:nvSpPr>
        <p:spPr>
          <a:xfrm>
            <a:off x="0" y="6252840"/>
            <a:ext cx="12190680" cy="604440"/>
          </a:xfrm>
          <a:custGeom>
            <a:avLst/>
            <a:gdLst/>
            <a:ahLst/>
            <a:rect l="l" t="t" r="r" b="b"/>
            <a:pathLst>
              <a:path w="12192000" h="605790">
                <a:moveTo>
                  <a:pt x="12039601" y="0"/>
                </a:moveTo>
                <a:lnTo>
                  <a:pt x="140399" y="0"/>
                </a:lnTo>
                <a:lnTo>
                  <a:pt x="92231" y="7769"/>
                </a:lnTo>
                <a:lnTo>
                  <a:pt x="50396" y="29405"/>
                </a:lnTo>
                <a:lnTo>
                  <a:pt x="17405" y="62396"/>
                </a:lnTo>
                <a:lnTo>
                  <a:pt x="0" y="96052"/>
                </a:lnTo>
                <a:lnTo>
                  <a:pt x="0" y="605650"/>
                </a:lnTo>
                <a:lnTo>
                  <a:pt x="12192000" y="605650"/>
                </a:lnTo>
                <a:lnTo>
                  <a:pt x="12192000" y="152392"/>
                </a:lnTo>
                <a:lnTo>
                  <a:pt x="12184231" y="104231"/>
                </a:lnTo>
                <a:lnTo>
                  <a:pt x="12162595" y="62396"/>
                </a:lnTo>
                <a:lnTo>
                  <a:pt x="12129604" y="29405"/>
                </a:lnTo>
                <a:lnTo>
                  <a:pt x="12087769" y="7769"/>
                </a:lnTo>
                <a:lnTo>
                  <a:pt x="12039601" y="0"/>
                </a:lnTo>
                <a:close/>
              </a:path>
            </a:pathLst>
          </a:custGeom>
          <a:solidFill>
            <a:srgbClr val="533b8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88" name="PlaceHolder 15"/>
          <p:cNvSpPr/>
          <p:nvPr/>
        </p:nvSpPr>
        <p:spPr>
          <a:xfrm>
            <a:off x="61920" y="6426000"/>
            <a:ext cx="4344120" cy="68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3240" bIns="0" anchor="t">
            <a:noAutofit/>
          </a:bodyPr>
          <a:p>
            <a:pPr marL="12600">
              <a:lnSpc>
                <a:spcPct val="100000"/>
              </a:lnSpc>
              <a:spcBef>
                <a:spcPts val="26"/>
              </a:spcBef>
              <a:buNone/>
            </a:pPr>
            <a:r>
              <a:rPr b="0" lang="it-IT" sz="1000" spc="-7" strike="noStrike">
                <a:solidFill>
                  <a:srgbClr val="ffffff"/>
                </a:solidFill>
                <a:latin typeface="Plus Jakarta Sans"/>
                <a:ea typeface="DejaVu Sans"/>
              </a:rPr>
              <a:t>Building</a:t>
            </a:r>
            <a:r>
              <a:rPr b="0" lang="it-IT" sz="1000" spc="-12" strike="noStrike">
                <a:solidFill>
                  <a:srgbClr val="ffffff"/>
                </a:solidFill>
                <a:latin typeface="Plus Jakarta Sans"/>
                <a:ea typeface="DejaVu Sans"/>
              </a:rPr>
              <a:t> </a:t>
            </a:r>
            <a:r>
              <a:rPr b="0" lang="it-IT" sz="1000" spc="-7" strike="noStrike">
                <a:solidFill>
                  <a:srgbClr val="ffffff"/>
                </a:solidFill>
                <a:latin typeface="Plus Jakarta Sans"/>
                <a:ea typeface="DejaVu Sans"/>
              </a:rPr>
              <a:t>together</a:t>
            </a:r>
            <a:r>
              <a:rPr b="0" lang="it-IT" sz="1000" spc="-12" strike="noStrike">
                <a:solidFill>
                  <a:srgbClr val="ffffff"/>
                </a:solidFill>
                <a:latin typeface="Plus Jakarta Sans"/>
                <a:ea typeface="DejaVu Sans"/>
              </a:rPr>
              <a:t> </a:t>
            </a:r>
            <a:r>
              <a:rPr b="0" lang="it-IT" sz="1000" spc="-1" strike="noStrike">
                <a:solidFill>
                  <a:srgbClr val="ffffff"/>
                </a:solidFill>
                <a:latin typeface="Plus Jakarta Sans"/>
                <a:ea typeface="DejaVu Sans"/>
              </a:rPr>
              <a:t>a</a:t>
            </a:r>
            <a:r>
              <a:rPr b="0" lang="it-IT" sz="1000" spc="-12" strike="noStrike">
                <a:solidFill>
                  <a:srgbClr val="ffffff"/>
                </a:solidFill>
                <a:latin typeface="Plus Jakarta Sans"/>
                <a:ea typeface="DejaVu Sans"/>
              </a:rPr>
              <a:t> </a:t>
            </a:r>
            <a:r>
              <a:rPr b="0" lang="it-IT" sz="1000" spc="-7" strike="noStrike">
                <a:solidFill>
                  <a:srgbClr val="ffffff"/>
                </a:solidFill>
                <a:latin typeface="Plus Jakarta Sans"/>
                <a:ea typeface="DejaVu Sans"/>
              </a:rPr>
              <a:t>fully-connected</a:t>
            </a:r>
            <a:r>
              <a:rPr b="0" lang="it-IT" sz="1000" spc="-12" strike="noStrike">
                <a:solidFill>
                  <a:srgbClr val="ffffff"/>
                </a:solidFill>
                <a:latin typeface="Plus Jakarta Sans"/>
                <a:ea typeface="DejaVu Sans"/>
              </a:rPr>
              <a:t> </a:t>
            </a:r>
            <a:r>
              <a:rPr b="0" lang="it-IT" sz="1000" spc="-7" strike="noStrike">
                <a:solidFill>
                  <a:srgbClr val="ffffff"/>
                </a:solidFill>
                <a:latin typeface="Plus Jakarta Sans"/>
                <a:ea typeface="DejaVu Sans"/>
              </a:rPr>
              <a:t>all-scenario</a:t>
            </a:r>
            <a:r>
              <a:rPr b="0" lang="it-IT" sz="1000" spc="-12" strike="noStrike">
                <a:solidFill>
                  <a:srgbClr val="ffffff"/>
                </a:solidFill>
                <a:latin typeface="Plus Jakarta Sans"/>
                <a:ea typeface="DejaVu Sans"/>
              </a:rPr>
              <a:t> </a:t>
            </a:r>
            <a:r>
              <a:rPr b="0" lang="it-IT" sz="1000" spc="-1" strike="noStrike">
                <a:solidFill>
                  <a:srgbClr val="ffffff"/>
                </a:solidFill>
                <a:latin typeface="Plus Jakarta Sans"/>
                <a:ea typeface="DejaVu Sans"/>
              </a:rPr>
              <a:t>intelligent</a:t>
            </a:r>
            <a:r>
              <a:rPr b="0" lang="it-IT" sz="1000" spc="-7" strike="noStrike">
                <a:solidFill>
                  <a:srgbClr val="ffffff"/>
                </a:solidFill>
                <a:latin typeface="Plus Jakarta Sans"/>
                <a:ea typeface="DejaVu Sans"/>
              </a:rPr>
              <a:t> ecosystem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1189" name="object 134"/>
          <p:cNvSpPr/>
          <p:nvPr/>
        </p:nvSpPr>
        <p:spPr>
          <a:xfrm>
            <a:off x="10158840" y="6455520"/>
            <a:ext cx="1693440" cy="183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440" bIns="0" anchor="t">
            <a:spAutoFit/>
          </a:bodyPr>
          <a:p>
            <a:pPr marL="12600" algn="r">
              <a:lnSpc>
                <a:spcPct val="100000"/>
              </a:lnSpc>
              <a:spcBef>
                <a:spcPts val="11"/>
              </a:spcBef>
              <a:buNone/>
            </a:pPr>
            <a:r>
              <a:rPr b="1" lang="it-IT" sz="1200" spc="-1" strike="noStrike">
                <a:solidFill>
                  <a:srgbClr val="ffffff"/>
                </a:solidFill>
                <a:latin typeface="Plus Jakarta Sans"/>
                <a:ea typeface="DejaVu Sans"/>
              </a:rPr>
              <a:t>15</a:t>
            </a:r>
            <a:endParaRPr b="0" lang="en-US" sz="1200" spc="-1" strike="noStrike">
              <a:latin typeface="Arial"/>
            </a:endParaRPr>
          </a:p>
        </p:txBody>
      </p:sp>
      <p:pic>
        <p:nvPicPr>
          <p:cNvPr id="1190" name="Picture 24" descr="Logo, company name&#10;&#10;Description automatically generated"/>
          <p:cNvPicPr/>
          <p:nvPr/>
        </p:nvPicPr>
        <p:blipFill>
          <a:blip r:embed="rId6"/>
          <a:stretch/>
        </p:blipFill>
        <p:spPr>
          <a:xfrm>
            <a:off x="10215360" y="6245280"/>
            <a:ext cx="1292400" cy="611640"/>
          </a:xfrm>
          <a:prstGeom prst="rect">
            <a:avLst/>
          </a:prstGeom>
          <a:ln w="0">
            <a:noFill/>
          </a:ln>
        </p:spPr>
      </p:pic>
      <p:pic>
        <p:nvPicPr>
          <p:cNvPr id="1191" name="" descr=""/>
          <p:cNvPicPr/>
          <p:nvPr/>
        </p:nvPicPr>
        <p:blipFill>
          <a:blip r:embed="rId7">
            <a:lum bright="80000"/>
          </a:blip>
          <a:stretch/>
        </p:blipFill>
        <p:spPr>
          <a:xfrm>
            <a:off x="9304920" y="6393960"/>
            <a:ext cx="938880" cy="355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object 2"/>
          <p:cNvSpPr/>
          <p:nvPr/>
        </p:nvSpPr>
        <p:spPr>
          <a:xfrm>
            <a:off x="0" y="1017000"/>
            <a:ext cx="12190680" cy="5839920"/>
          </a:xfrm>
          <a:custGeom>
            <a:avLst/>
            <a:gdLst/>
            <a:ahLst/>
            <a:rect l="l" t="t" r="r" b="b"/>
            <a:pathLst>
              <a:path w="12192000" h="5841365">
                <a:moveTo>
                  <a:pt x="12192000" y="0"/>
                </a:moveTo>
                <a:lnTo>
                  <a:pt x="0" y="0"/>
                </a:lnTo>
                <a:lnTo>
                  <a:pt x="0" y="5841009"/>
                </a:lnTo>
                <a:lnTo>
                  <a:pt x="12192000" y="5841009"/>
                </a:lnTo>
                <a:lnTo>
                  <a:pt x="12192000" y="0"/>
                </a:lnTo>
                <a:close/>
              </a:path>
            </a:pathLst>
          </a:custGeom>
          <a:solidFill>
            <a:srgbClr val="1b193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93" name="object 4"/>
          <p:cNvSpPr/>
          <p:nvPr/>
        </p:nvSpPr>
        <p:spPr>
          <a:xfrm>
            <a:off x="438120" y="445680"/>
            <a:ext cx="298440" cy="341640"/>
          </a:xfrm>
          <a:custGeom>
            <a:avLst/>
            <a:gdLst/>
            <a:ahLst/>
            <a:rect l="l" t="t" r="r" b="b"/>
            <a:pathLst>
              <a:path w="299720" h="342900">
                <a:moveTo>
                  <a:pt x="37685" y="0"/>
                </a:moveTo>
                <a:lnTo>
                  <a:pt x="18426" y="3011"/>
                </a:lnTo>
                <a:lnTo>
                  <a:pt x="5412" y="17525"/>
                </a:lnTo>
                <a:lnTo>
                  <a:pt x="596" y="42480"/>
                </a:lnTo>
                <a:lnTo>
                  <a:pt x="0" y="297331"/>
                </a:lnTo>
                <a:lnTo>
                  <a:pt x="4907" y="322656"/>
                </a:lnTo>
                <a:lnTo>
                  <a:pt x="18413" y="338179"/>
                </a:lnTo>
                <a:lnTo>
                  <a:pt x="38488" y="342688"/>
                </a:lnTo>
                <a:lnTo>
                  <a:pt x="63106" y="334974"/>
                </a:lnTo>
                <a:lnTo>
                  <a:pt x="272503" y="221283"/>
                </a:lnTo>
                <a:lnTo>
                  <a:pt x="292382" y="204839"/>
                </a:lnTo>
                <a:lnTo>
                  <a:pt x="299534" y="185544"/>
                </a:lnTo>
                <a:lnTo>
                  <a:pt x="293872" y="165760"/>
                </a:lnTo>
                <a:lnTo>
                  <a:pt x="275310" y="147852"/>
                </a:lnTo>
                <a:lnTo>
                  <a:pt x="61239" y="9549"/>
                </a:lnTo>
                <a:lnTo>
                  <a:pt x="37685" y="0"/>
                </a:lnTo>
                <a:close/>
              </a:path>
            </a:pathLst>
          </a:custGeom>
          <a:solidFill>
            <a:srgbClr val="533b8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94" name="PlaceHolder 1"/>
          <p:cNvSpPr>
            <a:spLocks noGrp="1"/>
          </p:cNvSpPr>
          <p:nvPr>
            <p:ph type="title"/>
          </p:nvPr>
        </p:nvSpPr>
        <p:spPr>
          <a:xfrm>
            <a:off x="813600" y="424800"/>
            <a:ext cx="7110000" cy="115668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>
              <a:lnSpc>
                <a:spcPct val="100000"/>
              </a:lnSpc>
              <a:spcBef>
                <a:spcPts val="99"/>
              </a:spcBef>
              <a:buNone/>
            </a:pPr>
            <a:r>
              <a:rPr b="1" lang="en-US" sz="2400" spc="-92" strike="noStrike">
                <a:solidFill>
                  <a:srgbClr val="0c053b"/>
                </a:solidFill>
                <a:latin typeface="Plus Jakarta Sans"/>
              </a:rPr>
              <a:t>CONTINUOUS INTEGRATION AND DEPLOYMENT</a:t>
            </a:r>
            <a:endParaRPr b="0" lang="en-US" sz="2400" spc="-1" strike="noStrike">
              <a:latin typeface="Arial"/>
            </a:endParaRPr>
          </a:p>
        </p:txBody>
      </p:sp>
      <p:grpSp>
        <p:nvGrpSpPr>
          <p:cNvPr id="1195" name="组合 1"/>
          <p:cNvGrpSpPr/>
          <p:nvPr/>
        </p:nvGrpSpPr>
        <p:grpSpPr>
          <a:xfrm>
            <a:off x="152280" y="1295280"/>
            <a:ext cx="4113360" cy="4819320"/>
            <a:chOff x="152280" y="1295280"/>
            <a:chExt cx="4113360" cy="4819320"/>
          </a:xfrm>
        </p:grpSpPr>
        <p:pic>
          <p:nvPicPr>
            <p:cNvPr id="1196" name="图片 782" descr=""/>
            <p:cNvPicPr/>
            <p:nvPr/>
          </p:nvPicPr>
          <p:blipFill>
            <a:blip r:embed="rId1"/>
            <a:stretch/>
          </p:blipFill>
          <p:spPr>
            <a:xfrm>
              <a:off x="152280" y="1295280"/>
              <a:ext cx="4113360" cy="18792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197" name="图片 783" descr=""/>
            <p:cNvPicPr/>
            <p:nvPr/>
          </p:nvPicPr>
          <p:blipFill>
            <a:blip r:embed="rId2"/>
            <a:stretch/>
          </p:blipFill>
          <p:spPr>
            <a:xfrm>
              <a:off x="152280" y="3217320"/>
              <a:ext cx="4113360" cy="289728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1198" name="TextShape 2"/>
          <p:cNvSpPr/>
          <p:nvPr/>
        </p:nvSpPr>
        <p:spPr>
          <a:xfrm>
            <a:off x="4343400" y="1370160"/>
            <a:ext cx="3884760" cy="4669200"/>
          </a:xfrm>
          <a:prstGeom prst="rect">
            <a:avLst/>
          </a:prstGeom>
          <a:solidFill>
            <a:srgbClr val="b989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lvl="1" marL="285840" indent="-285840">
              <a:lnSpc>
                <a:spcPct val="150000"/>
              </a:lnSpc>
              <a:spcBef>
                <a:spcPts val="700"/>
              </a:spcBef>
              <a:buClr>
                <a:srgbClr val="bfbfbf"/>
              </a:buClr>
              <a:buSzPct val="50000"/>
              <a:buFont typeface="Arial"/>
              <a:buChar char="•"/>
            </a:pPr>
            <a:r>
              <a:rPr b="0" lang="en-CA" sz="1600" spc="-1" strike="noStrike">
                <a:solidFill>
                  <a:srgbClr val="ffffff"/>
                </a:solidFill>
                <a:latin typeface="Arial"/>
                <a:ea typeface="DejaVu Sans"/>
              </a:rPr>
              <a:t>gitlab runners for builds, with git-repo cache, bitbake sstate and download cache</a:t>
            </a:r>
            <a:endParaRPr b="0" lang="en-US" sz="1600" spc="-1" strike="noStrike">
              <a:latin typeface="Arial"/>
            </a:endParaRPr>
          </a:p>
          <a:p>
            <a:pPr lvl="1" marL="285840" indent="-285840">
              <a:lnSpc>
                <a:spcPct val="150000"/>
              </a:lnSpc>
              <a:spcBef>
                <a:spcPts val="700"/>
              </a:spcBef>
              <a:buClr>
                <a:srgbClr val="bfbfbf"/>
              </a:buClr>
              <a:buSzPct val="50000"/>
              <a:buFont typeface="Arial"/>
              <a:buChar char="•"/>
            </a:pPr>
            <a:r>
              <a:rPr b="0" lang="en-CA" sz="1600" spc="-1" strike="noStrike">
                <a:solidFill>
                  <a:srgbClr val="ffffff"/>
                </a:solidFill>
                <a:latin typeface="Arial"/>
                <a:ea typeface="DejaVu Sans"/>
              </a:rPr>
              <a:t>strategic placement of jobs across repositories to ease maintenance</a:t>
            </a:r>
            <a:endParaRPr b="0" lang="en-US" sz="1600" spc="-1" strike="noStrike">
              <a:latin typeface="Arial"/>
            </a:endParaRPr>
          </a:p>
          <a:p>
            <a:pPr lvl="1" marL="285840" indent="-285840">
              <a:lnSpc>
                <a:spcPct val="150000"/>
              </a:lnSpc>
              <a:spcBef>
                <a:spcPts val="700"/>
              </a:spcBef>
              <a:buClr>
                <a:srgbClr val="bfbfbf"/>
              </a:buClr>
              <a:buSzPct val="50000"/>
              <a:buFont typeface="Arial"/>
              <a:buChar char="•"/>
            </a:pPr>
            <a:r>
              <a:rPr b="0" lang="en-CA" sz="1600" spc="-1" strike="noStrike">
                <a:solidFill>
                  <a:srgbClr val="ffffff"/>
                </a:solidFill>
                <a:latin typeface="Arial"/>
                <a:ea typeface="DejaVu Sans"/>
              </a:rPr>
              <a:t>lava for smoke testing on hardware and in virtual environments</a:t>
            </a:r>
            <a:endParaRPr b="0" lang="en-US" sz="1600" spc="-1" strike="noStrike">
              <a:latin typeface="Arial"/>
            </a:endParaRPr>
          </a:p>
          <a:p>
            <a:pPr lvl="1" marL="285840" indent="-285840">
              <a:lnSpc>
                <a:spcPct val="150000"/>
              </a:lnSpc>
              <a:spcBef>
                <a:spcPts val="700"/>
              </a:spcBef>
              <a:buClr>
                <a:srgbClr val="bfbfbf"/>
              </a:buClr>
              <a:buSzPct val="50000"/>
              <a:buFont typeface="Arial"/>
              <a:buChar char="•"/>
            </a:pPr>
            <a:r>
              <a:rPr b="0" lang="en-CA" sz="1600" spc="-1" strike="noStrike">
                <a:solidFill>
                  <a:srgbClr val="ffffff"/>
                </a:solidFill>
                <a:latin typeface="Arial"/>
                <a:ea typeface="DejaVu Sans"/>
              </a:rPr>
              <a:t>Scancode, Fossology, REUSE, Debian matcher for license compliance and SPDX SBOM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199" name="TextShape 2"/>
          <p:cNvSpPr/>
          <p:nvPr/>
        </p:nvSpPr>
        <p:spPr>
          <a:xfrm>
            <a:off x="8305920" y="1370160"/>
            <a:ext cx="3702240" cy="4669200"/>
          </a:xfrm>
          <a:prstGeom prst="rect">
            <a:avLst/>
          </a:prstGeom>
          <a:solidFill>
            <a:srgbClr val="6024b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lvl="1" marL="285840" indent="-285840">
              <a:lnSpc>
                <a:spcPct val="100000"/>
              </a:lnSpc>
              <a:spcBef>
                <a:spcPts val="700"/>
              </a:spcBef>
              <a:buClr>
                <a:srgbClr val="bfbfbf"/>
              </a:buClr>
              <a:buSzPct val="50000"/>
              <a:buFont typeface="Arial"/>
              <a:buChar char="•"/>
            </a:pPr>
            <a:r>
              <a:rPr b="0" lang="en-CA" sz="1600" spc="-1" strike="noStrike">
                <a:solidFill>
                  <a:srgbClr val="ffffff"/>
                </a:solidFill>
                <a:latin typeface="Arial"/>
                <a:ea typeface="DejaVu Sans"/>
              </a:rPr>
              <a:t>14 shared jobs for images officially supported</a:t>
            </a:r>
            <a:endParaRPr b="0" lang="en-US" sz="1600" spc="-1" strike="noStrike">
              <a:latin typeface="Arial"/>
            </a:endParaRPr>
          </a:p>
          <a:p>
            <a:pPr lvl="1" marL="285840" indent="-285840">
              <a:lnSpc>
                <a:spcPct val="100000"/>
              </a:lnSpc>
              <a:spcBef>
                <a:spcPts val="700"/>
              </a:spcBef>
              <a:buClr>
                <a:srgbClr val="bfbfbf"/>
              </a:buClr>
              <a:buSzPct val="50000"/>
              <a:buFont typeface="Arial"/>
              <a:buChar char="•"/>
            </a:pPr>
            <a:r>
              <a:rPr b="0" lang="en-CA" sz="1600" spc="-1" strike="noStrike">
                <a:solidFill>
                  <a:srgbClr val="ffffff"/>
                </a:solidFill>
                <a:latin typeface="Arial"/>
                <a:ea typeface="DejaVu Sans"/>
              </a:rPr>
              <a:t>workspace --&gt; assembles all repos via git repo</a:t>
            </a:r>
            <a:endParaRPr b="0" lang="en-US" sz="1600" spc="-1" strike="noStrike">
              <a:latin typeface="Arial"/>
            </a:endParaRPr>
          </a:p>
          <a:p>
            <a:pPr lvl="1" marL="285840" indent="-285840">
              <a:lnSpc>
                <a:spcPct val="100000"/>
              </a:lnSpc>
              <a:spcBef>
                <a:spcPts val="700"/>
              </a:spcBef>
              <a:buClr>
                <a:srgbClr val="bfbfbf"/>
              </a:buClr>
              <a:buSzPct val="50000"/>
              <a:buFont typeface="Arial"/>
              <a:buChar char="•"/>
            </a:pPr>
            <a:r>
              <a:rPr b="0" lang="en-CA" sz="1600" spc="-1" strike="noStrike">
                <a:solidFill>
                  <a:srgbClr val="ffffff"/>
                </a:solidFill>
                <a:latin typeface="Arial"/>
                <a:ea typeface="DejaVu Sans"/>
              </a:rPr>
              <a:t>bitbake-workspace --&gt; initialized bitbake build</a:t>
            </a:r>
            <a:endParaRPr b="0" lang="en-US" sz="1600" spc="-1" strike="noStrike">
              <a:latin typeface="Arial"/>
            </a:endParaRPr>
          </a:p>
          <a:p>
            <a:pPr lvl="1" marL="285840" indent="-285840">
              <a:lnSpc>
                <a:spcPct val="100000"/>
              </a:lnSpc>
              <a:spcBef>
                <a:spcPts val="700"/>
              </a:spcBef>
              <a:buClr>
                <a:srgbClr val="bfbfbf"/>
              </a:buClr>
              <a:buSzPct val="50000"/>
              <a:buFont typeface="Arial"/>
              <a:buChar char="•"/>
            </a:pPr>
            <a:r>
              <a:rPr b="0" lang="en-CA" sz="1600" spc="-1" strike="noStrike">
                <a:solidFill>
                  <a:srgbClr val="ffffff"/>
                </a:solidFill>
                <a:latin typeface="Arial"/>
                <a:ea typeface="DejaVu Sans"/>
              </a:rPr>
              <a:t>build-linux, build-zephyr, build-freertos, build-liteos</a:t>
            </a:r>
            <a:endParaRPr b="0" lang="en-US" sz="1600" spc="-1" strike="noStrike">
              <a:latin typeface="Arial"/>
            </a:endParaRPr>
          </a:p>
          <a:p>
            <a:pPr lvl="1" marL="285840" indent="-285840">
              <a:lnSpc>
                <a:spcPct val="100000"/>
              </a:lnSpc>
              <a:spcBef>
                <a:spcPts val="700"/>
              </a:spcBef>
              <a:buClr>
                <a:srgbClr val="bfbfbf"/>
              </a:buClr>
              <a:buSzPct val="50000"/>
              <a:buFont typeface="Arial"/>
              <a:buChar char="•"/>
            </a:pPr>
            <a:r>
              <a:rPr b="0" lang="en-CA" sz="1600" spc="-1" strike="noStrike">
                <a:solidFill>
                  <a:srgbClr val="ffffff"/>
                </a:solidFill>
                <a:latin typeface="Arial"/>
                <a:ea typeface="DejaVu Sans"/>
              </a:rPr>
              <a:t>build-docs</a:t>
            </a:r>
            <a:endParaRPr b="0" lang="en-US" sz="1600" spc="-1" strike="noStrike">
              <a:latin typeface="Arial"/>
            </a:endParaRPr>
          </a:p>
          <a:p>
            <a:pPr lvl="1" marL="285840" indent="-285840">
              <a:lnSpc>
                <a:spcPct val="100000"/>
              </a:lnSpc>
              <a:spcBef>
                <a:spcPts val="700"/>
              </a:spcBef>
              <a:buClr>
                <a:srgbClr val="bfbfbf"/>
              </a:buClr>
              <a:buSzPct val="50000"/>
              <a:buFont typeface="Arial"/>
              <a:buChar char="•"/>
            </a:pPr>
            <a:r>
              <a:rPr b="0" lang="en-CA" sz="1600" spc="-1" strike="noStrike">
                <a:solidFill>
                  <a:srgbClr val="ffffff"/>
                </a:solidFill>
                <a:latin typeface="Arial"/>
                <a:ea typeface="DejaVu Sans"/>
              </a:rPr>
              <a:t>lava-test, lava-report</a:t>
            </a:r>
            <a:endParaRPr b="0" lang="en-US" sz="1600" spc="-1" strike="noStrike">
              <a:latin typeface="Arial"/>
            </a:endParaRPr>
          </a:p>
          <a:p>
            <a:pPr lvl="1" marL="285840" indent="-285840">
              <a:lnSpc>
                <a:spcPct val="100000"/>
              </a:lnSpc>
              <a:spcBef>
                <a:spcPts val="700"/>
              </a:spcBef>
              <a:buClr>
                <a:srgbClr val="bfbfbf"/>
              </a:buClr>
              <a:buSzPct val="50000"/>
              <a:buFont typeface="Arial"/>
              <a:buChar char="•"/>
            </a:pPr>
            <a:r>
              <a:rPr b="0" lang="en-CA" sz="1600" spc="-1" strike="noStrike">
                <a:solidFill>
                  <a:srgbClr val="ffffff"/>
                </a:solidFill>
                <a:latin typeface="Arial"/>
                <a:ea typeface="DejaVu Sans"/>
              </a:rPr>
              <a:t>ip-scan 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200" name="object 135"/>
          <p:cNvSpPr/>
          <p:nvPr/>
        </p:nvSpPr>
        <p:spPr>
          <a:xfrm>
            <a:off x="0" y="6252840"/>
            <a:ext cx="12190680" cy="604440"/>
          </a:xfrm>
          <a:custGeom>
            <a:avLst/>
            <a:gdLst/>
            <a:ahLst/>
            <a:rect l="l" t="t" r="r" b="b"/>
            <a:pathLst>
              <a:path w="12192000" h="605790">
                <a:moveTo>
                  <a:pt x="12039601" y="0"/>
                </a:moveTo>
                <a:lnTo>
                  <a:pt x="140399" y="0"/>
                </a:lnTo>
                <a:lnTo>
                  <a:pt x="92231" y="7769"/>
                </a:lnTo>
                <a:lnTo>
                  <a:pt x="50396" y="29405"/>
                </a:lnTo>
                <a:lnTo>
                  <a:pt x="17405" y="62396"/>
                </a:lnTo>
                <a:lnTo>
                  <a:pt x="0" y="96052"/>
                </a:lnTo>
                <a:lnTo>
                  <a:pt x="0" y="605650"/>
                </a:lnTo>
                <a:lnTo>
                  <a:pt x="12192000" y="605650"/>
                </a:lnTo>
                <a:lnTo>
                  <a:pt x="12192000" y="152392"/>
                </a:lnTo>
                <a:lnTo>
                  <a:pt x="12184231" y="104231"/>
                </a:lnTo>
                <a:lnTo>
                  <a:pt x="12162595" y="62396"/>
                </a:lnTo>
                <a:lnTo>
                  <a:pt x="12129604" y="29405"/>
                </a:lnTo>
                <a:lnTo>
                  <a:pt x="12087769" y="7769"/>
                </a:lnTo>
                <a:lnTo>
                  <a:pt x="12039601" y="0"/>
                </a:lnTo>
                <a:close/>
              </a:path>
            </a:pathLst>
          </a:custGeom>
          <a:solidFill>
            <a:srgbClr val="533b8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01" name="PlaceHolder 16"/>
          <p:cNvSpPr/>
          <p:nvPr/>
        </p:nvSpPr>
        <p:spPr>
          <a:xfrm>
            <a:off x="61920" y="6426000"/>
            <a:ext cx="4344120" cy="68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3240" bIns="0" anchor="t">
            <a:noAutofit/>
          </a:bodyPr>
          <a:p>
            <a:pPr marL="12600">
              <a:lnSpc>
                <a:spcPct val="100000"/>
              </a:lnSpc>
              <a:spcBef>
                <a:spcPts val="26"/>
              </a:spcBef>
              <a:buNone/>
            </a:pPr>
            <a:r>
              <a:rPr b="0" lang="it-IT" sz="1000" spc="-7" strike="noStrike">
                <a:solidFill>
                  <a:srgbClr val="ffffff"/>
                </a:solidFill>
                <a:latin typeface="Plus Jakarta Sans"/>
                <a:ea typeface="DejaVu Sans"/>
              </a:rPr>
              <a:t>Building</a:t>
            </a:r>
            <a:r>
              <a:rPr b="0" lang="it-IT" sz="1000" spc="-12" strike="noStrike">
                <a:solidFill>
                  <a:srgbClr val="ffffff"/>
                </a:solidFill>
                <a:latin typeface="Plus Jakarta Sans"/>
                <a:ea typeface="DejaVu Sans"/>
              </a:rPr>
              <a:t> </a:t>
            </a:r>
            <a:r>
              <a:rPr b="0" lang="it-IT" sz="1000" spc="-7" strike="noStrike">
                <a:solidFill>
                  <a:srgbClr val="ffffff"/>
                </a:solidFill>
                <a:latin typeface="Plus Jakarta Sans"/>
                <a:ea typeface="DejaVu Sans"/>
              </a:rPr>
              <a:t>together</a:t>
            </a:r>
            <a:r>
              <a:rPr b="0" lang="it-IT" sz="1000" spc="-12" strike="noStrike">
                <a:solidFill>
                  <a:srgbClr val="ffffff"/>
                </a:solidFill>
                <a:latin typeface="Plus Jakarta Sans"/>
                <a:ea typeface="DejaVu Sans"/>
              </a:rPr>
              <a:t> </a:t>
            </a:r>
            <a:r>
              <a:rPr b="0" lang="it-IT" sz="1000" spc="-1" strike="noStrike">
                <a:solidFill>
                  <a:srgbClr val="ffffff"/>
                </a:solidFill>
                <a:latin typeface="Plus Jakarta Sans"/>
                <a:ea typeface="DejaVu Sans"/>
              </a:rPr>
              <a:t>a</a:t>
            </a:r>
            <a:r>
              <a:rPr b="0" lang="it-IT" sz="1000" spc="-12" strike="noStrike">
                <a:solidFill>
                  <a:srgbClr val="ffffff"/>
                </a:solidFill>
                <a:latin typeface="Plus Jakarta Sans"/>
                <a:ea typeface="DejaVu Sans"/>
              </a:rPr>
              <a:t> </a:t>
            </a:r>
            <a:r>
              <a:rPr b="0" lang="it-IT" sz="1000" spc="-7" strike="noStrike">
                <a:solidFill>
                  <a:srgbClr val="ffffff"/>
                </a:solidFill>
                <a:latin typeface="Plus Jakarta Sans"/>
                <a:ea typeface="DejaVu Sans"/>
              </a:rPr>
              <a:t>fully-connected</a:t>
            </a:r>
            <a:r>
              <a:rPr b="0" lang="it-IT" sz="1000" spc="-12" strike="noStrike">
                <a:solidFill>
                  <a:srgbClr val="ffffff"/>
                </a:solidFill>
                <a:latin typeface="Plus Jakarta Sans"/>
                <a:ea typeface="DejaVu Sans"/>
              </a:rPr>
              <a:t> </a:t>
            </a:r>
            <a:r>
              <a:rPr b="0" lang="it-IT" sz="1000" spc="-7" strike="noStrike">
                <a:solidFill>
                  <a:srgbClr val="ffffff"/>
                </a:solidFill>
                <a:latin typeface="Plus Jakarta Sans"/>
                <a:ea typeface="DejaVu Sans"/>
              </a:rPr>
              <a:t>all-scenario</a:t>
            </a:r>
            <a:r>
              <a:rPr b="0" lang="it-IT" sz="1000" spc="-12" strike="noStrike">
                <a:solidFill>
                  <a:srgbClr val="ffffff"/>
                </a:solidFill>
                <a:latin typeface="Plus Jakarta Sans"/>
                <a:ea typeface="DejaVu Sans"/>
              </a:rPr>
              <a:t> </a:t>
            </a:r>
            <a:r>
              <a:rPr b="0" lang="it-IT" sz="1000" spc="-1" strike="noStrike">
                <a:solidFill>
                  <a:srgbClr val="ffffff"/>
                </a:solidFill>
                <a:latin typeface="Plus Jakarta Sans"/>
                <a:ea typeface="DejaVu Sans"/>
              </a:rPr>
              <a:t>intelligent</a:t>
            </a:r>
            <a:r>
              <a:rPr b="0" lang="it-IT" sz="1000" spc="-7" strike="noStrike">
                <a:solidFill>
                  <a:srgbClr val="ffffff"/>
                </a:solidFill>
                <a:latin typeface="Plus Jakarta Sans"/>
                <a:ea typeface="DejaVu Sans"/>
              </a:rPr>
              <a:t> ecosystem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1202" name="object 136"/>
          <p:cNvSpPr/>
          <p:nvPr/>
        </p:nvSpPr>
        <p:spPr>
          <a:xfrm>
            <a:off x="10158840" y="6455520"/>
            <a:ext cx="1693440" cy="183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440" bIns="0" anchor="t">
            <a:spAutoFit/>
          </a:bodyPr>
          <a:p>
            <a:pPr marL="12600" algn="r">
              <a:lnSpc>
                <a:spcPct val="100000"/>
              </a:lnSpc>
              <a:spcBef>
                <a:spcPts val="11"/>
              </a:spcBef>
              <a:buNone/>
            </a:pPr>
            <a:r>
              <a:rPr b="1" lang="it-IT" sz="1200" spc="-1" strike="noStrike">
                <a:solidFill>
                  <a:srgbClr val="ffffff"/>
                </a:solidFill>
                <a:latin typeface="Plus Jakarta Sans"/>
                <a:ea typeface="DejaVu Sans"/>
              </a:rPr>
              <a:t>16</a:t>
            </a:r>
            <a:endParaRPr b="0" lang="en-US" sz="1200" spc="-1" strike="noStrike">
              <a:latin typeface="Arial"/>
            </a:endParaRPr>
          </a:p>
        </p:txBody>
      </p:sp>
      <p:pic>
        <p:nvPicPr>
          <p:cNvPr id="1203" name="Picture 25" descr="Logo, company name&#10;&#10;Description automatically generated"/>
          <p:cNvPicPr/>
          <p:nvPr/>
        </p:nvPicPr>
        <p:blipFill>
          <a:blip r:embed="rId3"/>
          <a:stretch/>
        </p:blipFill>
        <p:spPr>
          <a:xfrm>
            <a:off x="10215360" y="6245280"/>
            <a:ext cx="1292400" cy="611640"/>
          </a:xfrm>
          <a:prstGeom prst="rect">
            <a:avLst/>
          </a:prstGeom>
          <a:ln w="0">
            <a:noFill/>
          </a:ln>
        </p:spPr>
      </p:pic>
      <p:pic>
        <p:nvPicPr>
          <p:cNvPr id="1204" name="" descr=""/>
          <p:cNvPicPr/>
          <p:nvPr/>
        </p:nvPicPr>
        <p:blipFill>
          <a:blip r:embed="rId4">
            <a:lum bright="80000"/>
          </a:blip>
          <a:stretch/>
        </p:blipFill>
        <p:spPr>
          <a:xfrm>
            <a:off x="9304920" y="6393960"/>
            <a:ext cx="938880" cy="355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5" name="object 2"/>
          <p:cNvSpPr/>
          <p:nvPr/>
        </p:nvSpPr>
        <p:spPr>
          <a:xfrm>
            <a:off x="0" y="1017000"/>
            <a:ext cx="12190680" cy="5839920"/>
          </a:xfrm>
          <a:custGeom>
            <a:avLst/>
            <a:gdLst/>
            <a:ahLst/>
            <a:rect l="l" t="t" r="r" b="b"/>
            <a:pathLst>
              <a:path w="12192000" h="5841365">
                <a:moveTo>
                  <a:pt x="12192000" y="0"/>
                </a:moveTo>
                <a:lnTo>
                  <a:pt x="0" y="0"/>
                </a:lnTo>
                <a:lnTo>
                  <a:pt x="0" y="5841009"/>
                </a:lnTo>
                <a:lnTo>
                  <a:pt x="12192000" y="5841009"/>
                </a:lnTo>
                <a:lnTo>
                  <a:pt x="12192000" y="0"/>
                </a:lnTo>
                <a:close/>
              </a:path>
            </a:pathLst>
          </a:custGeom>
          <a:solidFill>
            <a:srgbClr val="1b193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06" name="object 4"/>
          <p:cNvSpPr/>
          <p:nvPr/>
        </p:nvSpPr>
        <p:spPr>
          <a:xfrm>
            <a:off x="438120" y="445680"/>
            <a:ext cx="298440" cy="341640"/>
          </a:xfrm>
          <a:custGeom>
            <a:avLst/>
            <a:gdLst/>
            <a:ahLst/>
            <a:rect l="l" t="t" r="r" b="b"/>
            <a:pathLst>
              <a:path w="299720" h="342900">
                <a:moveTo>
                  <a:pt x="37685" y="0"/>
                </a:moveTo>
                <a:lnTo>
                  <a:pt x="18426" y="3011"/>
                </a:lnTo>
                <a:lnTo>
                  <a:pt x="5412" y="17525"/>
                </a:lnTo>
                <a:lnTo>
                  <a:pt x="596" y="42480"/>
                </a:lnTo>
                <a:lnTo>
                  <a:pt x="0" y="297331"/>
                </a:lnTo>
                <a:lnTo>
                  <a:pt x="4907" y="322656"/>
                </a:lnTo>
                <a:lnTo>
                  <a:pt x="18413" y="338179"/>
                </a:lnTo>
                <a:lnTo>
                  <a:pt x="38488" y="342688"/>
                </a:lnTo>
                <a:lnTo>
                  <a:pt x="63106" y="334974"/>
                </a:lnTo>
                <a:lnTo>
                  <a:pt x="272503" y="221283"/>
                </a:lnTo>
                <a:lnTo>
                  <a:pt x="292382" y="204839"/>
                </a:lnTo>
                <a:lnTo>
                  <a:pt x="299534" y="185544"/>
                </a:lnTo>
                <a:lnTo>
                  <a:pt x="293872" y="165760"/>
                </a:lnTo>
                <a:lnTo>
                  <a:pt x="275310" y="147852"/>
                </a:lnTo>
                <a:lnTo>
                  <a:pt x="61239" y="9549"/>
                </a:lnTo>
                <a:lnTo>
                  <a:pt x="37685" y="0"/>
                </a:lnTo>
                <a:close/>
              </a:path>
            </a:pathLst>
          </a:custGeom>
          <a:solidFill>
            <a:srgbClr val="533b8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07" name="PlaceHolder 1"/>
          <p:cNvSpPr>
            <a:spLocks noGrp="1"/>
          </p:cNvSpPr>
          <p:nvPr>
            <p:ph type="title"/>
          </p:nvPr>
        </p:nvSpPr>
        <p:spPr>
          <a:xfrm>
            <a:off x="813600" y="424800"/>
            <a:ext cx="3833280" cy="115668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>
              <a:lnSpc>
                <a:spcPct val="100000"/>
              </a:lnSpc>
              <a:spcBef>
                <a:spcPts val="99"/>
              </a:spcBef>
              <a:buNone/>
            </a:pPr>
            <a:r>
              <a:rPr b="1" lang="it-IT" sz="2400" spc="-86" strike="noStrike">
                <a:solidFill>
                  <a:srgbClr val="0c053b"/>
                </a:solidFill>
                <a:latin typeface="Plus Jakarta Sans"/>
              </a:rPr>
              <a:t>TESTING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1208" name="图片 790" descr=""/>
          <p:cNvPicPr/>
          <p:nvPr/>
        </p:nvPicPr>
        <p:blipFill>
          <a:blip r:embed="rId1"/>
          <a:stretch/>
        </p:blipFill>
        <p:spPr>
          <a:xfrm>
            <a:off x="592200" y="1143000"/>
            <a:ext cx="4844880" cy="3692520"/>
          </a:xfrm>
          <a:prstGeom prst="rect">
            <a:avLst/>
          </a:prstGeom>
          <a:ln w="0">
            <a:noFill/>
          </a:ln>
        </p:spPr>
      </p:pic>
      <p:pic>
        <p:nvPicPr>
          <p:cNvPr id="1209" name="图片 791" descr=""/>
          <p:cNvPicPr/>
          <p:nvPr/>
        </p:nvPicPr>
        <p:blipFill>
          <a:blip r:embed="rId2"/>
          <a:stretch/>
        </p:blipFill>
        <p:spPr>
          <a:xfrm>
            <a:off x="2262960" y="3093840"/>
            <a:ext cx="3831480" cy="2924640"/>
          </a:xfrm>
          <a:prstGeom prst="rect">
            <a:avLst/>
          </a:prstGeom>
          <a:ln w="0">
            <a:noFill/>
          </a:ln>
        </p:spPr>
      </p:pic>
      <p:sp>
        <p:nvSpPr>
          <p:cNvPr id="1210" name="TextShape 2"/>
          <p:cNvSpPr/>
          <p:nvPr/>
        </p:nvSpPr>
        <p:spPr>
          <a:xfrm>
            <a:off x="6692760" y="1219320"/>
            <a:ext cx="5193000" cy="4777200"/>
          </a:xfrm>
          <a:prstGeom prst="rect">
            <a:avLst/>
          </a:prstGeom>
          <a:solidFill>
            <a:srgbClr val="feee4d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lvl="1" marL="343080" indent="-343080">
              <a:lnSpc>
                <a:spcPct val="100000"/>
              </a:lnSpc>
              <a:spcBef>
                <a:spcPts val="700"/>
              </a:spcBef>
              <a:buClr>
                <a:srgbClr val="bfbfbf"/>
              </a:buClr>
              <a:buSzPct val="50000"/>
              <a:buFont typeface="Arial"/>
              <a:buChar char="•"/>
            </a:pPr>
            <a:r>
              <a:rPr b="0" lang="en-CA" sz="2000" spc="-1" strike="noStrike">
                <a:solidFill>
                  <a:srgbClr val="000000"/>
                </a:solidFill>
                <a:latin typeface="Arial"/>
                <a:ea typeface="DejaVu Sans"/>
              </a:rPr>
              <a:t>LAVA based, decentralized, distributed device testing</a:t>
            </a:r>
            <a:endParaRPr b="0" lang="en-US" sz="2000" spc="-1" strike="noStrike">
              <a:latin typeface="Arial"/>
            </a:endParaRPr>
          </a:p>
          <a:p>
            <a:pPr lvl="1" marL="343080" indent="-343080">
              <a:lnSpc>
                <a:spcPct val="100000"/>
              </a:lnSpc>
              <a:spcBef>
                <a:spcPts val="700"/>
              </a:spcBef>
              <a:buClr>
                <a:srgbClr val="bfbfbf"/>
              </a:buClr>
              <a:buSzPct val="50000"/>
              <a:buFont typeface="Arial"/>
              <a:buChar char="•"/>
            </a:pPr>
            <a:r>
              <a:rPr b="0" lang="en-CA" sz="2000" spc="-1" strike="noStrike">
                <a:solidFill>
                  <a:srgbClr val="000000"/>
                </a:solidFill>
                <a:latin typeface="Arial"/>
                <a:ea typeface="DejaVu Sans"/>
              </a:rPr>
              <a:t>Each member, contributor,... can add physical devices at different locations</a:t>
            </a:r>
            <a:endParaRPr b="0" lang="en-US" sz="2000" spc="-1" strike="noStrike">
              <a:latin typeface="Arial"/>
            </a:endParaRPr>
          </a:p>
          <a:p>
            <a:pPr lvl="1" marL="343080" indent="-343080">
              <a:lnSpc>
                <a:spcPct val="100000"/>
              </a:lnSpc>
              <a:spcBef>
                <a:spcPts val="700"/>
              </a:spcBef>
              <a:buClr>
                <a:srgbClr val="bfbfbf"/>
              </a:buClr>
              <a:buSzPct val="50000"/>
              <a:buFont typeface="Arial"/>
              <a:buChar char="•"/>
            </a:pPr>
            <a:r>
              <a:rPr b="0" lang="en-CA" sz="2000" spc="-1" strike="noStrike">
                <a:solidFill>
                  <a:srgbClr val="000000"/>
                </a:solidFill>
                <a:latin typeface="Arial"/>
                <a:ea typeface="DejaVu Sans"/>
              </a:rPr>
              <a:t>Device added under testing can be shared via public cloud infrastructure</a:t>
            </a:r>
            <a:endParaRPr b="0" lang="en-US" sz="2000" spc="-1" strike="noStrike">
              <a:latin typeface="Arial"/>
            </a:endParaRPr>
          </a:p>
          <a:p>
            <a:pPr lvl="1" marL="343080" indent="-343080">
              <a:lnSpc>
                <a:spcPct val="100000"/>
              </a:lnSpc>
              <a:spcBef>
                <a:spcPts val="700"/>
              </a:spcBef>
              <a:buClr>
                <a:srgbClr val="bfbfbf"/>
              </a:buClr>
              <a:buSzPct val="50000"/>
              <a:buFont typeface="Arial"/>
              <a:buChar char="•"/>
            </a:pPr>
            <a:r>
              <a:rPr b="0" lang="en-CA" sz="2000" spc="-1" strike="noStrike">
                <a:solidFill>
                  <a:srgbClr val="000000"/>
                </a:solidFill>
                <a:latin typeface="Arial"/>
                <a:ea typeface="DejaVu Sans"/>
              </a:rPr>
              <a:t>Each site can add one to hundreds of devices</a:t>
            </a:r>
            <a:endParaRPr b="0" lang="en-US" sz="2000" spc="-1" strike="noStrike">
              <a:latin typeface="Arial"/>
            </a:endParaRPr>
          </a:p>
          <a:p>
            <a:pPr lvl="1" marL="343080" indent="-343080">
              <a:lnSpc>
                <a:spcPct val="100000"/>
              </a:lnSpc>
              <a:spcBef>
                <a:spcPts val="700"/>
              </a:spcBef>
              <a:buClr>
                <a:srgbClr val="bfbfbf"/>
              </a:buClr>
              <a:buSzPct val="50000"/>
              <a:buFont typeface="Arial"/>
              <a:buChar char="•"/>
            </a:pPr>
            <a:r>
              <a:rPr b="0" lang="en-CA" sz="2000" spc="-1" strike="noStrike">
                <a:solidFill>
                  <a:srgbClr val="000000"/>
                </a:solidFill>
                <a:latin typeface="Arial"/>
                <a:ea typeface="DejaVu Sans"/>
              </a:rPr>
              <a:t>Sites broadcast their availability to a central repository / directory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211" name="object 137"/>
          <p:cNvSpPr/>
          <p:nvPr/>
        </p:nvSpPr>
        <p:spPr>
          <a:xfrm>
            <a:off x="0" y="6252840"/>
            <a:ext cx="12190680" cy="604440"/>
          </a:xfrm>
          <a:custGeom>
            <a:avLst/>
            <a:gdLst/>
            <a:ahLst/>
            <a:rect l="l" t="t" r="r" b="b"/>
            <a:pathLst>
              <a:path w="12192000" h="605790">
                <a:moveTo>
                  <a:pt x="12039601" y="0"/>
                </a:moveTo>
                <a:lnTo>
                  <a:pt x="140399" y="0"/>
                </a:lnTo>
                <a:lnTo>
                  <a:pt x="92231" y="7769"/>
                </a:lnTo>
                <a:lnTo>
                  <a:pt x="50396" y="29405"/>
                </a:lnTo>
                <a:lnTo>
                  <a:pt x="17405" y="62396"/>
                </a:lnTo>
                <a:lnTo>
                  <a:pt x="0" y="96052"/>
                </a:lnTo>
                <a:lnTo>
                  <a:pt x="0" y="605650"/>
                </a:lnTo>
                <a:lnTo>
                  <a:pt x="12192000" y="605650"/>
                </a:lnTo>
                <a:lnTo>
                  <a:pt x="12192000" y="152392"/>
                </a:lnTo>
                <a:lnTo>
                  <a:pt x="12184231" y="104231"/>
                </a:lnTo>
                <a:lnTo>
                  <a:pt x="12162595" y="62396"/>
                </a:lnTo>
                <a:lnTo>
                  <a:pt x="12129604" y="29405"/>
                </a:lnTo>
                <a:lnTo>
                  <a:pt x="12087769" y="7769"/>
                </a:lnTo>
                <a:lnTo>
                  <a:pt x="12039601" y="0"/>
                </a:lnTo>
                <a:close/>
              </a:path>
            </a:pathLst>
          </a:custGeom>
          <a:solidFill>
            <a:srgbClr val="533b8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12" name="PlaceHolder 17"/>
          <p:cNvSpPr/>
          <p:nvPr/>
        </p:nvSpPr>
        <p:spPr>
          <a:xfrm>
            <a:off x="61920" y="6426000"/>
            <a:ext cx="4344120" cy="68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3240" bIns="0" anchor="t">
            <a:noAutofit/>
          </a:bodyPr>
          <a:p>
            <a:pPr marL="12600">
              <a:lnSpc>
                <a:spcPct val="100000"/>
              </a:lnSpc>
              <a:spcBef>
                <a:spcPts val="26"/>
              </a:spcBef>
              <a:buNone/>
            </a:pPr>
            <a:r>
              <a:rPr b="0" lang="it-IT" sz="1000" spc="-7" strike="noStrike">
                <a:solidFill>
                  <a:srgbClr val="ffffff"/>
                </a:solidFill>
                <a:latin typeface="Plus Jakarta Sans"/>
                <a:ea typeface="DejaVu Sans"/>
              </a:rPr>
              <a:t>Building</a:t>
            </a:r>
            <a:r>
              <a:rPr b="0" lang="it-IT" sz="1000" spc="-12" strike="noStrike">
                <a:solidFill>
                  <a:srgbClr val="ffffff"/>
                </a:solidFill>
                <a:latin typeface="Plus Jakarta Sans"/>
                <a:ea typeface="DejaVu Sans"/>
              </a:rPr>
              <a:t> </a:t>
            </a:r>
            <a:r>
              <a:rPr b="0" lang="it-IT" sz="1000" spc="-7" strike="noStrike">
                <a:solidFill>
                  <a:srgbClr val="ffffff"/>
                </a:solidFill>
                <a:latin typeface="Plus Jakarta Sans"/>
                <a:ea typeface="DejaVu Sans"/>
              </a:rPr>
              <a:t>together</a:t>
            </a:r>
            <a:r>
              <a:rPr b="0" lang="it-IT" sz="1000" spc="-12" strike="noStrike">
                <a:solidFill>
                  <a:srgbClr val="ffffff"/>
                </a:solidFill>
                <a:latin typeface="Plus Jakarta Sans"/>
                <a:ea typeface="DejaVu Sans"/>
              </a:rPr>
              <a:t> </a:t>
            </a:r>
            <a:r>
              <a:rPr b="0" lang="it-IT" sz="1000" spc="-1" strike="noStrike">
                <a:solidFill>
                  <a:srgbClr val="ffffff"/>
                </a:solidFill>
                <a:latin typeface="Plus Jakarta Sans"/>
                <a:ea typeface="DejaVu Sans"/>
              </a:rPr>
              <a:t>a</a:t>
            </a:r>
            <a:r>
              <a:rPr b="0" lang="it-IT" sz="1000" spc="-12" strike="noStrike">
                <a:solidFill>
                  <a:srgbClr val="ffffff"/>
                </a:solidFill>
                <a:latin typeface="Plus Jakarta Sans"/>
                <a:ea typeface="DejaVu Sans"/>
              </a:rPr>
              <a:t> </a:t>
            </a:r>
            <a:r>
              <a:rPr b="0" lang="it-IT" sz="1000" spc="-7" strike="noStrike">
                <a:solidFill>
                  <a:srgbClr val="ffffff"/>
                </a:solidFill>
                <a:latin typeface="Plus Jakarta Sans"/>
                <a:ea typeface="DejaVu Sans"/>
              </a:rPr>
              <a:t>fully-connected</a:t>
            </a:r>
            <a:r>
              <a:rPr b="0" lang="it-IT" sz="1000" spc="-12" strike="noStrike">
                <a:solidFill>
                  <a:srgbClr val="ffffff"/>
                </a:solidFill>
                <a:latin typeface="Plus Jakarta Sans"/>
                <a:ea typeface="DejaVu Sans"/>
              </a:rPr>
              <a:t> </a:t>
            </a:r>
            <a:r>
              <a:rPr b="0" lang="it-IT" sz="1000" spc="-7" strike="noStrike">
                <a:solidFill>
                  <a:srgbClr val="ffffff"/>
                </a:solidFill>
                <a:latin typeface="Plus Jakarta Sans"/>
                <a:ea typeface="DejaVu Sans"/>
              </a:rPr>
              <a:t>all-scenario</a:t>
            </a:r>
            <a:r>
              <a:rPr b="0" lang="it-IT" sz="1000" spc="-12" strike="noStrike">
                <a:solidFill>
                  <a:srgbClr val="ffffff"/>
                </a:solidFill>
                <a:latin typeface="Plus Jakarta Sans"/>
                <a:ea typeface="DejaVu Sans"/>
              </a:rPr>
              <a:t> </a:t>
            </a:r>
            <a:r>
              <a:rPr b="0" lang="it-IT" sz="1000" spc="-1" strike="noStrike">
                <a:solidFill>
                  <a:srgbClr val="ffffff"/>
                </a:solidFill>
                <a:latin typeface="Plus Jakarta Sans"/>
                <a:ea typeface="DejaVu Sans"/>
              </a:rPr>
              <a:t>intelligent</a:t>
            </a:r>
            <a:r>
              <a:rPr b="0" lang="it-IT" sz="1000" spc="-7" strike="noStrike">
                <a:solidFill>
                  <a:srgbClr val="ffffff"/>
                </a:solidFill>
                <a:latin typeface="Plus Jakarta Sans"/>
                <a:ea typeface="DejaVu Sans"/>
              </a:rPr>
              <a:t> ecosystem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1213" name="object 138"/>
          <p:cNvSpPr/>
          <p:nvPr/>
        </p:nvSpPr>
        <p:spPr>
          <a:xfrm>
            <a:off x="10158840" y="6455520"/>
            <a:ext cx="1693440" cy="183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440" bIns="0" anchor="t">
            <a:spAutoFit/>
          </a:bodyPr>
          <a:p>
            <a:pPr marL="12600" algn="r">
              <a:lnSpc>
                <a:spcPct val="100000"/>
              </a:lnSpc>
              <a:spcBef>
                <a:spcPts val="11"/>
              </a:spcBef>
              <a:buNone/>
            </a:pPr>
            <a:r>
              <a:rPr b="1" lang="it-IT" sz="1200" spc="-1" strike="noStrike">
                <a:solidFill>
                  <a:srgbClr val="ffffff"/>
                </a:solidFill>
                <a:latin typeface="Plus Jakarta Sans"/>
                <a:ea typeface="DejaVu Sans"/>
              </a:rPr>
              <a:t>17</a:t>
            </a:r>
            <a:endParaRPr b="0" lang="en-US" sz="1200" spc="-1" strike="noStrike">
              <a:latin typeface="Arial"/>
            </a:endParaRPr>
          </a:p>
        </p:txBody>
      </p:sp>
      <p:pic>
        <p:nvPicPr>
          <p:cNvPr id="1214" name="Picture 26" descr="Logo, company name&#10;&#10;Description automatically generated"/>
          <p:cNvPicPr/>
          <p:nvPr/>
        </p:nvPicPr>
        <p:blipFill>
          <a:blip r:embed="rId3"/>
          <a:stretch/>
        </p:blipFill>
        <p:spPr>
          <a:xfrm>
            <a:off x="10215360" y="6245280"/>
            <a:ext cx="1292400" cy="611640"/>
          </a:xfrm>
          <a:prstGeom prst="rect">
            <a:avLst/>
          </a:prstGeom>
          <a:ln w="0">
            <a:noFill/>
          </a:ln>
        </p:spPr>
      </p:pic>
      <p:pic>
        <p:nvPicPr>
          <p:cNvPr id="1215" name="" descr=""/>
          <p:cNvPicPr/>
          <p:nvPr/>
        </p:nvPicPr>
        <p:blipFill>
          <a:blip r:embed="rId4">
            <a:lum bright="80000"/>
          </a:blip>
          <a:stretch/>
        </p:blipFill>
        <p:spPr>
          <a:xfrm>
            <a:off x="9304920" y="6393960"/>
            <a:ext cx="938880" cy="355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object 2"/>
          <p:cNvSpPr/>
          <p:nvPr/>
        </p:nvSpPr>
        <p:spPr>
          <a:xfrm>
            <a:off x="0" y="1017000"/>
            <a:ext cx="12190680" cy="5839920"/>
          </a:xfrm>
          <a:custGeom>
            <a:avLst/>
            <a:gdLst/>
            <a:ahLst/>
            <a:rect l="l" t="t" r="r" b="b"/>
            <a:pathLst>
              <a:path w="12192000" h="5841365">
                <a:moveTo>
                  <a:pt x="12192000" y="0"/>
                </a:moveTo>
                <a:lnTo>
                  <a:pt x="0" y="0"/>
                </a:lnTo>
                <a:lnTo>
                  <a:pt x="0" y="5841009"/>
                </a:lnTo>
                <a:lnTo>
                  <a:pt x="12192000" y="5841009"/>
                </a:lnTo>
                <a:lnTo>
                  <a:pt x="12192000" y="0"/>
                </a:lnTo>
                <a:close/>
              </a:path>
            </a:pathLst>
          </a:custGeom>
          <a:solidFill>
            <a:srgbClr val="1b193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17" name="object 4"/>
          <p:cNvSpPr/>
          <p:nvPr/>
        </p:nvSpPr>
        <p:spPr>
          <a:xfrm>
            <a:off x="438120" y="445680"/>
            <a:ext cx="298440" cy="341640"/>
          </a:xfrm>
          <a:custGeom>
            <a:avLst/>
            <a:gdLst/>
            <a:ahLst/>
            <a:rect l="l" t="t" r="r" b="b"/>
            <a:pathLst>
              <a:path w="299720" h="342900">
                <a:moveTo>
                  <a:pt x="37685" y="0"/>
                </a:moveTo>
                <a:lnTo>
                  <a:pt x="18426" y="3011"/>
                </a:lnTo>
                <a:lnTo>
                  <a:pt x="5412" y="17525"/>
                </a:lnTo>
                <a:lnTo>
                  <a:pt x="596" y="42480"/>
                </a:lnTo>
                <a:lnTo>
                  <a:pt x="0" y="297331"/>
                </a:lnTo>
                <a:lnTo>
                  <a:pt x="4907" y="322656"/>
                </a:lnTo>
                <a:lnTo>
                  <a:pt x="18413" y="338179"/>
                </a:lnTo>
                <a:lnTo>
                  <a:pt x="38488" y="342688"/>
                </a:lnTo>
                <a:lnTo>
                  <a:pt x="63106" y="334974"/>
                </a:lnTo>
                <a:lnTo>
                  <a:pt x="272503" y="221283"/>
                </a:lnTo>
                <a:lnTo>
                  <a:pt x="292382" y="204839"/>
                </a:lnTo>
                <a:lnTo>
                  <a:pt x="299534" y="185544"/>
                </a:lnTo>
                <a:lnTo>
                  <a:pt x="293872" y="165760"/>
                </a:lnTo>
                <a:lnTo>
                  <a:pt x="275310" y="147852"/>
                </a:lnTo>
                <a:lnTo>
                  <a:pt x="61239" y="9549"/>
                </a:lnTo>
                <a:lnTo>
                  <a:pt x="37685" y="0"/>
                </a:lnTo>
                <a:close/>
              </a:path>
            </a:pathLst>
          </a:custGeom>
          <a:solidFill>
            <a:srgbClr val="533b8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18" name="PlaceHolder 1"/>
          <p:cNvSpPr>
            <a:spLocks noGrp="1"/>
          </p:cNvSpPr>
          <p:nvPr>
            <p:ph type="title"/>
          </p:nvPr>
        </p:nvSpPr>
        <p:spPr>
          <a:xfrm>
            <a:off x="813600" y="424800"/>
            <a:ext cx="3833280" cy="115668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>
              <a:lnSpc>
                <a:spcPct val="100000"/>
              </a:lnSpc>
              <a:spcBef>
                <a:spcPts val="99"/>
              </a:spcBef>
              <a:buNone/>
            </a:pPr>
            <a:r>
              <a:rPr b="1" lang="en-US" sz="2400" spc="-86" strike="noStrike">
                <a:solidFill>
                  <a:srgbClr val="0c053b"/>
                </a:solidFill>
                <a:latin typeface="Plus Jakarta Sans"/>
              </a:rPr>
              <a:t>IP AND FOSS 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219" name="TextShape 2"/>
          <p:cNvSpPr/>
          <p:nvPr/>
        </p:nvSpPr>
        <p:spPr>
          <a:xfrm>
            <a:off x="6921360" y="1219320"/>
            <a:ext cx="5193000" cy="4777200"/>
          </a:xfrm>
          <a:prstGeom prst="rect">
            <a:avLst/>
          </a:prstGeom>
          <a:solidFill>
            <a:srgbClr val="a47ed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lvl="1" marL="343080" indent="-343080">
              <a:lnSpc>
                <a:spcPct val="100000"/>
              </a:lnSpc>
              <a:spcBef>
                <a:spcPts val="700"/>
              </a:spcBef>
              <a:buClr>
                <a:srgbClr val="bfbfbf"/>
              </a:buClr>
              <a:buSzPct val="50000"/>
              <a:buFont typeface="Arial"/>
              <a:buChar char="•"/>
            </a:pPr>
            <a:r>
              <a:rPr b="0" lang="en-CA" sz="2000" spc="-1" strike="noStrike">
                <a:solidFill>
                  <a:srgbClr val="ffffff"/>
                </a:solidFill>
                <a:latin typeface="Arial"/>
                <a:ea typeface="DejaVu Sans"/>
              </a:rPr>
              <a:t>Openchain Specification 2.0</a:t>
            </a:r>
            <a:endParaRPr b="0" lang="en-US" sz="2000" spc="-1" strike="noStrike">
              <a:latin typeface="Arial"/>
            </a:endParaRPr>
          </a:p>
          <a:p>
            <a:pPr lvl="1" marL="343080" indent="-343080">
              <a:lnSpc>
                <a:spcPct val="100000"/>
              </a:lnSpc>
              <a:spcBef>
                <a:spcPts val="700"/>
              </a:spcBef>
              <a:buClr>
                <a:srgbClr val="bfbfbf"/>
              </a:buClr>
              <a:buSzPct val="50000"/>
              <a:buFont typeface="Arial"/>
              <a:buChar char="•"/>
            </a:pPr>
            <a:r>
              <a:rPr b="0" lang="en-CA" sz="2000" spc="-1" strike="noStrike">
                <a:solidFill>
                  <a:srgbClr val="ffffff"/>
                </a:solidFill>
                <a:latin typeface="Arial"/>
                <a:ea typeface="DejaVu Sans"/>
              </a:rPr>
              <a:t>Training, R&amp;R, fundings, activity, IP auditing embedded into R&amp;D</a:t>
            </a:r>
            <a:endParaRPr b="0" lang="en-US" sz="2000" spc="-1" strike="noStrike">
              <a:latin typeface="Arial"/>
            </a:endParaRPr>
          </a:p>
          <a:p>
            <a:pPr lvl="1" marL="343080" indent="-343080">
              <a:lnSpc>
                <a:spcPct val="100000"/>
              </a:lnSpc>
              <a:spcBef>
                <a:spcPts val="700"/>
              </a:spcBef>
              <a:buClr>
                <a:srgbClr val="bfbfbf"/>
              </a:buClr>
              <a:buSzPct val="50000"/>
              <a:buFont typeface="Arial"/>
              <a:buChar char="•"/>
            </a:pPr>
            <a:r>
              <a:rPr b="0" lang="en-CA" sz="2000" spc="-1" strike="noStrike">
                <a:solidFill>
                  <a:srgbClr val="ffffff"/>
                </a:solidFill>
                <a:latin typeface="Arial"/>
                <a:ea typeface="DejaVu Sans"/>
              </a:rPr>
              <a:t>IP compliance integrated in CI / CD</a:t>
            </a:r>
            <a:endParaRPr b="0" lang="en-US" sz="2000" spc="-1" strike="noStrike">
              <a:latin typeface="Arial"/>
            </a:endParaRPr>
          </a:p>
          <a:p>
            <a:pPr lvl="1" marL="343080" indent="-343080">
              <a:lnSpc>
                <a:spcPct val="100000"/>
              </a:lnSpc>
              <a:spcBef>
                <a:spcPts val="700"/>
              </a:spcBef>
              <a:buClr>
                <a:srgbClr val="bfbfbf"/>
              </a:buClr>
              <a:buSzPct val="50000"/>
              <a:buFont typeface="Arial"/>
              <a:buChar char="•"/>
            </a:pPr>
            <a:r>
              <a:rPr b="0" lang="en-CA" sz="2000" spc="-1" strike="noStrike">
                <a:solidFill>
                  <a:srgbClr val="ffffff"/>
                </a:solidFill>
                <a:latin typeface="Arial"/>
                <a:ea typeface="DejaVu Sans"/>
              </a:rPr>
              <a:t>Low Resolution SBOM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700"/>
              </a:spcBef>
              <a:buNone/>
            </a:pPr>
            <a:r>
              <a:rPr b="0" lang="en-CA" sz="1600" spc="-1" strike="noStrike">
                <a:solidFill>
                  <a:srgbClr val="ffffff"/>
                </a:solidFill>
                <a:latin typeface="Arial"/>
                <a:ea typeface="DejaVu Sans"/>
              </a:rPr>
              <a:t>	</a:t>
            </a:r>
            <a:r>
              <a:rPr b="0" lang="en-CA" sz="1600" spc="-1" strike="noStrike">
                <a:solidFill>
                  <a:srgbClr val="ffffff"/>
                </a:solidFill>
                <a:latin typeface="Arial"/>
                <a:ea typeface="DejaVu Sans"/>
              </a:rPr>
              <a:t>Merge --&gt; Scan --&gt; Fossology </a:t>
            </a:r>
            <a:r>
              <a:rPr b="0" lang="en-CA" sz="1600" spc="-1" strike="noStrike">
                <a:solidFill>
                  <a:srgbClr val="ffffff"/>
                </a:solidFill>
                <a:latin typeface="Wingdings"/>
                <a:ea typeface="DejaVu Sans"/>
              </a:rPr>
              <a:t></a:t>
            </a:r>
            <a:r>
              <a:rPr b="0" lang="en-CA" sz="1600" spc="-1" strike="noStrike">
                <a:solidFill>
                  <a:srgbClr val="ffffff"/>
                </a:solidFill>
                <a:latin typeface="Arial"/>
                <a:ea typeface="DejaVu Sans"/>
              </a:rPr>
              <a:t> Dashboard</a:t>
            </a:r>
            <a:endParaRPr b="0" lang="en-US" sz="1600" spc="-1" strike="noStrike">
              <a:latin typeface="Arial"/>
            </a:endParaRPr>
          </a:p>
          <a:p>
            <a:pPr lvl="1" marL="343080" indent="-343080">
              <a:lnSpc>
                <a:spcPct val="100000"/>
              </a:lnSpc>
              <a:spcBef>
                <a:spcPts val="700"/>
              </a:spcBef>
              <a:buClr>
                <a:srgbClr val="bfbfbf"/>
              </a:buClr>
              <a:buSzPct val="50000"/>
              <a:buFont typeface="Arial"/>
              <a:buChar char="•"/>
            </a:pPr>
            <a:r>
              <a:rPr b="0" lang="en-CA" sz="2000" spc="-1" strike="noStrike">
                <a:solidFill>
                  <a:srgbClr val="ffffff"/>
                </a:solidFill>
                <a:latin typeface="Arial"/>
                <a:ea typeface="DejaVu Sans"/>
              </a:rPr>
              <a:t>High Resolution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700"/>
              </a:spcBef>
              <a:buNone/>
            </a:pPr>
            <a:r>
              <a:rPr b="0" lang="en-CA" sz="1600" spc="-1" strike="noStrike">
                <a:solidFill>
                  <a:srgbClr val="ffffff"/>
                </a:solidFill>
                <a:latin typeface="Arial"/>
                <a:ea typeface="DejaVu Sans"/>
              </a:rPr>
              <a:t>	</a:t>
            </a:r>
            <a:r>
              <a:rPr b="0" lang="en-CA" sz="1600" spc="-1" strike="noStrike">
                <a:solidFill>
                  <a:srgbClr val="ffffff"/>
                </a:solidFill>
                <a:latin typeface="Arial"/>
                <a:ea typeface="DejaVu Sans"/>
              </a:rPr>
              <a:t>Fossology --&gt; IP Auditors --&gt; SPDX</a:t>
            </a:r>
            <a:endParaRPr b="0" lang="en-US" sz="1600" spc="-1" strike="noStrike">
              <a:latin typeface="Arial"/>
            </a:endParaRPr>
          </a:p>
          <a:p>
            <a:pPr lvl="1" marL="343080" indent="-343080">
              <a:lnSpc>
                <a:spcPct val="100000"/>
              </a:lnSpc>
              <a:spcBef>
                <a:spcPts val="700"/>
              </a:spcBef>
              <a:buClr>
                <a:srgbClr val="bfbfbf"/>
              </a:buClr>
              <a:buSzPct val="50000"/>
              <a:buFont typeface="Arial"/>
              <a:buChar char="•"/>
            </a:pPr>
            <a:r>
              <a:rPr b="0" lang="en-CA" sz="2000" spc="-1" strike="noStrike">
                <a:solidFill>
                  <a:srgbClr val="ffffff"/>
                </a:solidFill>
                <a:latin typeface="Arial"/>
                <a:ea typeface="DejaVu Sans"/>
              </a:rPr>
              <a:t>Releases SBOMs for alpha, beta and official yearly release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1220" name="Picture 3" descr="Graphical user interface, application, Teams&#10;&#10;Description automatically generated"/>
          <p:cNvPicPr/>
          <p:nvPr/>
        </p:nvPicPr>
        <p:blipFill>
          <a:blip r:embed="rId1"/>
          <a:srcRect l="0" t="0" r="7109" b="0"/>
          <a:stretch/>
        </p:blipFill>
        <p:spPr>
          <a:xfrm>
            <a:off x="91440" y="1432440"/>
            <a:ext cx="6765120" cy="4204800"/>
          </a:xfrm>
          <a:prstGeom prst="rect">
            <a:avLst/>
          </a:prstGeom>
          <a:ln w="0">
            <a:noFill/>
          </a:ln>
          <a:effectLst>
            <a:outerShdw blurRad="50760" dir="2700000" dist="37674" rotWithShape="0">
              <a:srgbClr val="000000">
                <a:alpha val="40000"/>
              </a:srgbClr>
            </a:outerShdw>
          </a:effectLst>
        </p:spPr>
      </p:pic>
      <p:sp>
        <p:nvSpPr>
          <p:cNvPr id="1221" name="object 286"/>
          <p:cNvSpPr/>
          <p:nvPr/>
        </p:nvSpPr>
        <p:spPr>
          <a:xfrm>
            <a:off x="0" y="6252840"/>
            <a:ext cx="12190680" cy="604440"/>
          </a:xfrm>
          <a:custGeom>
            <a:avLst/>
            <a:gdLst/>
            <a:ahLst/>
            <a:rect l="l" t="t" r="r" b="b"/>
            <a:pathLst>
              <a:path w="12192000" h="605790">
                <a:moveTo>
                  <a:pt x="12039601" y="0"/>
                </a:moveTo>
                <a:lnTo>
                  <a:pt x="140399" y="0"/>
                </a:lnTo>
                <a:lnTo>
                  <a:pt x="92231" y="7769"/>
                </a:lnTo>
                <a:lnTo>
                  <a:pt x="50396" y="29405"/>
                </a:lnTo>
                <a:lnTo>
                  <a:pt x="17405" y="62396"/>
                </a:lnTo>
                <a:lnTo>
                  <a:pt x="0" y="96052"/>
                </a:lnTo>
                <a:lnTo>
                  <a:pt x="0" y="605650"/>
                </a:lnTo>
                <a:lnTo>
                  <a:pt x="12192000" y="605650"/>
                </a:lnTo>
                <a:lnTo>
                  <a:pt x="12192000" y="152392"/>
                </a:lnTo>
                <a:lnTo>
                  <a:pt x="12184231" y="104231"/>
                </a:lnTo>
                <a:lnTo>
                  <a:pt x="12162595" y="62396"/>
                </a:lnTo>
                <a:lnTo>
                  <a:pt x="12129604" y="29405"/>
                </a:lnTo>
                <a:lnTo>
                  <a:pt x="12087769" y="7769"/>
                </a:lnTo>
                <a:lnTo>
                  <a:pt x="12039601" y="0"/>
                </a:lnTo>
                <a:close/>
              </a:path>
            </a:pathLst>
          </a:custGeom>
          <a:solidFill>
            <a:srgbClr val="533b8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22" name="PlaceHolder 18"/>
          <p:cNvSpPr/>
          <p:nvPr/>
        </p:nvSpPr>
        <p:spPr>
          <a:xfrm>
            <a:off x="61920" y="6426000"/>
            <a:ext cx="4344120" cy="68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3240" bIns="0" anchor="t">
            <a:noAutofit/>
          </a:bodyPr>
          <a:p>
            <a:pPr marL="12600">
              <a:lnSpc>
                <a:spcPct val="100000"/>
              </a:lnSpc>
              <a:spcBef>
                <a:spcPts val="26"/>
              </a:spcBef>
              <a:buNone/>
            </a:pPr>
            <a:r>
              <a:rPr b="0" lang="it-IT" sz="1000" spc="-7" strike="noStrike">
                <a:solidFill>
                  <a:srgbClr val="ffffff"/>
                </a:solidFill>
                <a:latin typeface="Plus Jakarta Sans"/>
                <a:ea typeface="DejaVu Sans"/>
              </a:rPr>
              <a:t>Building</a:t>
            </a:r>
            <a:r>
              <a:rPr b="0" lang="it-IT" sz="1000" spc="-12" strike="noStrike">
                <a:solidFill>
                  <a:srgbClr val="ffffff"/>
                </a:solidFill>
                <a:latin typeface="Plus Jakarta Sans"/>
                <a:ea typeface="DejaVu Sans"/>
              </a:rPr>
              <a:t> </a:t>
            </a:r>
            <a:r>
              <a:rPr b="0" lang="it-IT" sz="1000" spc="-7" strike="noStrike">
                <a:solidFill>
                  <a:srgbClr val="ffffff"/>
                </a:solidFill>
                <a:latin typeface="Plus Jakarta Sans"/>
                <a:ea typeface="DejaVu Sans"/>
              </a:rPr>
              <a:t>together</a:t>
            </a:r>
            <a:r>
              <a:rPr b="0" lang="it-IT" sz="1000" spc="-12" strike="noStrike">
                <a:solidFill>
                  <a:srgbClr val="ffffff"/>
                </a:solidFill>
                <a:latin typeface="Plus Jakarta Sans"/>
                <a:ea typeface="DejaVu Sans"/>
              </a:rPr>
              <a:t> </a:t>
            </a:r>
            <a:r>
              <a:rPr b="0" lang="it-IT" sz="1000" spc="-1" strike="noStrike">
                <a:solidFill>
                  <a:srgbClr val="ffffff"/>
                </a:solidFill>
                <a:latin typeface="Plus Jakarta Sans"/>
                <a:ea typeface="DejaVu Sans"/>
              </a:rPr>
              <a:t>a</a:t>
            </a:r>
            <a:r>
              <a:rPr b="0" lang="it-IT" sz="1000" spc="-12" strike="noStrike">
                <a:solidFill>
                  <a:srgbClr val="ffffff"/>
                </a:solidFill>
                <a:latin typeface="Plus Jakarta Sans"/>
                <a:ea typeface="DejaVu Sans"/>
              </a:rPr>
              <a:t> </a:t>
            </a:r>
            <a:r>
              <a:rPr b="0" lang="it-IT" sz="1000" spc="-7" strike="noStrike">
                <a:solidFill>
                  <a:srgbClr val="ffffff"/>
                </a:solidFill>
                <a:latin typeface="Plus Jakarta Sans"/>
                <a:ea typeface="DejaVu Sans"/>
              </a:rPr>
              <a:t>fully-connected</a:t>
            </a:r>
            <a:r>
              <a:rPr b="0" lang="it-IT" sz="1000" spc="-12" strike="noStrike">
                <a:solidFill>
                  <a:srgbClr val="ffffff"/>
                </a:solidFill>
                <a:latin typeface="Plus Jakarta Sans"/>
                <a:ea typeface="DejaVu Sans"/>
              </a:rPr>
              <a:t> </a:t>
            </a:r>
            <a:r>
              <a:rPr b="0" lang="it-IT" sz="1000" spc="-7" strike="noStrike">
                <a:solidFill>
                  <a:srgbClr val="ffffff"/>
                </a:solidFill>
                <a:latin typeface="Plus Jakarta Sans"/>
                <a:ea typeface="DejaVu Sans"/>
              </a:rPr>
              <a:t>all-scenario</a:t>
            </a:r>
            <a:r>
              <a:rPr b="0" lang="it-IT" sz="1000" spc="-12" strike="noStrike">
                <a:solidFill>
                  <a:srgbClr val="ffffff"/>
                </a:solidFill>
                <a:latin typeface="Plus Jakarta Sans"/>
                <a:ea typeface="DejaVu Sans"/>
              </a:rPr>
              <a:t> </a:t>
            </a:r>
            <a:r>
              <a:rPr b="0" lang="it-IT" sz="1000" spc="-1" strike="noStrike">
                <a:solidFill>
                  <a:srgbClr val="ffffff"/>
                </a:solidFill>
                <a:latin typeface="Plus Jakarta Sans"/>
                <a:ea typeface="DejaVu Sans"/>
              </a:rPr>
              <a:t>intelligent</a:t>
            </a:r>
            <a:r>
              <a:rPr b="0" lang="it-IT" sz="1000" spc="-7" strike="noStrike">
                <a:solidFill>
                  <a:srgbClr val="ffffff"/>
                </a:solidFill>
                <a:latin typeface="Plus Jakarta Sans"/>
                <a:ea typeface="DejaVu Sans"/>
              </a:rPr>
              <a:t> ecosystem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1223" name="object 287"/>
          <p:cNvSpPr/>
          <p:nvPr/>
        </p:nvSpPr>
        <p:spPr>
          <a:xfrm>
            <a:off x="10158840" y="6455520"/>
            <a:ext cx="1693440" cy="183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440" bIns="0" anchor="t">
            <a:spAutoFit/>
          </a:bodyPr>
          <a:p>
            <a:pPr marL="12600" algn="r">
              <a:lnSpc>
                <a:spcPct val="100000"/>
              </a:lnSpc>
              <a:spcBef>
                <a:spcPts val="11"/>
              </a:spcBef>
              <a:buNone/>
            </a:pPr>
            <a:r>
              <a:rPr b="1" lang="it-IT" sz="1200" spc="-1" strike="noStrike">
                <a:solidFill>
                  <a:srgbClr val="ffffff"/>
                </a:solidFill>
                <a:latin typeface="Plus Jakarta Sans"/>
                <a:ea typeface="DejaVu Sans"/>
              </a:rPr>
              <a:t>18</a:t>
            </a:r>
            <a:endParaRPr b="0" lang="en-US" sz="1200" spc="-1" strike="noStrike">
              <a:latin typeface="Arial"/>
            </a:endParaRPr>
          </a:p>
        </p:txBody>
      </p:sp>
      <p:pic>
        <p:nvPicPr>
          <p:cNvPr id="1224" name="Picture 27" descr="Logo, company name&#10;&#10;Description automatically generated"/>
          <p:cNvPicPr/>
          <p:nvPr/>
        </p:nvPicPr>
        <p:blipFill>
          <a:blip r:embed="rId2"/>
          <a:stretch/>
        </p:blipFill>
        <p:spPr>
          <a:xfrm>
            <a:off x="10215360" y="6245280"/>
            <a:ext cx="1292400" cy="611640"/>
          </a:xfrm>
          <a:prstGeom prst="rect">
            <a:avLst/>
          </a:prstGeom>
          <a:ln w="0">
            <a:noFill/>
          </a:ln>
        </p:spPr>
      </p:pic>
      <p:pic>
        <p:nvPicPr>
          <p:cNvPr id="1225" name="" descr=""/>
          <p:cNvPicPr/>
          <p:nvPr/>
        </p:nvPicPr>
        <p:blipFill>
          <a:blip r:embed="rId3">
            <a:lum bright="80000"/>
          </a:blip>
          <a:stretch/>
        </p:blipFill>
        <p:spPr>
          <a:xfrm>
            <a:off x="9304920" y="6393960"/>
            <a:ext cx="938880" cy="355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object 2"/>
          <p:cNvSpPr/>
          <p:nvPr/>
        </p:nvSpPr>
        <p:spPr>
          <a:xfrm>
            <a:off x="0" y="941040"/>
            <a:ext cx="2897280" cy="4432680"/>
          </a:xfrm>
          <a:custGeom>
            <a:avLst/>
            <a:gdLst/>
            <a:ahLst/>
            <a:rect l="l" t="t" r="r" b="b"/>
            <a:pathLst>
              <a:path w="2898775" h="4434205">
                <a:moveTo>
                  <a:pt x="0" y="0"/>
                </a:moveTo>
                <a:lnTo>
                  <a:pt x="0" y="4433954"/>
                </a:lnTo>
                <a:lnTo>
                  <a:pt x="2176725" y="4059920"/>
                </a:lnTo>
                <a:lnTo>
                  <a:pt x="2229120" y="4050021"/>
                </a:lnTo>
                <a:lnTo>
                  <a:pt x="2279645" y="4038669"/>
                </a:lnTo>
                <a:lnTo>
                  <a:pt x="2328286" y="4025900"/>
                </a:lnTo>
                <a:lnTo>
                  <a:pt x="2375032" y="4011749"/>
                </a:lnTo>
                <a:lnTo>
                  <a:pt x="2419870" y="3996250"/>
                </a:lnTo>
                <a:lnTo>
                  <a:pt x="2462787" y="3979440"/>
                </a:lnTo>
                <a:lnTo>
                  <a:pt x="2503772" y="3961352"/>
                </a:lnTo>
                <a:lnTo>
                  <a:pt x="2542811" y="3942022"/>
                </a:lnTo>
                <a:lnTo>
                  <a:pt x="2579893" y="3921486"/>
                </a:lnTo>
                <a:lnTo>
                  <a:pt x="2615004" y="3899778"/>
                </a:lnTo>
                <a:lnTo>
                  <a:pt x="2648133" y="3876933"/>
                </a:lnTo>
                <a:lnTo>
                  <a:pt x="2679267" y="3852987"/>
                </a:lnTo>
                <a:lnTo>
                  <a:pt x="2708394" y="3827975"/>
                </a:lnTo>
                <a:lnTo>
                  <a:pt x="2760575" y="3774892"/>
                </a:lnTo>
                <a:lnTo>
                  <a:pt x="2804577" y="3717965"/>
                </a:lnTo>
                <a:lnTo>
                  <a:pt x="2840301" y="3657474"/>
                </a:lnTo>
                <a:lnTo>
                  <a:pt x="2867648" y="3593702"/>
                </a:lnTo>
                <a:lnTo>
                  <a:pt x="2886517" y="3526928"/>
                </a:lnTo>
                <a:lnTo>
                  <a:pt x="2896810" y="3457433"/>
                </a:lnTo>
                <a:lnTo>
                  <a:pt x="2898709" y="3421753"/>
                </a:lnTo>
                <a:lnTo>
                  <a:pt x="2898427" y="3385499"/>
                </a:lnTo>
                <a:lnTo>
                  <a:pt x="2891268" y="3311405"/>
                </a:lnTo>
                <a:lnTo>
                  <a:pt x="2884367" y="3273637"/>
                </a:lnTo>
                <a:lnTo>
                  <a:pt x="2875234" y="3235434"/>
                </a:lnTo>
                <a:lnTo>
                  <a:pt x="2863858" y="3196832"/>
                </a:lnTo>
                <a:lnTo>
                  <a:pt x="2850226" y="3157866"/>
                </a:lnTo>
                <a:lnTo>
                  <a:pt x="2834326" y="3118571"/>
                </a:lnTo>
                <a:lnTo>
                  <a:pt x="2816145" y="3078981"/>
                </a:lnTo>
                <a:lnTo>
                  <a:pt x="2795670" y="3039133"/>
                </a:lnTo>
                <a:lnTo>
                  <a:pt x="2772890" y="2999062"/>
                </a:lnTo>
                <a:lnTo>
                  <a:pt x="2747792" y="2958801"/>
                </a:lnTo>
                <a:lnTo>
                  <a:pt x="2720363" y="2918387"/>
                </a:lnTo>
                <a:lnTo>
                  <a:pt x="2690591" y="2877855"/>
                </a:lnTo>
                <a:lnTo>
                  <a:pt x="2658463" y="2837239"/>
                </a:lnTo>
                <a:lnTo>
                  <a:pt x="2623968" y="2796575"/>
                </a:lnTo>
                <a:lnTo>
                  <a:pt x="456853" y="326349"/>
                </a:lnTo>
                <a:lnTo>
                  <a:pt x="420951" y="286827"/>
                </a:lnTo>
                <a:lnTo>
                  <a:pt x="384637" y="249604"/>
                </a:lnTo>
                <a:lnTo>
                  <a:pt x="347948" y="214675"/>
                </a:lnTo>
                <a:lnTo>
                  <a:pt x="310924" y="182032"/>
                </a:lnTo>
                <a:lnTo>
                  <a:pt x="273604" y="151669"/>
                </a:lnTo>
                <a:lnTo>
                  <a:pt x="236028" y="123578"/>
                </a:lnTo>
                <a:lnTo>
                  <a:pt x="198235" y="97754"/>
                </a:lnTo>
                <a:lnTo>
                  <a:pt x="160265" y="74189"/>
                </a:lnTo>
                <a:lnTo>
                  <a:pt x="122155" y="52876"/>
                </a:lnTo>
                <a:lnTo>
                  <a:pt x="83947" y="33810"/>
                </a:lnTo>
                <a:lnTo>
                  <a:pt x="45678" y="16983"/>
                </a:lnTo>
                <a:lnTo>
                  <a:pt x="7389" y="2388"/>
                </a:lnTo>
                <a:lnTo>
                  <a:pt x="0" y="0"/>
                </a:lnTo>
                <a:close/>
              </a:path>
            </a:pathLst>
          </a:custGeom>
          <a:solidFill>
            <a:srgbClr val="f6f2f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0" name="object 3"/>
          <p:cNvSpPr/>
          <p:nvPr/>
        </p:nvSpPr>
        <p:spPr>
          <a:xfrm>
            <a:off x="11046960" y="492480"/>
            <a:ext cx="1143360" cy="2310480"/>
          </a:xfrm>
          <a:custGeom>
            <a:avLst/>
            <a:gdLst/>
            <a:ahLst/>
            <a:rect l="l" t="t" r="r" b="b"/>
            <a:pathLst>
              <a:path w="1144904" h="2312035">
                <a:moveTo>
                  <a:pt x="1023230" y="0"/>
                </a:moveTo>
                <a:lnTo>
                  <a:pt x="951091" y="4811"/>
                </a:lnTo>
                <a:lnTo>
                  <a:pt x="881483" y="24355"/>
                </a:lnTo>
                <a:lnTo>
                  <a:pt x="815342" y="58472"/>
                </a:lnTo>
                <a:lnTo>
                  <a:pt x="783864" y="80945"/>
                </a:lnTo>
                <a:lnTo>
                  <a:pt x="753603" y="107001"/>
                </a:lnTo>
                <a:lnTo>
                  <a:pt x="724676" y="136619"/>
                </a:lnTo>
                <a:lnTo>
                  <a:pt x="697201" y="169780"/>
                </a:lnTo>
                <a:lnTo>
                  <a:pt x="671294" y="206464"/>
                </a:lnTo>
                <a:lnTo>
                  <a:pt x="647073" y="246650"/>
                </a:lnTo>
                <a:lnTo>
                  <a:pt x="624653" y="290318"/>
                </a:lnTo>
                <a:lnTo>
                  <a:pt x="604152" y="337449"/>
                </a:lnTo>
                <a:lnTo>
                  <a:pt x="51537" y="1721876"/>
                </a:lnTo>
                <a:lnTo>
                  <a:pt x="33249" y="1772094"/>
                </a:lnTo>
                <a:lnTo>
                  <a:pt x="19031" y="1820719"/>
                </a:lnTo>
                <a:lnTo>
                  <a:pt x="8803" y="1867653"/>
                </a:lnTo>
                <a:lnTo>
                  <a:pt x="2485" y="1912799"/>
                </a:lnTo>
                <a:lnTo>
                  <a:pt x="0" y="1956059"/>
                </a:lnTo>
                <a:lnTo>
                  <a:pt x="1266" y="1997335"/>
                </a:lnTo>
                <a:lnTo>
                  <a:pt x="6205" y="2036528"/>
                </a:lnTo>
                <a:lnTo>
                  <a:pt x="26785" y="2108276"/>
                </a:lnTo>
                <a:lnTo>
                  <a:pt x="61104" y="2170521"/>
                </a:lnTo>
                <a:lnTo>
                  <a:pt x="108530" y="2222479"/>
                </a:lnTo>
                <a:lnTo>
                  <a:pt x="168427" y="2263366"/>
                </a:lnTo>
                <a:lnTo>
                  <a:pt x="240160" y="2292398"/>
                </a:lnTo>
                <a:lnTo>
                  <a:pt x="280268" y="2302225"/>
                </a:lnTo>
                <a:lnTo>
                  <a:pt x="323097" y="2308794"/>
                </a:lnTo>
                <a:lnTo>
                  <a:pt x="368568" y="2312008"/>
                </a:lnTo>
                <a:lnTo>
                  <a:pt x="416601" y="2311769"/>
                </a:lnTo>
                <a:lnTo>
                  <a:pt x="467119" y="2307978"/>
                </a:lnTo>
                <a:lnTo>
                  <a:pt x="520040" y="2300539"/>
                </a:lnTo>
                <a:lnTo>
                  <a:pt x="1144881" y="2193173"/>
                </a:lnTo>
                <a:lnTo>
                  <a:pt x="1144881" y="24931"/>
                </a:lnTo>
                <a:lnTo>
                  <a:pt x="1134140" y="20758"/>
                </a:lnTo>
                <a:lnTo>
                  <a:pt x="1096966" y="10082"/>
                </a:lnTo>
                <a:lnTo>
                  <a:pt x="1059957" y="3169"/>
                </a:lnTo>
                <a:lnTo>
                  <a:pt x="1023230" y="0"/>
                </a:lnTo>
                <a:close/>
              </a:path>
            </a:pathLst>
          </a:custGeom>
          <a:solidFill>
            <a:srgbClr val="f6f2f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1" name="object 2"/>
          <p:cNvSpPr/>
          <p:nvPr/>
        </p:nvSpPr>
        <p:spPr>
          <a:xfrm>
            <a:off x="0" y="6252480"/>
            <a:ext cx="12190680" cy="604440"/>
          </a:xfrm>
          <a:custGeom>
            <a:avLst/>
            <a:gdLst/>
            <a:ahLst/>
            <a:rect l="l" t="t" r="r" b="b"/>
            <a:pathLst>
              <a:path w="12192000" h="605790">
                <a:moveTo>
                  <a:pt x="12039601" y="0"/>
                </a:moveTo>
                <a:lnTo>
                  <a:pt x="140399" y="0"/>
                </a:lnTo>
                <a:lnTo>
                  <a:pt x="92231" y="7769"/>
                </a:lnTo>
                <a:lnTo>
                  <a:pt x="50396" y="29405"/>
                </a:lnTo>
                <a:lnTo>
                  <a:pt x="17405" y="62396"/>
                </a:lnTo>
                <a:lnTo>
                  <a:pt x="0" y="96052"/>
                </a:lnTo>
                <a:lnTo>
                  <a:pt x="0" y="605650"/>
                </a:lnTo>
                <a:lnTo>
                  <a:pt x="12192000" y="605650"/>
                </a:lnTo>
                <a:lnTo>
                  <a:pt x="12192000" y="152392"/>
                </a:lnTo>
                <a:lnTo>
                  <a:pt x="12184231" y="104231"/>
                </a:lnTo>
                <a:lnTo>
                  <a:pt x="12162595" y="62396"/>
                </a:lnTo>
                <a:lnTo>
                  <a:pt x="12129604" y="29405"/>
                </a:lnTo>
                <a:lnTo>
                  <a:pt x="12087769" y="7769"/>
                </a:lnTo>
                <a:lnTo>
                  <a:pt x="12039601" y="0"/>
                </a:lnTo>
                <a:close/>
              </a:path>
            </a:pathLst>
          </a:custGeom>
          <a:solidFill>
            <a:srgbClr val="533b8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2" name="PlaceHolder 1"/>
          <p:cNvSpPr>
            <a:spLocks noGrp="1"/>
          </p:cNvSpPr>
          <p:nvPr>
            <p:ph type="ftr" idx="13"/>
          </p:nvPr>
        </p:nvSpPr>
        <p:spPr>
          <a:xfrm>
            <a:off x="61920" y="6425640"/>
            <a:ext cx="4344120" cy="680760"/>
          </a:xfrm>
          <a:prstGeom prst="rect">
            <a:avLst/>
          </a:prstGeom>
          <a:noFill/>
          <a:ln w="0">
            <a:noFill/>
          </a:ln>
        </p:spPr>
        <p:txBody>
          <a:bodyPr lIns="0" rIns="0" tIns="3240" bIns="0" anchor="t">
            <a:noAutofit/>
          </a:bodyPr>
          <a:lstStyle>
            <a:lvl1pPr marL="12600">
              <a:lnSpc>
                <a:spcPct val="100000"/>
              </a:lnSpc>
              <a:spcBef>
                <a:spcPts val="26"/>
              </a:spcBef>
              <a:buNone/>
              <a:defRPr b="0" lang="it-IT" sz="1000" spc="-7" strike="noStrike">
                <a:solidFill>
                  <a:srgbClr val="ffffff"/>
                </a:solidFill>
                <a:latin typeface="Plus Jakarta Sans"/>
              </a:defRPr>
            </a:lvl1pPr>
          </a:lstStyle>
          <a:p>
            <a:pPr marL="12600">
              <a:lnSpc>
                <a:spcPct val="100000"/>
              </a:lnSpc>
              <a:spcBef>
                <a:spcPts val="26"/>
              </a:spcBef>
              <a:buNone/>
            </a:pPr>
            <a:r>
              <a:rPr b="0" lang="it-IT" sz="1000" spc="-7" strike="noStrike">
                <a:solidFill>
                  <a:srgbClr val="ffffff"/>
                </a:solidFill>
                <a:latin typeface="Plus Jakarta Sans"/>
              </a:rPr>
              <a:t>Building</a:t>
            </a:r>
            <a:r>
              <a:rPr b="0" lang="it-IT" sz="1000" spc="-12" strike="noStrike">
                <a:solidFill>
                  <a:srgbClr val="ffffff"/>
                </a:solidFill>
                <a:latin typeface="Plus Jakarta Sans"/>
              </a:rPr>
              <a:t> </a:t>
            </a:r>
            <a:r>
              <a:rPr b="0" lang="it-IT" sz="1000" spc="-7" strike="noStrike">
                <a:solidFill>
                  <a:srgbClr val="ffffff"/>
                </a:solidFill>
                <a:latin typeface="Plus Jakarta Sans"/>
              </a:rPr>
              <a:t>together</a:t>
            </a:r>
            <a:r>
              <a:rPr b="0" lang="it-IT" sz="1000" spc="-12" strike="noStrike">
                <a:solidFill>
                  <a:srgbClr val="ffffff"/>
                </a:solidFill>
                <a:latin typeface="Plus Jakarta Sans"/>
              </a:rPr>
              <a:t> </a:t>
            </a:r>
            <a:r>
              <a:rPr b="0" lang="it-IT" sz="1000" spc="-1" strike="noStrike">
                <a:solidFill>
                  <a:srgbClr val="ffffff"/>
                </a:solidFill>
                <a:latin typeface="Plus Jakarta Sans"/>
              </a:rPr>
              <a:t>a</a:t>
            </a:r>
            <a:r>
              <a:rPr b="0" lang="it-IT" sz="1000" spc="-12" strike="noStrike">
                <a:solidFill>
                  <a:srgbClr val="ffffff"/>
                </a:solidFill>
                <a:latin typeface="Plus Jakarta Sans"/>
              </a:rPr>
              <a:t> </a:t>
            </a:r>
            <a:r>
              <a:rPr b="0" lang="it-IT" sz="1000" spc="-7" strike="noStrike">
                <a:solidFill>
                  <a:srgbClr val="ffffff"/>
                </a:solidFill>
                <a:latin typeface="Plus Jakarta Sans"/>
              </a:rPr>
              <a:t>fully-connected</a:t>
            </a:r>
            <a:r>
              <a:rPr b="0" lang="it-IT" sz="1000" spc="-12" strike="noStrike">
                <a:solidFill>
                  <a:srgbClr val="ffffff"/>
                </a:solidFill>
                <a:latin typeface="Plus Jakarta Sans"/>
              </a:rPr>
              <a:t> </a:t>
            </a:r>
            <a:r>
              <a:rPr b="0" lang="it-IT" sz="1000" spc="-7" strike="noStrike">
                <a:solidFill>
                  <a:srgbClr val="ffffff"/>
                </a:solidFill>
                <a:latin typeface="Plus Jakarta Sans"/>
              </a:rPr>
              <a:t>all-scenario</a:t>
            </a:r>
            <a:r>
              <a:rPr b="0" lang="it-IT" sz="1000" spc="-12" strike="noStrike">
                <a:solidFill>
                  <a:srgbClr val="ffffff"/>
                </a:solidFill>
                <a:latin typeface="Plus Jakarta Sans"/>
              </a:rPr>
              <a:t> </a:t>
            </a:r>
            <a:r>
              <a:rPr b="0" lang="it-IT" sz="1000" spc="-1" strike="noStrike">
                <a:solidFill>
                  <a:srgbClr val="ffffff"/>
                </a:solidFill>
                <a:latin typeface="Plus Jakarta Sans"/>
              </a:rPr>
              <a:t>intelligent</a:t>
            </a:r>
            <a:r>
              <a:rPr b="0" lang="it-IT" sz="1000" spc="-7" strike="noStrike">
                <a:solidFill>
                  <a:srgbClr val="ffffff"/>
                </a:solidFill>
                <a:latin typeface="Plus Jakarta Sans"/>
              </a:rPr>
              <a:t> ecosystem</a:t>
            </a:r>
            <a:endParaRPr b="0" lang="en-US" sz="1000" spc="-1" strike="noStrike">
              <a:latin typeface="Times New Roman"/>
            </a:endParaRPr>
          </a:p>
        </p:txBody>
      </p:sp>
      <p:sp>
        <p:nvSpPr>
          <p:cNvPr id="213" name="object 32"/>
          <p:cNvSpPr/>
          <p:nvPr/>
        </p:nvSpPr>
        <p:spPr>
          <a:xfrm>
            <a:off x="10158840" y="6455160"/>
            <a:ext cx="1693440" cy="183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440" bIns="0" anchor="t">
            <a:spAutoFit/>
          </a:bodyPr>
          <a:p>
            <a:pPr marL="12600" algn="r">
              <a:lnSpc>
                <a:spcPct val="100000"/>
              </a:lnSpc>
              <a:spcBef>
                <a:spcPts val="11"/>
              </a:spcBef>
              <a:buNone/>
            </a:pPr>
            <a:r>
              <a:rPr b="1" lang="it-IT" sz="1200" spc="-1" strike="noStrike">
                <a:solidFill>
                  <a:srgbClr val="ffffff"/>
                </a:solidFill>
                <a:latin typeface="Plus Jakarta Sans"/>
                <a:ea typeface="DejaVu Sans"/>
              </a:rPr>
              <a:t>02</a:t>
            </a:r>
            <a:endParaRPr b="0" lang="en-US" sz="1200" spc="-1" strike="noStrike">
              <a:latin typeface="Arial"/>
            </a:endParaRPr>
          </a:p>
        </p:txBody>
      </p:sp>
      <p:pic>
        <p:nvPicPr>
          <p:cNvPr id="214" name="Picture 3" descr="Logo, company name&#10;&#10;Description automatically generated"/>
          <p:cNvPicPr/>
          <p:nvPr/>
        </p:nvPicPr>
        <p:blipFill>
          <a:blip r:embed="rId1"/>
          <a:stretch/>
        </p:blipFill>
        <p:spPr>
          <a:xfrm>
            <a:off x="10215360" y="6244920"/>
            <a:ext cx="1292400" cy="611640"/>
          </a:xfrm>
          <a:prstGeom prst="rect">
            <a:avLst/>
          </a:prstGeom>
          <a:ln w="0">
            <a:noFill/>
          </a:ln>
        </p:spPr>
      </p:pic>
      <p:pic>
        <p:nvPicPr>
          <p:cNvPr id="215" name="" descr=""/>
          <p:cNvPicPr/>
          <p:nvPr/>
        </p:nvPicPr>
        <p:blipFill>
          <a:blip r:embed="rId2">
            <a:lum bright="80000"/>
          </a:blip>
          <a:stretch/>
        </p:blipFill>
        <p:spPr>
          <a:xfrm>
            <a:off x="9304920" y="6393600"/>
            <a:ext cx="938880" cy="355320"/>
          </a:xfrm>
          <a:prstGeom prst="rect">
            <a:avLst/>
          </a:prstGeom>
          <a:ln w="0">
            <a:noFill/>
          </a:ln>
        </p:spPr>
      </p:pic>
      <p:grpSp>
        <p:nvGrpSpPr>
          <p:cNvPr id="216" name="Gruppo 2"/>
          <p:cNvGrpSpPr/>
          <p:nvPr/>
        </p:nvGrpSpPr>
        <p:grpSpPr>
          <a:xfrm>
            <a:off x="7702560" y="2271240"/>
            <a:ext cx="3507120" cy="3563640"/>
            <a:chOff x="7702560" y="2271240"/>
            <a:chExt cx="3507120" cy="3563640"/>
          </a:xfrm>
        </p:grpSpPr>
        <p:grpSp>
          <p:nvGrpSpPr>
            <p:cNvPr id="217" name="object 1"/>
            <p:cNvGrpSpPr/>
            <p:nvPr/>
          </p:nvGrpSpPr>
          <p:grpSpPr>
            <a:xfrm>
              <a:off x="7845480" y="2271240"/>
              <a:ext cx="1206000" cy="876240"/>
              <a:chOff x="7845480" y="2271240"/>
              <a:chExt cx="1206000" cy="876240"/>
            </a:xfrm>
          </p:grpSpPr>
          <p:sp>
            <p:nvSpPr>
              <p:cNvPr id="218" name="object 148"/>
              <p:cNvSpPr/>
              <p:nvPr/>
            </p:nvSpPr>
            <p:spPr>
              <a:xfrm>
                <a:off x="7845480" y="2334600"/>
                <a:ext cx="1206000" cy="812880"/>
              </a:xfrm>
              <a:custGeom>
                <a:avLst/>
                <a:gdLst/>
                <a:ahLst/>
                <a:rect l="l" t="t" r="r" b="b"/>
                <a:pathLst>
                  <a:path w="1401445" h="945514">
                    <a:moveTo>
                      <a:pt x="1400860" y="0"/>
                    </a:moveTo>
                    <a:lnTo>
                      <a:pt x="0" y="0"/>
                    </a:lnTo>
                    <a:lnTo>
                      <a:pt x="0" y="945032"/>
                    </a:lnTo>
                    <a:lnTo>
                      <a:pt x="1400860" y="945032"/>
                    </a:lnTo>
                    <a:lnTo>
                      <a:pt x="1400860" y="0"/>
                    </a:lnTo>
                    <a:close/>
                  </a:path>
                </a:pathLst>
              </a:custGeom>
              <a:solidFill>
                <a:srgbClr val="f3f1f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19" name="object 149"/>
              <p:cNvSpPr/>
              <p:nvPr/>
            </p:nvSpPr>
            <p:spPr>
              <a:xfrm>
                <a:off x="7893720" y="2412720"/>
                <a:ext cx="1109520" cy="3600"/>
              </a:xfrm>
              <a:custGeom>
                <a:avLst/>
                <a:gdLst/>
                <a:ahLst/>
                <a:rect l="l" t="t" r="r" b="b"/>
                <a:pathLst>
                  <a:path w="1289684" h="5714">
                    <a:moveTo>
                      <a:pt x="1289342" y="0"/>
                    </a:moveTo>
                    <a:lnTo>
                      <a:pt x="0" y="0"/>
                    </a:lnTo>
                    <a:lnTo>
                      <a:pt x="0" y="5613"/>
                    </a:lnTo>
                    <a:lnTo>
                      <a:pt x="1289342" y="5613"/>
                    </a:lnTo>
                    <a:lnTo>
                      <a:pt x="1289342" y="0"/>
                    </a:lnTo>
                    <a:close/>
                  </a:path>
                </a:pathLst>
              </a:custGeom>
              <a:solidFill>
                <a:srgbClr val="e1e0d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20" name="object 150"/>
              <p:cNvSpPr/>
              <p:nvPr/>
            </p:nvSpPr>
            <p:spPr>
              <a:xfrm>
                <a:off x="7845480" y="2271240"/>
                <a:ext cx="1206000" cy="149760"/>
              </a:xfrm>
              <a:custGeom>
                <a:avLst/>
                <a:gdLst/>
                <a:ahLst/>
                <a:rect l="l" t="t" r="r" b="b"/>
                <a:pathLst>
                  <a:path w="1401445" h="175260">
                    <a:moveTo>
                      <a:pt x="540435" y="159486"/>
                    </a:moveTo>
                    <a:lnTo>
                      <a:pt x="243027" y="159486"/>
                    </a:lnTo>
                    <a:lnTo>
                      <a:pt x="243027" y="174663"/>
                    </a:lnTo>
                    <a:lnTo>
                      <a:pt x="540435" y="174663"/>
                    </a:lnTo>
                    <a:lnTo>
                      <a:pt x="540435" y="159486"/>
                    </a:lnTo>
                    <a:close/>
                  </a:path>
                  <a:path w="1401445" h="175260">
                    <a:moveTo>
                      <a:pt x="1400860" y="36499"/>
                    </a:moveTo>
                    <a:lnTo>
                      <a:pt x="1397990" y="22288"/>
                    </a:lnTo>
                    <a:lnTo>
                      <a:pt x="1390167" y="10680"/>
                    </a:lnTo>
                    <a:lnTo>
                      <a:pt x="1378559" y="2857"/>
                    </a:lnTo>
                    <a:lnTo>
                      <a:pt x="1364348" y="0"/>
                    </a:lnTo>
                    <a:lnTo>
                      <a:pt x="36512" y="0"/>
                    </a:lnTo>
                    <a:lnTo>
                      <a:pt x="22301" y="2857"/>
                    </a:lnTo>
                    <a:lnTo>
                      <a:pt x="10693" y="10680"/>
                    </a:lnTo>
                    <a:lnTo>
                      <a:pt x="2870" y="22288"/>
                    </a:lnTo>
                    <a:lnTo>
                      <a:pt x="0" y="36499"/>
                    </a:lnTo>
                    <a:lnTo>
                      <a:pt x="0" y="73545"/>
                    </a:lnTo>
                    <a:lnTo>
                      <a:pt x="1400860" y="73545"/>
                    </a:lnTo>
                    <a:lnTo>
                      <a:pt x="1400860" y="36499"/>
                    </a:lnTo>
                    <a:close/>
                  </a:path>
                </a:pathLst>
              </a:custGeom>
              <a:solidFill>
                <a:srgbClr val="793fa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21" name="object 151"/>
              <p:cNvSpPr/>
              <p:nvPr/>
            </p:nvSpPr>
            <p:spPr>
              <a:xfrm>
                <a:off x="7893720" y="2493360"/>
                <a:ext cx="1109520" cy="590040"/>
              </a:xfrm>
              <a:custGeom>
                <a:avLst/>
                <a:gdLst/>
                <a:ahLst/>
                <a:rect l="l" t="t" r="r" b="b"/>
                <a:pathLst>
                  <a:path w="1289684" h="686435">
                    <a:moveTo>
                      <a:pt x="335965" y="681189"/>
                    </a:moveTo>
                    <a:lnTo>
                      <a:pt x="0" y="681189"/>
                    </a:lnTo>
                    <a:lnTo>
                      <a:pt x="0" y="686295"/>
                    </a:lnTo>
                    <a:lnTo>
                      <a:pt x="335965" y="686295"/>
                    </a:lnTo>
                    <a:lnTo>
                      <a:pt x="335965" y="681189"/>
                    </a:lnTo>
                    <a:close/>
                  </a:path>
                  <a:path w="1289684" h="686435">
                    <a:moveTo>
                      <a:pt x="335965" y="641273"/>
                    </a:moveTo>
                    <a:lnTo>
                      <a:pt x="0" y="641273"/>
                    </a:lnTo>
                    <a:lnTo>
                      <a:pt x="0" y="646379"/>
                    </a:lnTo>
                    <a:lnTo>
                      <a:pt x="335965" y="646379"/>
                    </a:lnTo>
                    <a:lnTo>
                      <a:pt x="335965" y="641273"/>
                    </a:lnTo>
                    <a:close/>
                  </a:path>
                  <a:path w="1289684" h="686435">
                    <a:moveTo>
                      <a:pt x="452907" y="585673"/>
                    </a:moveTo>
                    <a:lnTo>
                      <a:pt x="0" y="585673"/>
                    </a:lnTo>
                    <a:lnTo>
                      <a:pt x="0" y="590778"/>
                    </a:lnTo>
                    <a:lnTo>
                      <a:pt x="452907" y="590778"/>
                    </a:lnTo>
                    <a:lnTo>
                      <a:pt x="452907" y="585673"/>
                    </a:lnTo>
                    <a:close/>
                  </a:path>
                  <a:path w="1289684" h="686435">
                    <a:moveTo>
                      <a:pt x="452907" y="545769"/>
                    </a:moveTo>
                    <a:lnTo>
                      <a:pt x="0" y="545769"/>
                    </a:lnTo>
                    <a:lnTo>
                      <a:pt x="0" y="550862"/>
                    </a:lnTo>
                    <a:lnTo>
                      <a:pt x="452907" y="550862"/>
                    </a:lnTo>
                    <a:lnTo>
                      <a:pt x="452907" y="545769"/>
                    </a:lnTo>
                    <a:close/>
                  </a:path>
                  <a:path w="1289684" h="686435">
                    <a:moveTo>
                      <a:pt x="484670" y="0"/>
                    </a:moveTo>
                    <a:lnTo>
                      <a:pt x="0" y="0"/>
                    </a:lnTo>
                    <a:lnTo>
                      <a:pt x="0" y="455828"/>
                    </a:lnTo>
                    <a:lnTo>
                      <a:pt x="484670" y="455828"/>
                    </a:lnTo>
                    <a:lnTo>
                      <a:pt x="484670" y="0"/>
                    </a:lnTo>
                    <a:close/>
                  </a:path>
                  <a:path w="1289684" h="686435">
                    <a:moveTo>
                      <a:pt x="759993" y="681189"/>
                    </a:moveTo>
                    <a:lnTo>
                      <a:pt x="379666" y="681189"/>
                    </a:lnTo>
                    <a:lnTo>
                      <a:pt x="379666" y="686295"/>
                    </a:lnTo>
                    <a:lnTo>
                      <a:pt x="759993" y="686295"/>
                    </a:lnTo>
                    <a:lnTo>
                      <a:pt x="759993" y="681189"/>
                    </a:lnTo>
                    <a:close/>
                  </a:path>
                  <a:path w="1289684" h="686435">
                    <a:moveTo>
                      <a:pt x="759993" y="641273"/>
                    </a:moveTo>
                    <a:lnTo>
                      <a:pt x="379666" y="641273"/>
                    </a:lnTo>
                    <a:lnTo>
                      <a:pt x="379666" y="646379"/>
                    </a:lnTo>
                    <a:lnTo>
                      <a:pt x="759993" y="646379"/>
                    </a:lnTo>
                    <a:lnTo>
                      <a:pt x="759993" y="641273"/>
                    </a:lnTo>
                    <a:close/>
                  </a:path>
                  <a:path w="1289684" h="686435">
                    <a:moveTo>
                      <a:pt x="759993" y="585673"/>
                    </a:moveTo>
                    <a:lnTo>
                      <a:pt x="508139" y="585673"/>
                    </a:lnTo>
                    <a:lnTo>
                      <a:pt x="508139" y="590778"/>
                    </a:lnTo>
                    <a:lnTo>
                      <a:pt x="759993" y="590778"/>
                    </a:lnTo>
                    <a:lnTo>
                      <a:pt x="759993" y="585673"/>
                    </a:lnTo>
                    <a:close/>
                  </a:path>
                  <a:path w="1289684" h="686435">
                    <a:moveTo>
                      <a:pt x="759993" y="545769"/>
                    </a:moveTo>
                    <a:lnTo>
                      <a:pt x="508139" y="545769"/>
                    </a:lnTo>
                    <a:lnTo>
                      <a:pt x="508139" y="550862"/>
                    </a:lnTo>
                    <a:lnTo>
                      <a:pt x="759993" y="550862"/>
                    </a:lnTo>
                    <a:lnTo>
                      <a:pt x="759993" y="545769"/>
                    </a:lnTo>
                    <a:close/>
                  </a:path>
                  <a:path w="1289684" h="686435">
                    <a:moveTo>
                      <a:pt x="785698" y="239318"/>
                    </a:moveTo>
                    <a:lnTo>
                      <a:pt x="555485" y="239318"/>
                    </a:lnTo>
                    <a:lnTo>
                      <a:pt x="555485" y="455828"/>
                    </a:lnTo>
                    <a:lnTo>
                      <a:pt x="785698" y="455828"/>
                    </a:lnTo>
                    <a:lnTo>
                      <a:pt x="785698" y="239318"/>
                    </a:lnTo>
                    <a:close/>
                  </a:path>
                  <a:path w="1289684" h="686435">
                    <a:moveTo>
                      <a:pt x="785698" y="0"/>
                    </a:moveTo>
                    <a:lnTo>
                      <a:pt x="555485" y="0"/>
                    </a:lnTo>
                    <a:lnTo>
                      <a:pt x="555485" y="216509"/>
                    </a:lnTo>
                    <a:lnTo>
                      <a:pt x="785698" y="216509"/>
                    </a:lnTo>
                    <a:lnTo>
                      <a:pt x="785698" y="0"/>
                    </a:lnTo>
                    <a:close/>
                  </a:path>
                  <a:path w="1289684" h="686435">
                    <a:moveTo>
                      <a:pt x="1184719" y="450735"/>
                    </a:moveTo>
                    <a:lnTo>
                      <a:pt x="836447" y="450735"/>
                    </a:lnTo>
                    <a:lnTo>
                      <a:pt x="836447" y="455828"/>
                    </a:lnTo>
                    <a:lnTo>
                      <a:pt x="1184719" y="455828"/>
                    </a:lnTo>
                    <a:lnTo>
                      <a:pt x="1184719" y="450735"/>
                    </a:lnTo>
                    <a:close/>
                  </a:path>
                  <a:path w="1289684" h="686435">
                    <a:moveTo>
                      <a:pt x="1184719" y="211416"/>
                    </a:moveTo>
                    <a:lnTo>
                      <a:pt x="836447" y="211416"/>
                    </a:lnTo>
                    <a:lnTo>
                      <a:pt x="836447" y="216509"/>
                    </a:lnTo>
                    <a:lnTo>
                      <a:pt x="1184719" y="216509"/>
                    </a:lnTo>
                    <a:lnTo>
                      <a:pt x="1184719" y="211416"/>
                    </a:lnTo>
                    <a:close/>
                  </a:path>
                  <a:path w="1289684" h="686435">
                    <a:moveTo>
                      <a:pt x="1289342" y="681189"/>
                    </a:moveTo>
                    <a:lnTo>
                      <a:pt x="811034" y="681189"/>
                    </a:lnTo>
                    <a:lnTo>
                      <a:pt x="811034" y="686295"/>
                    </a:lnTo>
                    <a:lnTo>
                      <a:pt x="1289342" y="686295"/>
                    </a:lnTo>
                    <a:lnTo>
                      <a:pt x="1289342" y="681189"/>
                    </a:lnTo>
                    <a:close/>
                  </a:path>
                  <a:path w="1289684" h="686435">
                    <a:moveTo>
                      <a:pt x="1289342" y="641273"/>
                    </a:moveTo>
                    <a:lnTo>
                      <a:pt x="811034" y="641273"/>
                    </a:lnTo>
                    <a:lnTo>
                      <a:pt x="811034" y="646379"/>
                    </a:lnTo>
                    <a:lnTo>
                      <a:pt x="1289342" y="646379"/>
                    </a:lnTo>
                    <a:lnTo>
                      <a:pt x="1289342" y="641273"/>
                    </a:lnTo>
                    <a:close/>
                  </a:path>
                  <a:path w="1289684" h="686435">
                    <a:moveTo>
                      <a:pt x="1289342" y="585673"/>
                    </a:moveTo>
                    <a:lnTo>
                      <a:pt x="811034" y="585673"/>
                    </a:lnTo>
                    <a:lnTo>
                      <a:pt x="811034" y="590778"/>
                    </a:lnTo>
                    <a:lnTo>
                      <a:pt x="1289342" y="590778"/>
                    </a:lnTo>
                    <a:lnTo>
                      <a:pt x="1289342" y="585673"/>
                    </a:lnTo>
                    <a:close/>
                  </a:path>
                  <a:path w="1289684" h="686435">
                    <a:moveTo>
                      <a:pt x="1289342" y="545769"/>
                    </a:moveTo>
                    <a:lnTo>
                      <a:pt x="811034" y="545769"/>
                    </a:lnTo>
                    <a:lnTo>
                      <a:pt x="811034" y="550862"/>
                    </a:lnTo>
                    <a:lnTo>
                      <a:pt x="1289342" y="550862"/>
                    </a:lnTo>
                    <a:lnTo>
                      <a:pt x="1289342" y="545769"/>
                    </a:lnTo>
                    <a:close/>
                  </a:path>
                  <a:path w="1289684" h="686435">
                    <a:moveTo>
                      <a:pt x="1289342" y="410806"/>
                    </a:moveTo>
                    <a:lnTo>
                      <a:pt x="836434" y="410806"/>
                    </a:lnTo>
                    <a:lnTo>
                      <a:pt x="836434" y="415912"/>
                    </a:lnTo>
                    <a:lnTo>
                      <a:pt x="1289342" y="415912"/>
                    </a:lnTo>
                    <a:lnTo>
                      <a:pt x="1289342" y="410806"/>
                    </a:lnTo>
                    <a:close/>
                  </a:path>
                  <a:path w="1289684" h="686435">
                    <a:moveTo>
                      <a:pt x="1289342" y="370878"/>
                    </a:moveTo>
                    <a:lnTo>
                      <a:pt x="836434" y="370878"/>
                    </a:lnTo>
                    <a:lnTo>
                      <a:pt x="836434" y="375983"/>
                    </a:lnTo>
                    <a:lnTo>
                      <a:pt x="1289342" y="375983"/>
                    </a:lnTo>
                    <a:lnTo>
                      <a:pt x="1289342" y="370878"/>
                    </a:lnTo>
                    <a:close/>
                  </a:path>
                  <a:path w="1289684" h="686435">
                    <a:moveTo>
                      <a:pt x="1289342" y="171488"/>
                    </a:moveTo>
                    <a:lnTo>
                      <a:pt x="836434" y="171488"/>
                    </a:lnTo>
                    <a:lnTo>
                      <a:pt x="836434" y="176593"/>
                    </a:lnTo>
                    <a:lnTo>
                      <a:pt x="1289342" y="176593"/>
                    </a:lnTo>
                    <a:lnTo>
                      <a:pt x="1289342" y="171488"/>
                    </a:lnTo>
                    <a:close/>
                  </a:path>
                  <a:path w="1289684" h="686435">
                    <a:moveTo>
                      <a:pt x="1289342" y="131559"/>
                    </a:moveTo>
                    <a:lnTo>
                      <a:pt x="836434" y="131559"/>
                    </a:lnTo>
                    <a:lnTo>
                      <a:pt x="836434" y="136664"/>
                    </a:lnTo>
                    <a:lnTo>
                      <a:pt x="1289342" y="136664"/>
                    </a:lnTo>
                    <a:lnTo>
                      <a:pt x="1289342" y="131559"/>
                    </a:lnTo>
                    <a:close/>
                  </a:path>
                </a:pathLst>
              </a:custGeom>
              <a:solidFill>
                <a:srgbClr val="e1e0d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22" name="object 152"/>
              <p:cNvSpPr/>
              <p:nvPr/>
            </p:nvSpPr>
            <p:spPr>
              <a:xfrm>
                <a:off x="7966080" y="2553480"/>
                <a:ext cx="271080" cy="271080"/>
              </a:xfrm>
              <a:custGeom>
                <a:avLst/>
                <a:gdLst/>
                <a:ahLst/>
                <a:rect l="l" t="t" r="r" b="b"/>
                <a:pathLst>
                  <a:path w="316229" h="316230">
                    <a:moveTo>
                      <a:pt x="158089" y="0"/>
                    </a:moveTo>
                    <a:lnTo>
                      <a:pt x="108120" y="8059"/>
                    </a:lnTo>
                    <a:lnTo>
                      <a:pt x="64723" y="30501"/>
                    </a:lnTo>
                    <a:lnTo>
                      <a:pt x="30501" y="64723"/>
                    </a:lnTo>
                    <a:lnTo>
                      <a:pt x="8059" y="108120"/>
                    </a:lnTo>
                    <a:lnTo>
                      <a:pt x="0" y="158089"/>
                    </a:lnTo>
                    <a:lnTo>
                      <a:pt x="8059" y="208058"/>
                    </a:lnTo>
                    <a:lnTo>
                      <a:pt x="30501" y="251456"/>
                    </a:lnTo>
                    <a:lnTo>
                      <a:pt x="64723" y="285677"/>
                    </a:lnTo>
                    <a:lnTo>
                      <a:pt x="108120" y="308119"/>
                    </a:lnTo>
                    <a:lnTo>
                      <a:pt x="158089" y="316179"/>
                    </a:lnTo>
                    <a:lnTo>
                      <a:pt x="208058" y="308119"/>
                    </a:lnTo>
                    <a:lnTo>
                      <a:pt x="251456" y="285677"/>
                    </a:lnTo>
                    <a:lnTo>
                      <a:pt x="285677" y="251456"/>
                    </a:lnTo>
                    <a:lnTo>
                      <a:pt x="308119" y="208058"/>
                    </a:lnTo>
                    <a:lnTo>
                      <a:pt x="316179" y="158089"/>
                    </a:lnTo>
                    <a:lnTo>
                      <a:pt x="308119" y="108120"/>
                    </a:lnTo>
                    <a:lnTo>
                      <a:pt x="285677" y="64723"/>
                    </a:lnTo>
                    <a:lnTo>
                      <a:pt x="251456" y="30501"/>
                    </a:lnTo>
                    <a:lnTo>
                      <a:pt x="208058" y="8059"/>
                    </a:lnTo>
                    <a:lnTo>
                      <a:pt x="158089" y="0"/>
                    </a:lnTo>
                    <a:close/>
                  </a:path>
                </a:pathLst>
              </a:custGeom>
              <a:solidFill>
                <a:srgbClr val="793fa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23" name="object 153"/>
              <p:cNvSpPr/>
              <p:nvPr/>
            </p:nvSpPr>
            <p:spPr>
              <a:xfrm>
                <a:off x="7893720" y="2294280"/>
                <a:ext cx="270720" cy="455400"/>
              </a:xfrm>
              <a:custGeom>
                <a:avLst/>
                <a:gdLst/>
                <a:ahLst/>
                <a:rect l="l" t="t" r="r" b="b"/>
                <a:pathLst>
                  <a:path w="316229" h="530225">
                    <a:moveTo>
                      <a:pt x="19837" y="4445"/>
                    </a:moveTo>
                    <a:lnTo>
                      <a:pt x="15392" y="0"/>
                    </a:lnTo>
                    <a:lnTo>
                      <a:pt x="4445" y="0"/>
                    </a:lnTo>
                    <a:lnTo>
                      <a:pt x="0" y="4445"/>
                    </a:lnTo>
                    <a:lnTo>
                      <a:pt x="0" y="15392"/>
                    </a:lnTo>
                    <a:lnTo>
                      <a:pt x="4445" y="19837"/>
                    </a:lnTo>
                    <a:lnTo>
                      <a:pt x="15392" y="19837"/>
                    </a:lnTo>
                    <a:lnTo>
                      <a:pt x="19837" y="15392"/>
                    </a:lnTo>
                    <a:lnTo>
                      <a:pt x="19837" y="9918"/>
                    </a:lnTo>
                    <a:lnTo>
                      <a:pt x="19837" y="4445"/>
                    </a:lnTo>
                    <a:close/>
                  </a:path>
                  <a:path w="316229" h="530225">
                    <a:moveTo>
                      <a:pt x="69977" y="4445"/>
                    </a:moveTo>
                    <a:lnTo>
                      <a:pt x="65544" y="0"/>
                    </a:lnTo>
                    <a:lnTo>
                      <a:pt x="54584" y="0"/>
                    </a:lnTo>
                    <a:lnTo>
                      <a:pt x="50139" y="4445"/>
                    </a:lnTo>
                    <a:lnTo>
                      <a:pt x="50139" y="15392"/>
                    </a:lnTo>
                    <a:lnTo>
                      <a:pt x="54584" y="19837"/>
                    </a:lnTo>
                    <a:lnTo>
                      <a:pt x="65544" y="19837"/>
                    </a:lnTo>
                    <a:lnTo>
                      <a:pt x="69977" y="15392"/>
                    </a:lnTo>
                    <a:lnTo>
                      <a:pt x="69977" y="9918"/>
                    </a:lnTo>
                    <a:lnTo>
                      <a:pt x="69977" y="4445"/>
                    </a:lnTo>
                    <a:close/>
                  </a:path>
                  <a:path w="316229" h="530225">
                    <a:moveTo>
                      <a:pt x="120129" y="4445"/>
                    </a:moveTo>
                    <a:lnTo>
                      <a:pt x="115684" y="0"/>
                    </a:lnTo>
                    <a:lnTo>
                      <a:pt x="104736" y="0"/>
                    </a:lnTo>
                    <a:lnTo>
                      <a:pt x="100291" y="4445"/>
                    </a:lnTo>
                    <a:lnTo>
                      <a:pt x="100291" y="15392"/>
                    </a:lnTo>
                    <a:lnTo>
                      <a:pt x="104736" y="19837"/>
                    </a:lnTo>
                    <a:lnTo>
                      <a:pt x="115684" y="19837"/>
                    </a:lnTo>
                    <a:lnTo>
                      <a:pt x="120129" y="15392"/>
                    </a:lnTo>
                    <a:lnTo>
                      <a:pt x="120129" y="9918"/>
                    </a:lnTo>
                    <a:lnTo>
                      <a:pt x="120129" y="4445"/>
                    </a:lnTo>
                    <a:close/>
                  </a:path>
                  <a:path w="316229" h="530225">
                    <a:moveTo>
                      <a:pt x="315760" y="462292"/>
                    </a:moveTo>
                    <a:lnTo>
                      <a:pt x="198221" y="394436"/>
                    </a:lnTo>
                    <a:lnTo>
                      <a:pt x="198221" y="530148"/>
                    </a:lnTo>
                    <a:lnTo>
                      <a:pt x="315760" y="462292"/>
                    </a:lnTo>
                    <a:close/>
                  </a:path>
                </a:pathLst>
              </a:custGeom>
              <a:solidFill>
                <a:srgbClr val="f3f1f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224" name="object 154"/>
            <p:cNvSpPr/>
            <p:nvPr/>
          </p:nvSpPr>
          <p:spPr>
            <a:xfrm>
              <a:off x="9099720" y="2647080"/>
              <a:ext cx="121680" cy="25200"/>
            </a:xfrm>
            <a:custGeom>
              <a:avLst/>
              <a:gdLst/>
              <a:ahLst/>
              <a:rect l="l" t="t" r="r" b="b"/>
              <a:pathLst>
                <a:path w="142875" h="30480">
                  <a:moveTo>
                    <a:pt x="142671" y="6731"/>
                  </a:moveTo>
                  <a:lnTo>
                    <a:pt x="135940" y="0"/>
                  </a:lnTo>
                  <a:lnTo>
                    <a:pt x="133959" y="0"/>
                  </a:lnTo>
                  <a:lnTo>
                    <a:pt x="133959" y="11531"/>
                  </a:lnTo>
                  <a:lnTo>
                    <a:pt x="133959" y="18465"/>
                  </a:lnTo>
                  <a:lnTo>
                    <a:pt x="131140" y="21297"/>
                  </a:lnTo>
                  <a:lnTo>
                    <a:pt x="124206" y="21297"/>
                  </a:lnTo>
                  <a:lnTo>
                    <a:pt x="121373" y="18465"/>
                  </a:lnTo>
                  <a:lnTo>
                    <a:pt x="121373" y="11531"/>
                  </a:lnTo>
                  <a:lnTo>
                    <a:pt x="124206" y="8712"/>
                  </a:lnTo>
                  <a:lnTo>
                    <a:pt x="131140" y="8712"/>
                  </a:lnTo>
                  <a:lnTo>
                    <a:pt x="133959" y="11531"/>
                  </a:lnTo>
                  <a:lnTo>
                    <a:pt x="133959" y="0"/>
                  </a:lnTo>
                  <a:lnTo>
                    <a:pt x="119405" y="0"/>
                  </a:lnTo>
                  <a:lnTo>
                    <a:pt x="112674" y="6731"/>
                  </a:lnTo>
                  <a:lnTo>
                    <a:pt x="112674" y="10629"/>
                  </a:lnTo>
                  <a:lnTo>
                    <a:pt x="0" y="10629"/>
                  </a:lnTo>
                  <a:lnTo>
                    <a:pt x="0" y="19342"/>
                  </a:lnTo>
                  <a:lnTo>
                    <a:pt x="112674" y="19342"/>
                  </a:lnTo>
                  <a:lnTo>
                    <a:pt x="112674" y="23279"/>
                  </a:lnTo>
                  <a:lnTo>
                    <a:pt x="119405" y="30010"/>
                  </a:lnTo>
                  <a:lnTo>
                    <a:pt x="135940" y="30010"/>
                  </a:lnTo>
                  <a:lnTo>
                    <a:pt x="142671" y="23279"/>
                  </a:lnTo>
                  <a:lnTo>
                    <a:pt x="142671" y="21297"/>
                  </a:lnTo>
                  <a:lnTo>
                    <a:pt x="142671" y="8712"/>
                  </a:lnTo>
                  <a:lnTo>
                    <a:pt x="142671" y="673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5" name="object 155"/>
            <p:cNvSpPr/>
            <p:nvPr/>
          </p:nvSpPr>
          <p:spPr>
            <a:xfrm>
              <a:off x="10082520" y="2647080"/>
              <a:ext cx="328680" cy="25200"/>
            </a:xfrm>
            <a:custGeom>
              <a:avLst/>
              <a:gdLst/>
              <a:ahLst/>
              <a:rect l="l" t="t" r="r" b="b"/>
              <a:pathLst>
                <a:path w="383540" h="30480">
                  <a:moveTo>
                    <a:pt x="383133" y="6731"/>
                  </a:moveTo>
                  <a:lnTo>
                    <a:pt x="376415" y="0"/>
                  </a:lnTo>
                  <a:lnTo>
                    <a:pt x="374434" y="0"/>
                  </a:lnTo>
                  <a:lnTo>
                    <a:pt x="374434" y="11531"/>
                  </a:lnTo>
                  <a:lnTo>
                    <a:pt x="374434" y="18465"/>
                  </a:lnTo>
                  <a:lnTo>
                    <a:pt x="371602" y="21297"/>
                  </a:lnTo>
                  <a:lnTo>
                    <a:pt x="364667" y="21297"/>
                  </a:lnTo>
                  <a:lnTo>
                    <a:pt x="361848" y="18465"/>
                  </a:lnTo>
                  <a:lnTo>
                    <a:pt x="361848" y="11531"/>
                  </a:lnTo>
                  <a:lnTo>
                    <a:pt x="364667" y="8712"/>
                  </a:lnTo>
                  <a:lnTo>
                    <a:pt x="371602" y="8712"/>
                  </a:lnTo>
                  <a:lnTo>
                    <a:pt x="374434" y="11531"/>
                  </a:lnTo>
                  <a:lnTo>
                    <a:pt x="374434" y="0"/>
                  </a:lnTo>
                  <a:lnTo>
                    <a:pt x="359854" y="0"/>
                  </a:lnTo>
                  <a:lnTo>
                    <a:pt x="353123" y="6731"/>
                  </a:lnTo>
                  <a:lnTo>
                    <a:pt x="353123" y="10655"/>
                  </a:lnTo>
                  <a:lnTo>
                    <a:pt x="0" y="10655"/>
                  </a:lnTo>
                  <a:lnTo>
                    <a:pt x="0" y="19354"/>
                  </a:lnTo>
                  <a:lnTo>
                    <a:pt x="353123" y="19354"/>
                  </a:lnTo>
                  <a:lnTo>
                    <a:pt x="353123" y="23279"/>
                  </a:lnTo>
                  <a:lnTo>
                    <a:pt x="359854" y="30010"/>
                  </a:lnTo>
                  <a:lnTo>
                    <a:pt x="376415" y="30010"/>
                  </a:lnTo>
                  <a:lnTo>
                    <a:pt x="383133" y="23279"/>
                  </a:lnTo>
                  <a:lnTo>
                    <a:pt x="383133" y="21297"/>
                  </a:lnTo>
                  <a:lnTo>
                    <a:pt x="383133" y="8712"/>
                  </a:lnTo>
                  <a:lnTo>
                    <a:pt x="383133" y="673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226" name="object 156"/>
            <p:cNvGrpSpPr/>
            <p:nvPr/>
          </p:nvGrpSpPr>
          <p:grpSpPr>
            <a:xfrm>
              <a:off x="7702560" y="2292840"/>
              <a:ext cx="3507120" cy="3542040"/>
              <a:chOff x="7702560" y="2292840"/>
              <a:chExt cx="3507120" cy="3542040"/>
            </a:xfrm>
          </p:grpSpPr>
          <p:sp>
            <p:nvSpPr>
              <p:cNvPr id="227" name="object 157"/>
              <p:cNvSpPr/>
              <p:nvPr/>
            </p:nvSpPr>
            <p:spPr>
              <a:xfrm>
                <a:off x="7702560" y="3530160"/>
                <a:ext cx="3389040" cy="2298960"/>
              </a:xfrm>
              <a:custGeom>
                <a:avLst/>
                <a:gdLst/>
                <a:ahLst/>
                <a:rect l="l" t="t" r="r" b="b"/>
                <a:pathLst>
                  <a:path w="3935095" h="2670175">
                    <a:moveTo>
                      <a:pt x="960932" y="687654"/>
                    </a:moveTo>
                    <a:lnTo>
                      <a:pt x="945070" y="644817"/>
                    </a:lnTo>
                    <a:lnTo>
                      <a:pt x="915682" y="612711"/>
                    </a:lnTo>
                    <a:lnTo>
                      <a:pt x="875182" y="599274"/>
                    </a:lnTo>
                    <a:lnTo>
                      <a:pt x="844410" y="604151"/>
                    </a:lnTo>
                    <a:lnTo>
                      <a:pt x="791591" y="639864"/>
                    </a:lnTo>
                    <a:lnTo>
                      <a:pt x="741489" y="703567"/>
                    </a:lnTo>
                    <a:lnTo>
                      <a:pt x="716495" y="745007"/>
                    </a:lnTo>
                    <a:lnTo>
                      <a:pt x="695020" y="788390"/>
                    </a:lnTo>
                    <a:lnTo>
                      <a:pt x="677164" y="833399"/>
                    </a:lnTo>
                    <a:lnTo>
                      <a:pt x="663016" y="879716"/>
                    </a:lnTo>
                    <a:lnTo>
                      <a:pt x="652665" y="927023"/>
                    </a:lnTo>
                    <a:lnTo>
                      <a:pt x="646201" y="975004"/>
                    </a:lnTo>
                    <a:lnTo>
                      <a:pt x="643699" y="1023340"/>
                    </a:lnTo>
                    <a:lnTo>
                      <a:pt x="645274" y="1071714"/>
                    </a:lnTo>
                    <a:lnTo>
                      <a:pt x="631342" y="1112088"/>
                    </a:lnTo>
                    <a:lnTo>
                      <a:pt x="613308" y="1168285"/>
                    </a:lnTo>
                    <a:lnTo>
                      <a:pt x="598195" y="1220241"/>
                    </a:lnTo>
                    <a:lnTo>
                      <a:pt x="586105" y="1266342"/>
                    </a:lnTo>
                    <a:lnTo>
                      <a:pt x="577138" y="1305013"/>
                    </a:lnTo>
                    <a:lnTo>
                      <a:pt x="578726" y="1221232"/>
                    </a:lnTo>
                    <a:lnTo>
                      <a:pt x="578942" y="1172019"/>
                    </a:lnTo>
                    <a:lnTo>
                      <a:pt x="578764" y="1121054"/>
                    </a:lnTo>
                    <a:lnTo>
                      <a:pt x="578154" y="1068514"/>
                    </a:lnTo>
                    <a:lnTo>
                      <a:pt x="577062" y="1014577"/>
                    </a:lnTo>
                    <a:lnTo>
                      <a:pt x="575449" y="959434"/>
                    </a:lnTo>
                    <a:lnTo>
                      <a:pt x="573163" y="904316"/>
                    </a:lnTo>
                    <a:lnTo>
                      <a:pt x="570445" y="850442"/>
                    </a:lnTo>
                    <a:lnTo>
                      <a:pt x="567347" y="797991"/>
                    </a:lnTo>
                    <a:lnTo>
                      <a:pt x="563918" y="747153"/>
                    </a:lnTo>
                    <a:lnTo>
                      <a:pt x="557847" y="670166"/>
                    </a:lnTo>
                    <a:lnTo>
                      <a:pt x="570509" y="620229"/>
                    </a:lnTo>
                    <a:lnTo>
                      <a:pt x="581380" y="569874"/>
                    </a:lnTo>
                    <a:lnTo>
                      <a:pt x="590435" y="519150"/>
                    </a:lnTo>
                    <a:lnTo>
                      <a:pt x="597674" y="468147"/>
                    </a:lnTo>
                    <a:lnTo>
                      <a:pt x="603084" y="416915"/>
                    </a:lnTo>
                    <a:lnTo>
                      <a:pt x="606653" y="365531"/>
                    </a:lnTo>
                    <a:lnTo>
                      <a:pt x="608368" y="314045"/>
                    </a:lnTo>
                    <a:lnTo>
                      <a:pt x="608241" y="262521"/>
                    </a:lnTo>
                    <a:lnTo>
                      <a:pt x="606234" y="211048"/>
                    </a:lnTo>
                    <a:lnTo>
                      <a:pt x="600633" y="159867"/>
                    </a:lnTo>
                    <a:lnTo>
                      <a:pt x="588467" y="109181"/>
                    </a:lnTo>
                    <a:lnTo>
                      <a:pt x="568121" y="63385"/>
                    </a:lnTo>
                    <a:lnTo>
                      <a:pt x="537946" y="26860"/>
                    </a:lnTo>
                    <a:lnTo>
                      <a:pt x="496328" y="4013"/>
                    </a:lnTo>
                    <a:lnTo>
                      <a:pt x="454228" y="0"/>
                    </a:lnTo>
                    <a:lnTo>
                      <a:pt x="413562" y="11366"/>
                    </a:lnTo>
                    <a:lnTo>
                      <a:pt x="377063" y="35077"/>
                    </a:lnTo>
                    <a:lnTo>
                      <a:pt x="347446" y="68097"/>
                    </a:lnTo>
                    <a:lnTo>
                      <a:pt x="327456" y="107365"/>
                    </a:lnTo>
                    <a:lnTo>
                      <a:pt x="316433" y="160223"/>
                    </a:lnTo>
                    <a:lnTo>
                      <a:pt x="317068" y="214477"/>
                    </a:lnTo>
                    <a:lnTo>
                      <a:pt x="326339" y="268820"/>
                    </a:lnTo>
                    <a:lnTo>
                      <a:pt x="341274" y="321957"/>
                    </a:lnTo>
                    <a:lnTo>
                      <a:pt x="358902" y="372503"/>
                    </a:lnTo>
                    <a:lnTo>
                      <a:pt x="378968" y="422122"/>
                    </a:lnTo>
                    <a:lnTo>
                      <a:pt x="401408" y="470700"/>
                    </a:lnTo>
                    <a:lnTo>
                      <a:pt x="426173" y="518160"/>
                    </a:lnTo>
                    <a:lnTo>
                      <a:pt x="453186" y="564362"/>
                    </a:lnTo>
                    <a:lnTo>
                      <a:pt x="482396" y="609206"/>
                    </a:lnTo>
                    <a:lnTo>
                      <a:pt x="513727" y="652602"/>
                    </a:lnTo>
                    <a:lnTo>
                      <a:pt x="547141" y="694410"/>
                    </a:lnTo>
                    <a:lnTo>
                      <a:pt x="547954" y="704710"/>
                    </a:lnTo>
                    <a:lnTo>
                      <a:pt x="544322" y="716889"/>
                    </a:lnTo>
                    <a:lnTo>
                      <a:pt x="548106" y="706805"/>
                    </a:lnTo>
                    <a:lnTo>
                      <a:pt x="551548" y="754481"/>
                    </a:lnTo>
                    <a:lnTo>
                      <a:pt x="554774" y="803770"/>
                    </a:lnTo>
                    <a:lnTo>
                      <a:pt x="557720" y="854532"/>
                    </a:lnTo>
                    <a:lnTo>
                      <a:pt x="560324" y="906627"/>
                    </a:lnTo>
                    <a:lnTo>
                      <a:pt x="562521" y="959891"/>
                    </a:lnTo>
                    <a:lnTo>
                      <a:pt x="564134" y="1014920"/>
                    </a:lnTo>
                    <a:lnTo>
                      <a:pt x="565226" y="1068730"/>
                    </a:lnTo>
                    <a:lnTo>
                      <a:pt x="565873" y="1121156"/>
                    </a:lnTo>
                    <a:lnTo>
                      <a:pt x="566102" y="1172006"/>
                    </a:lnTo>
                    <a:lnTo>
                      <a:pt x="565124" y="1283258"/>
                    </a:lnTo>
                    <a:lnTo>
                      <a:pt x="560679" y="1257871"/>
                    </a:lnTo>
                    <a:lnTo>
                      <a:pt x="555015" y="1229067"/>
                    </a:lnTo>
                    <a:lnTo>
                      <a:pt x="545122" y="1185202"/>
                    </a:lnTo>
                    <a:lnTo>
                      <a:pt x="522211" y="1101864"/>
                    </a:lnTo>
                    <a:lnTo>
                      <a:pt x="497547" y="1028280"/>
                    </a:lnTo>
                    <a:lnTo>
                      <a:pt x="483184" y="989825"/>
                    </a:lnTo>
                    <a:lnTo>
                      <a:pt x="467423" y="950582"/>
                    </a:lnTo>
                    <a:lnTo>
                      <a:pt x="445846" y="901890"/>
                    </a:lnTo>
                    <a:lnTo>
                      <a:pt x="423672" y="855738"/>
                    </a:lnTo>
                    <a:lnTo>
                      <a:pt x="415531" y="808596"/>
                    </a:lnTo>
                    <a:lnTo>
                      <a:pt x="405765" y="761758"/>
                    </a:lnTo>
                    <a:lnTo>
                      <a:pt x="394398" y="715289"/>
                    </a:lnTo>
                    <a:lnTo>
                      <a:pt x="381431" y="669239"/>
                    </a:lnTo>
                    <a:lnTo>
                      <a:pt x="366877" y="623658"/>
                    </a:lnTo>
                    <a:lnTo>
                      <a:pt x="350774" y="578612"/>
                    </a:lnTo>
                    <a:lnTo>
                      <a:pt x="333108" y="534162"/>
                    </a:lnTo>
                    <a:lnTo>
                      <a:pt x="313918" y="490334"/>
                    </a:lnTo>
                    <a:lnTo>
                      <a:pt x="293217" y="447205"/>
                    </a:lnTo>
                    <a:lnTo>
                      <a:pt x="274599" y="412178"/>
                    </a:lnTo>
                    <a:lnTo>
                      <a:pt x="253453" y="378637"/>
                    </a:lnTo>
                    <a:lnTo>
                      <a:pt x="228752" y="348132"/>
                    </a:lnTo>
                    <a:lnTo>
                      <a:pt x="199453" y="322173"/>
                    </a:lnTo>
                    <a:lnTo>
                      <a:pt x="164579" y="303098"/>
                    </a:lnTo>
                    <a:lnTo>
                      <a:pt x="126085" y="293382"/>
                    </a:lnTo>
                    <a:lnTo>
                      <a:pt x="87299" y="294855"/>
                    </a:lnTo>
                    <a:lnTo>
                      <a:pt x="51612" y="309321"/>
                    </a:lnTo>
                    <a:lnTo>
                      <a:pt x="11518" y="358114"/>
                    </a:lnTo>
                    <a:lnTo>
                      <a:pt x="0" y="421513"/>
                    </a:lnTo>
                    <a:lnTo>
                      <a:pt x="4495" y="453301"/>
                    </a:lnTo>
                    <a:lnTo>
                      <a:pt x="28130" y="513257"/>
                    </a:lnTo>
                    <a:lnTo>
                      <a:pt x="73418" y="578764"/>
                    </a:lnTo>
                    <a:lnTo>
                      <a:pt x="105029" y="613689"/>
                    </a:lnTo>
                    <a:lnTo>
                      <a:pt x="139230" y="646290"/>
                    </a:lnTo>
                    <a:lnTo>
                      <a:pt x="175361" y="677176"/>
                    </a:lnTo>
                    <a:lnTo>
                      <a:pt x="212788" y="706920"/>
                    </a:lnTo>
                    <a:lnTo>
                      <a:pt x="288912" y="765352"/>
                    </a:lnTo>
                    <a:lnTo>
                      <a:pt x="326313" y="795235"/>
                    </a:lnTo>
                    <a:lnTo>
                      <a:pt x="362419" y="826325"/>
                    </a:lnTo>
                    <a:lnTo>
                      <a:pt x="396557" y="859231"/>
                    </a:lnTo>
                    <a:lnTo>
                      <a:pt x="428117" y="894537"/>
                    </a:lnTo>
                    <a:lnTo>
                      <a:pt x="429729" y="898880"/>
                    </a:lnTo>
                    <a:lnTo>
                      <a:pt x="430606" y="899795"/>
                    </a:lnTo>
                    <a:lnTo>
                      <a:pt x="455498" y="955598"/>
                    </a:lnTo>
                    <a:lnTo>
                      <a:pt x="471131" y="994524"/>
                    </a:lnTo>
                    <a:lnTo>
                      <a:pt x="485394" y="1032675"/>
                    </a:lnTo>
                    <a:lnTo>
                      <a:pt x="498335" y="1069784"/>
                    </a:lnTo>
                    <a:lnTo>
                      <a:pt x="520255" y="1139990"/>
                    </a:lnTo>
                    <a:lnTo>
                      <a:pt x="533412" y="1188135"/>
                    </a:lnTo>
                    <a:lnTo>
                      <a:pt x="543966" y="1231519"/>
                    </a:lnTo>
                    <a:lnTo>
                      <a:pt x="564248" y="1325753"/>
                    </a:lnTo>
                    <a:lnTo>
                      <a:pt x="561771" y="1409039"/>
                    </a:lnTo>
                    <a:lnTo>
                      <a:pt x="554380" y="1578165"/>
                    </a:lnTo>
                    <a:lnTo>
                      <a:pt x="514235" y="1578254"/>
                    </a:lnTo>
                    <a:lnTo>
                      <a:pt x="510679" y="1556372"/>
                    </a:lnTo>
                    <a:lnTo>
                      <a:pt x="506095" y="1532204"/>
                    </a:lnTo>
                    <a:lnTo>
                      <a:pt x="500430" y="1506067"/>
                    </a:lnTo>
                    <a:lnTo>
                      <a:pt x="493649" y="1478292"/>
                    </a:lnTo>
                    <a:lnTo>
                      <a:pt x="494690" y="1430401"/>
                    </a:lnTo>
                    <a:lnTo>
                      <a:pt x="493293" y="1382534"/>
                    </a:lnTo>
                    <a:lnTo>
                      <a:pt x="489445" y="1334782"/>
                    </a:lnTo>
                    <a:lnTo>
                      <a:pt x="483171" y="1287297"/>
                    </a:lnTo>
                    <a:lnTo>
                      <a:pt x="474510" y="1240193"/>
                    </a:lnTo>
                    <a:lnTo>
                      <a:pt x="463473" y="1193584"/>
                    </a:lnTo>
                    <a:lnTo>
                      <a:pt x="450088" y="1147597"/>
                    </a:lnTo>
                    <a:lnTo>
                      <a:pt x="434365" y="1102347"/>
                    </a:lnTo>
                    <a:lnTo>
                      <a:pt x="416331" y="1057973"/>
                    </a:lnTo>
                    <a:lnTo>
                      <a:pt x="392722" y="1014285"/>
                    </a:lnTo>
                    <a:lnTo>
                      <a:pt x="361010" y="976261"/>
                    </a:lnTo>
                    <a:lnTo>
                      <a:pt x="322478" y="952030"/>
                    </a:lnTo>
                    <a:lnTo>
                      <a:pt x="278409" y="949718"/>
                    </a:lnTo>
                    <a:lnTo>
                      <a:pt x="248069" y="965212"/>
                    </a:lnTo>
                    <a:lnTo>
                      <a:pt x="226174" y="991882"/>
                    </a:lnTo>
                    <a:lnTo>
                      <a:pt x="213067" y="1025296"/>
                    </a:lnTo>
                    <a:lnTo>
                      <a:pt x="209092" y="1061034"/>
                    </a:lnTo>
                    <a:lnTo>
                      <a:pt x="215493" y="1106741"/>
                    </a:lnTo>
                    <a:lnTo>
                      <a:pt x="231178" y="1150124"/>
                    </a:lnTo>
                    <a:lnTo>
                      <a:pt x="253682" y="1191399"/>
                    </a:lnTo>
                    <a:lnTo>
                      <a:pt x="280555" y="1230782"/>
                    </a:lnTo>
                    <a:lnTo>
                      <a:pt x="309359" y="1268514"/>
                    </a:lnTo>
                    <a:lnTo>
                      <a:pt x="476694" y="1482344"/>
                    </a:lnTo>
                    <a:lnTo>
                      <a:pt x="481584" y="1483207"/>
                    </a:lnTo>
                    <a:lnTo>
                      <a:pt x="488111" y="1509547"/>
                    </a:lnTo>
                    <a:lnTo>
                      <a:pt x="493737" y="1534363"/>
                    </a:lnTo>
                    <a:lnTo>
                      <a:pt x="498538" y="1557362"/>
                    </a:lnTo>
                    <a:lnTo>
                      <a:pt x="502627" y="1578254"/>
                    </a:lnTo>
                    <a:lnTo>
                      <a:pt x="217170" y="1578254"/>
                    </a:lnTo>
                    <a:lnTo>
                      <a:pt x="341185" y="2669921"/>
                    </a:lnTo>
                    <a:lnTo>
                      <a:pt x="772909" y="2669921"/>
                    </a:lnTo>
                    <a:lnTo>
                      <a:pt x="896912" y="1578254"/>
                    </a:lnTo>
                    <a:lnTo>
                      <a:pt x="561886" y="1578254"/>
                    </a:lnTo>
                    <a:lnTo>
                      <a:pt x="564502" y="1550225"/>
                    </a:lnTo>
                    <a:lnTo>
                      <a:pt x="569671" y="1478267"/>
                    </a:lnTo>
                    <a:lnTo>
                      <a:pt x="572096" y="1434922"/>
                    </a:lnTo>
                    <a:lnTo>
                      <a:pt x="575056" y="1370774"/>
                    </a:lnTo>
                    <a:lnTo>
                      <a:pt x="575881" y="1347812"/>
                    </a:lnTo>
                    <a:lnTo>
                      <a:pt x="583552" y="1321371"/>
                    </a:lnTo>
                    <a:lnTo>
                      <a:pt x="607364" y="1234211"/>
                    </a:lnTo>
                    <a:lnTo>
                      <a:pt x="623836" y="1177950"/>
                    </a:lnTo>
                    <a:lnTo>
                      <a:pt x="649478" y="1098892"/>
                    </a:lnTo>
                    <a:lnTo>
                      <a:pt x="862444" y="882091"/>
                    </a:lnTo>
                    <a:lnTo>
                      <a:pt x="893991" y="849007"/>
                    </a:lnTo>
                    <a:lnTo>
                      <a:pt x="923048" y="813739"/>
                    </a:lnTo>
                    <a:lnTo>
                      <a:pt x="946404" y="775449"/>
                    </a:lnTo>
                    <a:lnTo>
                      <a:pt x="960831" y="733285"/>
                    </a:lnTo>
                    <a:lnTo>
                      <a:pt x="960932" y="687654"/>
                    </a:lnTo>
                    <a:close/>
                  </a:path>
                  <a:path w="3935095" h="2670175">
                    <a:moveTo>
                      <a:pt x="3934701" y="127838"/>
                    </a:moveTo>
                    <a:lnTo>
                      <a:pt x="3594176" y="56159"/>
                    </a:lnTo>
                    <a:lnTo>
                      <a:pt x="2589961" y="56159"/>
                    </a:lnTo>
                    <a:lnTo>
                      <a:pt x="2589961" y="2669921"/>
                    </a:lnTo>
                    <a:lnTo>
                      <a:pt x="3594176" y="2669921"/>
                    </a:lnTo>
                    <a:lnTo>
                      <a:pt x="3934701" y="2669921"/>
                    </a:lnTo>
                    <a:lnTo>
                      <a:pt x="3934701" y="127838"/>
                    </a:lnTo>
                    <a:close/>
                  </a:path>
                </a:pathLst>
              </a:custGeom>
              <a:solidFill>
                <a:srgbClr val="e1e0d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28" name="object 158"/>
              <p:cNvSpPr/>
              <p:nvPr/>
            </p:nvSpPr>
            <p:spPr>
              <a:xfrm>
                <a:off x="8415720" y="3540600"/>
                <a:ext cx="671040" cy="243000"/>
              </a:xfrm>
              <a:custGeom>
                <a:avLst/>
                <a:gdLst/>
                <a:ahLst/>
                <a:rect l="l" t="t" r="r" b="b"/>
                <a:pathLst>
                  <a:path w="780415" h="283845">
                    <a:moveTo>
                      <a:pt x="8712" y="0"/>
                    </a:moveTo>
                    <a:lnTo>
                      <a:pt x="0" y="0"/>
                    </a:lnTo>
                    <a:lnTo>
                      <a:pt x="0" y="281622"/>
                    </a:lnTo>
                    <a:lnTo>
                      <a:pt x="1955" y="283578"/>
                    </a:lnTo>
                    <a:lnTo>
                      <a:pt x="780021" y="283578"/>
                    </a:lnTo>
                    <a:lnTo>
                      <a:pt x="780021" y="274866"/>
                    </a:lnTo>
                    <a:lnTo>
                      <a:pt x="8712" y="274866"/>
                    </a:lnTo>
                    <a:lnTo>
                      <a:pt x="8712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29" name="object 159"/>
              <p:cNvSpPr/>
              <p:nvPr/>
            </p:nvSpPr>
            <p:spPr>
              <a:xfrm>
                <a:off x="8669520" y="3962520"/>
                <a:ext cx="184320" cy="248760"/>
              </a:xfrm>
              <a:custGeom>
                <a:avLst/>
                <a:gdLst/>
                <a:ahLst/>
                <a:rect l="l" t="t" r="r" b="b"/>
                <a:pathLst>
                  <a:path w="215265" h="290195">
                    <a:moveTo>
                      <a:pt x="214680" y="0"/>
                    </a:moveTo>
                    <a:lnTo>
                      <a:pt x="0" y="0"/>
                    </a:lnTo>
                    <a:lnTo>
                      <a:pt x="12776" y="289661"/>
                    </a:lnTo>
                    <a:lnTo>
                      <a:pt x="201904" y="289661"/>
                    </a:lnTo>
                    <a:lnTo>
                      <a:pt x="214680" y="0"/>
                    </a:lnTo>
                    <a:close/>
                  </a:path>
                </a:pathLst>
              </a:custGeom>
              <a:solidFill>
                <a:srgbClr val="533a8e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pic>
            <p:nvPicPr>
              <p:cNvPr id="230" name="object 160" descr=""/>
              <p:cNvPicPr/>
              <p:nvPr/>
            </p:nvPicPr>
            <p:blipFill>
              <a:blip r:embed="rId3"/>
              <a:stretch/>
            </p:blipFill>
            <p:spPr>
              <a:xfrm>
                <a:off x="8800560" y="4006800"/>
                <a:ext cx="95760" cy="159480"/>
              </a:xfrm>
              <a:prstGeom prst="rect">
                <a:avLst/>
              </a:prstGeom>
              <a:ln w="0">
                <a:noFill/>
              </a:ln>
            </p:spPr>
          </p:pic>
          <p:sp>
            <p:nvSpPr>
              <p:cNvPr id="231" name="object 161"/>
              <p:cNvSpPr/>
              <p:nvPr/>
            </p:nvSpPr>
            <p:spPr>
              <a:xfrm>
                <a:off x="8710560" y="3287160"/>
                <a:ext cx="1053000" cy="756720"/>
              </a:xfrm>
              <a:custGeom>
                <a:avLst/>
                <a:gdLst/>
                <a:ahLst/>
                <a:rect l="l" t="t" r="r" b="b"/>
                <a:pathLst>
                  <a:path w="1223645" h="880110">
                    <a:moveTo>
                      <a:pt x="1165517" y="0"/>
                    </a:moveTo>
                    <a:lnTo>
                      <a:pt x="9677" y="0"/>
                    </a:lnTo>
                    <a:lnTo>
                      <a:pt x="0" y="9677"/>
                    </a:lnTo>
                    <a:lnTo>
                      <a:pt x="10833" y="17437"/>
                    </a:lnTo>
                    <a:lnTo>
                      <a:pt x="67208" y="870331"/>
                    </a:lnTo>
                    <a:lnTo>
                      <a:pt x="1199883" y="870331"/>
                    </a:lnTo>
                    <a:lnTo>
                      <a:pt x="1213370" y="880008"/>
                    </a:lnTo>
                    <a:lnTo>
                      <a:pt x="1223048" y="870331"/>
                    </a:lnTo>
                    <a:lnTo>
                      <a:pt x="1165517" y="0"/>
                    </a:lnTo>
                    <a:close/>
                  </a:path>
                </a:pathLst>
              </a:custGeom>
              <a:solidFill>
                <a:srgbClr val="e1e0d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32" name="object 162"/>
              <p:cNvSpPr/>
              <p:nvPr/>
            </p:nvSpPr>
            <p:spPr>
              <a:xfrm>
                <a:off x="9676440" y="3279600"/>
                <a:ext cx="363600" cy="902880"/>
              </a:xfrm>
              <a:custGeom>
                <a:avLst/>
                <a:gdLst/>
                <a:ahLst/>
                <a:rect l="l" t="t" r="r" b="b"/>
                <a:pathLst>
                  <a:path w="423545" h="1049654">
                    <a:moveTo>
                      <a:pt x="422998" y="0"/>
                    </a:moveTo>
                    <a:lnTo>
                      <a:pt x="350531" y="66928"/>
                    </a:lnTo>
                    <a:lnTo>
                      <a:pt x="305034" y="178242"/>
                    </a:lnTo>
                    <a:lnTo>
                      <a:pt x="267300" y="414046"/>
                    </a:lnTo>
                    <a:lnTo>
                      <a:pt x="218122" y="854443"/>
                    </a:lnTo>
                    <a:lnTo>
                      <a:pt x="0" y="976248"/>
                    </a:lnTo>
                    <a:lnTo>
                      <a:pt x="0" y="1049604"/>
                    </a:lnTo>
                    <a:lnTo>
                      <a:pt x="106603" y="1028260"/>
                    </a:lnTo>
                    <a:lnTo>
                      <a:pt x="193332" y="1003096"/>
                    </a:lnTo>
                    <a:lnTo>
                      <a:pt x="251638" y="982124"/>
                    </a:lnTo>
                    <a:lnTo>
                      <a:pt x="272973" y="973353"/>
                    </a:lnTo>
                    <a:lnTo>
                      <a:pt x="422998" y="0"/>
                    </a:lnTo>
                    <a:close/>
                  </a:path>
                </a:pathLst>
              </a:custGeom>
              <a:solidFill>
                <a:srgbClr val="009aa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33" name="object 163"/>
              <p:cNvSpPr/>
              <p:nvPr/>
            </p:nvSpPr>
            <p:spPr>
              <a:xfrm>
                <a:off x="9551520" y="4751280"/>
                <a:ext cx="214560" cy="1080360"/>
              </a:xfrm>
              <a:custGeom>
                <a:avLst/>
                <a:gdLst/>
                <a:ahLst/>
                <a:rect l="l" t="t" r="r" b="b"/>
                <a:pathLst>
                  <a:path w="250825" h="1255395">
                    <a:moveTo>
                      <a:pt x="250558" y="0"/>
                    </a:moveTo>
                    <a:lnTo>
                      <a:pt x="190525" y="0"/>
                    </a:lnTo>
                    <a:lnTo>
                      <a:pt x="0" y="1254912"/>
                    </a:lnTo>
                    <a:lnTo>
                      <a:pt x="37896" y="1254912"/>
                    </a:lnTo>
                    <a:lnTo>
                      <a:pt x="250558" y="0"/>
                    </a:lnTo>
                    <a:close/>
                  </a:path>
                </a:pathLst>
              </a:custGeom>
              <a:solidFill>
                <a:srgbClr val="ff7ed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34" name="object 164"/>
              <p:cNvSpPr/>
              <p:nvPr/>
            </p:nvSpPr>
            <p:spPr>
              <a:xfrm>
                <a:off x="9698760" y="4751280"/>
                <a:ext cx="66960" cy="109080"/>
              </a:xfrm>
              <a:custGeom>
                <a:avLst/>
                <a:gdLst/>
                <a:ahLst/>
                <a:rect l="l" t="t" r="r" b="b"/>
                <a:pathLst>
                  <a:path w="79375" h="128270">
                    <a:moveTo>
                      <a:pt x="79336" y="0"/>
                    </a:moveTo>
                    <a:lnTo>
                      <a:pt x="19303" y="0"/>
                    </a:lnTo>
                    <a:lnTo>
                      <a:pt x="0" y="127749"/>
                    </a:lnTo>
                    <a:lnTo>
                      <a:pt x="70777" y="50495"/>
                    </a:lnTo>
                    <a:lnTo>
                      <a:pt x="79336" y="0"/>
                    </a:lnTo>
                    <a:close/>
                  </a:path>
                </a:pathLst>
              </a:custGeom>
              <a:solidFill>
                <a:srgbClr val="3e2138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35" name="object 165"/>
              <p:cNvSpPr/>
              <p:nvPr/>
            </p:nvSpPr>
            <p:spPr>
              <a:xfrm>
                <a:off x="10088280" y="4751280"/>
                <a:ext cx="214920" cy="1080360"/>
              </a:xfrm>
              <a:custGeom>
                <a:avLst/>
                <a:gdLst/>
                <a:ahLst/>
                <a:rect l="l" t="t" r="r" b="b"/>
                <a:pathLst>
                  <a:path w="250825" h="1255395">
                    <a:moveTo>
                      <a:pt x="250545" y="0"/>
                    </a:moveTo>
                    <a:lnTo>
                      <a:pt x="190512" y="0"/>
                    </a:lnTo>
                    <a:lnTo>
                      <a:pt x="187413" y="20459"/>
                    </a:lnTo>
                    <a:lnTo>
                      <a:pt x="0" y="1254925"/>
                    </a:lnTo>
                    <a:lnTo>
                      <a:pt x="37896" y="1254925"/>
                    </a:lnTo>
                    <a:lnTo>
                      <a:pt x="241985" y="50495"/>
                    </a:lnTo>
                    <a:lnTo>
                      <a:pt x="250545" y="12"/>
                    </a:lnTo>
                    <a:close/>
                  </a:path>
                </a:pathLst>
              </a:custGeom>
              <a:solidFill>
                <a:srgbClr val="b64f8c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36" name="object 166"/>
              <p:cNvSpPr/>
              <p:nvPr/>
            </p:nvSpPr>
            <p:spPr>
              <a:xfrm>
                <a:off x="10112760" y="4751280"/>
                <a:ext cx="662760" cy="1080360"/>
              </a:xfrm>
              <a:custGeom>
                <a:avLst/>
                <a:gdLst/>
                <a:ahLst/>
                <a:rect l="l" t="t" r="r" b="b"/>
                <a:pathLst>
                  <a:path w="770890" h="1255395">
                    <a:moveTo>
                      <a:pt x="250558" y="1254925"/>
                    </a:moveTo>
                    <a:lnTo>
                      <a:pt x="60439" y="2705"/>
                    </a:lnTo>
                    <a:lnTo>
                      <a:pt x="60032" y="12"/>
                    </a:lnTo>
                    <a:lnTo>
                      <a:pt x="12" y="0"/>
                    </a:lnTo>
                    <a:lnTo>
                      <a:pt x="212661" y="1254925"/>
                    </a:lnTo>
                    <a:lnTo>
                      <a:pt x="250558" y="1254925"/>
                    </a:lnTo>
                    <a:close/>
                  </a:path>
                  <a:path w="770890" h="1255395">
                    <a:moveTo>
                      <a:pt x="770661" y="1254925"/>
                    </a:moveTo>
                    <a:lnTo>
                      <a:pt x="580491" y="2374"/>
                    </a:lnTo>
                    <a:lnTo>
                      <a:pt x="580136" y="12"/>
                    </a:lnTo>
                    <a:lnTo>
                      <a:pt x="520103" y="0"/>
                    </a:lnTo>
                    <a:lnTo>
                      <a:pt x="732764" y="1254925"/>
                    </a:lnTo>
                    <a:lnTo>
                      <a:pt x="770661" y="1254925"/>
                    </a:lnTo>
                    <a:close/>
                  </a:path>
                </a:pathLst>
              </a:custGeom>
              <a:solidFill>
                <a:srgbClr val="fdec53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37" name="object 167"/>
              <p:cNvSpPr/>
              <p:nvPr/>
            </p:nvSpPr>
            <p:spPr>
              <a:xfrm>
                <a:off x="9659160" y="4601880"/>
                <a:ext cx="548640" cy="147960"/>
              </a:xfrm>
              <a:custGeom>
                <a:avLst/>
                <a:gdLst/>
                <a:ahLst/>
                <a:rect l="l" t="t" r="r" b="b"/>
                <a:pathLst>
                  <a:path w="638175" h="173354">
                    <a:moveTo>
                      <a:pt x="637832" y="0"/>
                    </a:moveTo>
                    <a:lnTo>
                      <a:pt x="0" y="0"/>
                    </a:lnTo>
                    <a:lnTo>
                      <a:pt x="0" y="122961"/>
                    </a:lnTo>
                    <a:lnTo>
                      <a:pt x="22656" y="122961"/>
                    </a:lnTo>
                    <a:lnTo>
                      <a:pt x="22656" y="173228"/>
                    </a:lnTo>
                    <a:lnTo>
                      <a:pt x="615175" y="173228"/>
                    </a:lnTo>
                    <a:lnTo>
                      <a:pt x="615175" y="122961"/>
                    </a:lnTo>
                    <a:lnTo>
                      <a:pt x="637832" y="122961"/>
                    </a:lnTo>
                    <a:lnTo>
                      <a:pt x="637832" y="0"/>
                    </a:lnTo>
                    <a:close/>
                  </a:path>
                </a:pathLst>
              </a:custGeom>
              <a:solidFill>
                <a:srgbClr val="ddc84e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38" name="object 168"/>
              <p:cNvSpPr/>
              <p:nvPr/>
            </p:nvSpPr>
            <p:spPr>
              <a:xfrm>
                <a:off x="10226880" y="4707720"/>
                <a:ext cx="405360" cy="42480"/>
              </a:xfrm>
              <a:custGeom>
                <a:avLst/>
                <a:gdLst/>
                <a:ahLst/>
                <a:rect l="l" t="t" r="r" b="b"/>
                <a:pathLst>
                  <a:path w="471804" h="50800">
                    <a:moveTo>
                      <a:pt x="471208" y="0"/>
                    </a:moveTo>
                    <a:lnTo>
                      <a:pt x="0" y="0"/>
                    </a:lnTo>
                    <a:lnTo>
                      <a:pt x="0" y="50266"/>
                    </a:lnTo>
                    <a:lnTo>
                      <a:pt x="471208" y="50266"/>
                    </a:lnTo>
                    <a:lnTo>
                      <a:pt x="471208" y="0"/>
                    </a:lnTo>
                    <a:close/>
                  </a:path>
                </a:pathLst>
              </a:custGeom>
              <a:solidFill>
                <a:srgbClr val="b64f8c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39" name="object 169"/>
              <p:cNvSpPr/>
              <p:nvPr/>
            </p:nvSpPr>
            <p:spPr>
              <a:xfrm>
                <a:off x="9397800" y="4207680"/>
                <a:ext cx="1109520" cy="1462680"/>
              </a:xfrm>
              <a:custGeom>
                <a:avLst/>
                <a:gdLst/>
                <a:ahLst/>
                <a:rect l="l" t="t" r="r" b="b"/>
                <a:pathLst>
                  <a:path w="1289050" h="1699260">
                    <a:moveTo>
                      <a:pt x="152779" y="0"/>
                    </a:moveTo>
                    <a:lnTo>
                      <a:pt x="28902" y="36132"/>
                    </a:lnTo>
                    <a:lnTo>
                      <a:pt x="0" y="155627"/>
                    </a:lnTo>
                    <a:lnTo>
                      <a:pt x="30814" y="394399"/>
                    </a:lnTo>
                    <a:lnTo>
                      <a:pt x="73804" y="713075"/>
                    </a:lnTo>
                    <a:lnTo>
                      <a:pt x="126542" y="1148706"/>
                    </a:lnTo>
                    <a:lnTo>
                      <a:pt x="171233" y="1533288"/>
                    </a:lnTo>
                    <a:lnTo>
                      <a:pt x="190084" y="1698816"/>
                    </a:lnTo>
                    <a:lnTo>
                      <a:pt x="326559" y="1698816"/>
                    </a:lnTo>
                    <a:lnTo>
                      <a:pt x="411203" y="1049802"/>
                    </a:lnTo>
                    <a:lnTo>
                      <a:pt x="440644" y="700277"/>
                    </a:lnTo>
                    <a:lnTo>
                      <a:pt x="415986" y="530372"/>
                    </a:lnTo>
                    <a:lnTo>
                      <a:pt x="338331" y="420218"/>
                    </a:lnTo>
                    <a:lnTo>
                      <a:pt x="630359" y="423333"/>
                    </a:lnTo>
                    <a:lnTo>
                      <a:pt x="788126" y="424371"/>
                    </a:lnTo>
                    <a:lnTo>
                      <a:pt x="866013" y="423333"/>
                    </a:lnTo>
                    <a:lnTo>
                      <a:pt x="918404" y="420218"/>
                    </a:lnTo>
                    <a:lnTo>
                      <a:pt x="965451" y="412394"/>
                    </a:lnTo>
                    <a:lnTo>
                      <a:pt x="1029515" y="391277"/>
                    </a:lnTo>
                    <a:lnTo>
                      <a:pt x="1065133" y="374445"/>
                    </a:lnTo>
                    <a:lnTo>
                      <a:pt x="1101650" y="352746"/>
                    </a:lnTo>
                    <a:lnTo>
                      <a:pt x="1137947" y="325663"/>
                    </a:lnTo>
                    <a:lnTo>
                      <a:pt x="1172908" y="292682"/>
                    </a:lnTo>
                    <a:lnTo>
                      <a:pt x="1205413" y="253288"/>
                    </a:lnTo>
                    <a:lnTo>
                      <a:pt x="1234343" y="206967"/>
                    </a:lnTo>
                    <a:lnTo>
                      <a:pt x="1258582" y="153202"/>
                    </a:lnTo>
                    <a:lnTo>
                      <a:pt x="1277009" y="91480"/>
                    </a:lnTo>
                    <a:lnTo>
                      <a:pt x="1288507" y="21285"/>
                    </a:lnTo>
                    <a:lnTo>
                      <a:pt x="406886" y="11316"/>
                    </a:lnTo>
                    <a:lnTo>
                      <a:pt x="152779" y="0"/>
                    </a:lnTo>
                    <a:close/>
                  </a:path>
                </a:pathLst>
              </a:custGeom>
              <a:solidFill>
                <a:srgbClr val="c6c6c6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pic>
            <p:nvPicPr>
              <p:cNvPr id="240" name="object 170" descr=""/>
              <p:cNvPicPr/>
              <p:nvPr/>
            </p:nvPicPr>
            <p:blipFill>
              <a:blip r:embed="rId4"/>
              <a:stretch/>
            </p:blipFill>
            <p:spPr>
              <a:xfrm>
                <a:off x="9493200" y="5671440"/>
                <a:ext cx="193680" cy="159480"/>
              </a:xfrm>
              <a:prstGeom prst="rect">
                <a:avLst/>
              </a:prstGeom>
              <a:ln w="0">
                <a:noFill/>
              </a:ln>
            </p:spPr>
          </p:pic>
          <p:sp>
            <p:nvSpPr>
              <p:cNvPr id="241" name="object 171"/>
              <p:cNvSpPr/>
              <p:nvPr/>
            </p:nvSpPr>
            <p:spPr>
              <a:xfrm>
                <a:off x="9016560" y="5641200"/>
                <a:ext cx="299520" cy="191880"/>
              </a:xfrm>
              <a:custGeom>
                <a:avLst/>
                <a:gdLst/>
                <a:ahLst/>
                <a:rect l="l" t="t" r="r" b="b"/>
                <a:pathLst>
                  <a:path w="349250" h="224154">
                    <a:moveTo>
                      <a:pt x="248323" y="0"/>
                    </a:moveTo>
                    <a:lnTo>
                      <a:pt x="181863" y="71742"/>
                    </a:lnTo>
                    <a:lnTo>
                      <a:pt x="92354" y="73759"/>
                    </a:lnTo>
                    <a:lnTo>
                      <a:pt x="43573" y="77738"/>
                    </a:lnTo>
                    <a:lnTo>
                      <a:pt x="18472" y="86653"/>
                    </a:lnTo>
                    <a:lnTo>
                      <a:pt x="0" y="103479"/>
                    </a:lnTo>
                    <a:lnTo>
                      <a:pt x="239077" y="222986"/>
                    </a:lnTo>
                    <a:lnTo>
                      <a:pt x="250167" y="223875"/>
                    </a:lnTo>
                    <a:lnTo>
                      <a:pt x="256740" y="222430"/>
                    </a:lnTo>
                    <a:lnTo>
                      <a:pt x="261383" y="217085"/>
                    </a:lnTo>
                    <a:lnTo>
                      <a:pt x="283182" y="172724"/>
                    </a:lnTo>
                    <a:lnTo>
                      <a:pt x="348907" y="42240"/>
                    </a:lnTo>
                    <a:lnTo>
                      <a:pt x="248323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42" name="object 172"/>
              <p:cNvSpPr/>
              <p:nvPr/>
            </p:nvSpPr>
            <p:spPr>
              <a:xfrm>
                <a:off x="9213480" y="4219200"/>
                <a:ext cx="1371600" cy="1460880"/>
              </a:xfrm>
              <a:custGeom>
                <a:avLst/>
                <a:gdLst/>
                <a:ahLst/>
                <a:rect l="l" t="t" r="r" b="b"/>
                <a:pathLst>
                  <a:path w="1593215" h="1697354">
                    <a:moveTo>
                      <a:pt x="1435239" y="0"/>
                    </a:moveTo>
                    <a:lnTo>
                      <a:pt x="971385" y="4362"/>
                    </a:lnTo>
                    <a:lnTo>
                      <a:pt x="924902" y="14460"/>
                    </a:lnTo>
                    <a:lnTo>
                      <a:pt x="807489" y="67730"/>
                    </a:lnTo>
                    <a:lnTo>
                      <a:pt x="658766" y="197209"/>
                    </a:lnTo>
                    <a:lnTo>
                      <a:pt x="517156" y="436195"/>
                    </a:lnTo>
                    <a:lnTo>
                      <a:pt x="396226" y="729713"/>
                    </a:lnTo>
                    <a:lnTo>
                      <a:pt x="302045" y="953210"/>
                    </a:lnTo>
                    <a:lnTo>
                      <a:pt x="186131" y="1219777"/>
                    </a:lnTo>
                    <a:lnTo>
                      <a:pt x="0" y="1642504"/>
                    </a:lnTo>
                    <a:lnTo>
                      <a:pt x="130162" y="1697178"/>
                    </a:lnTo>
                    <a:lnTo>
                      <a:pt x="249376" y="1529057"/>
                    </a:lnTo>
                    <a:lnTo>
                      <a:pt x="503953" y="1143715"/>
                    </a:lnTo>
                    <a:lnTo>
                      <a:pt x="739297" y="719677"/>
                    </a:lnTo>
                    <a:lnTo>
                      <a:pt x="800811" y="435471"/>
                    </a:lnTo>
                    <a:lnTo>
                      <a:pt x="1385032" y="435471"/>
                    </a:lnTo>
                    <a:lnTo>
                      <a:pt x="1458537" y="393149"/>
                    </a:lnTo>
                    <a:lnTo>
                      <a:pt x="1495186" y="357346"/>
                    </a:lnTo>
                    <a:lnTo>
                      <a:pt x="1525335" y="316828"/>
                    </a:lnTo>
                    <a:lnTo>
                      <a:pt x="1549391" y="273145"/>
                    </a:lnTo>
                    <a:lnTo>
                      <a:pt x="1567757" y="227850"/>
                    </a:lnTo>
                    <a:lnTo>
                      <a:pt x="1580841" y="182494"/>
                    </a:lnTo>
                    <a:lnTo>
                      <a:pt x="1589047" y="138629"/>
                    </a:lnTo>
                    <a:lnTo>
                      <a:pt x="1592780" y="97807"/>
                    </a:lnTo>
                    <a:lnTo>
                      <a:pt x="1592446" y="61581"/>
                    </a:lnTo>
                    <a:lnTo>
                      <a:pt x="1581200" y="9119"/>
                    </a:lnTo>
                    <a:lnTo>
                      <a:pt x="1537851" y="1809"/>
                    </a:lnTo>
                    <a:lnTo>
                      <a:pt x="1492377" y="383"/>
                    </a:lnTo>
                    <a:lnTo>
                      <a:pt x="1435239" y="0"/>
                    </a:lnTo>
                    <a:close/>
                  </a:path>
                  <a:path w="1593215" h="1697354">
                    <a:moveTo>
                      <a:pt x="1385032" y="435471"/>
                    </a:moveTo>
                    <a:lnTo>
                      <a:pt x="800811" y="435471"/>
                    </a:lnTo>
                    <a:lnTo>
                      <a:pt x="809781" y="436866"/>
                    </a:lnTo>
                    <a:lnTo>
                      <a:pt x="835558" y="439935"/>
                    </a:lnTo>
                    <a:lnTo>
                      <a:pt x="876442" y="443004"/>
                    </a:lnTo>
                    <a:lnTo>
                      <a:pt x="930732" y="444399"/>
                    </a:lnTo>
                    <a:lnTo>
                      <a:pt x="1364119" y="444399"/>
                    </a:lnTo>
                    <a:lnTo>
                      <a:pt x="1385032" y="435471"/>
                    </a:lnTo>
                    <a:close/>
                  </a:path>
                  <a:path w="1593215" h="1697354">
                    <a:moveTo>
                      <a:pt x="972578" y="4103"/>
                    </a:moveTo>
                    <a:lnTo>
                      <a:pt x="971214" y="4362"/>
                    </a:lnTo>
                    <a:lnTo>
                      <a:pt x="971391" y="4360"/>
                    </a:lnTo>
                    <a:lnTo>
                      <a:pt x="972578" y="4103"/>
                    </a:lnTo>
                    <a:close/>
                  </a:path>
                </a:pathLst>
              </a:custGeom>
              <a:solidFill>
                <a:srgbClr val="c6c6c6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43" name="object 173"/>
              <p:cNvSpPr/>
              <p:nvPr/>
            </p:nvSpPr>
            <p:spPr>
              <a:xfrm>
                <a:off x="9864360" y="3212280"/>
                <a:ext cx="797400" cy="1013400"/>
              </a:xfrm>
              <a:custGeom>
                <a:avLst/>
                <a:gdLst/>
                <a:ahLst/>
                <a:rect l="l" t="t" r="r" b="b"/>
                <a:pathLst>
                  <a:path w="927100" h="1177925">
                    <a:moveTo>
                      <a:pt x="836608" y="1094951"/>
                    </a:moveTo>
                    <a:lnTo>
                      <a:pt x="58699" y="1094951"/>
                    </a:lnTo>
                    <a:lnTo>
                      <a:pt x="60849" y="1113290"/>
                    </a:lnTo>
                    <a:lnTo>
                      <a:pt x="63353" y="1131617"/>
                    </a:lnTo>
                    <a:lnTo>
                      <a:pt x="66239" y="1149927"/>
                    </a:lnTo>
                    <a:lnTo>
                      <a:pt x="69532" y="1168217"/>
                    </a:lnTo>
                    <a:lnTo>
                      <a:pt x="825842" y="1177501"/>
                    </a:lnTo>
                    <a:lnTo>
                      <a:pt x="829850" y="1159356"/>
                    </a:lnTo>
                    <a:lnTo>
                      <a:pt x="833770" y="1129357"/>
                    </a:lnTo>
                    <a:lnTo>
                      <a:pt x="836608" y="1094951"/>
                    </a:lnTo>
                    <a:close/>
                  </a:path>
                  <a:path w="927100" h="1177925">
                    <a:moveTo>
                      <a:pt x="400213" y="0"/>
                    </a:moveTo>
                    <a:lnTo>
                      <a:pt x="322998" y="6456"/>
                    </a:lnTo>
                    <a:lnTo>
                      <a:pt x="251936" y="20791"/>
                    </a:lnTo>
                    <a:lnTo>
                      <a:pt x="202019" y="70940"/>
                    </a:lnTo>
                    <a:lnTo>
                      <a:pt x="170281" y="135491"/>
                    </a:lnTo>
                    <a:lnTo>
                      <a:pt x="150112" y="192680"/>
                    </a:lnTo>
                    <a:lnTo>
                      <a:pt x="139455" y="232539"/>
                    </a:lnTo>
                    <a:lnTo>
                      <a:pt x="128651" y="278462"/>
                    </a:lnTo>
                    <a:lnTo>
                      <a:pt x="117875" y="329368"/>
                    </a:lnTo>
                    <a:lnTo>
                      <a:pt x="107304" y="384174"/>
                    </a:lnTo>
                    <a:lnTo>
                      <a:pt x="97113" y="441796"/>
                    </a:lnTo>
                    <a:lnTo>
                      <a:pt x="87477" y="501152"/>
                    </a:lnTo>
                    <a:lnTo>
                      <a:pt x="78572" y="561159"/>
                    </a:lnTo>
                    <a:lnTo>
                      <a:pt x="70575" y="620734"/>
                    </a:lnTo>
                    <a:lnTo>
                      <a:pt x="63660" y="678793"/>
                    </a:lnTo>
                    <a:lnTo>
                      <a:pt x="58004" y="734255"/>
                    </a:lnTo>
                    <a:lnTo>
                      <a:pt x="53782" y="786036"/>
                    </a:lnTo>
                    <a:lnTo>
                      <a:pt x="51169" y="833054"/>
                    </a:lnTo>
                    <a:lnTo>
                      <a:pt x="50342" y="874225"/>
                    </a:lnTo>
                    <a:lnTo>
                      <a:pt x="50459" y="904480"/>
                    </a:lnTo>
                    <a:lnTo>
                      <a:pt x="50695" y="934739"/>
                    </a:lnTo>
                    <a:lnTo>
                      <a:pt x="51164" y="964995"/>
                    </a:lnTo>
                    <a:lnTo>
                      <a:pt x="51981" y="995243"/>
                    </a:lnTo>
                    <a:lnTo>
                      <a:pt x="0" y="1008730"/>
                    </a:lnTo>
                    <a:lnTo>
                      <a:pt x="13500" y="1095827"/>
                    </a:lnTo>
                    <a:lnTo>
                      <a:pt x="58699" y="1094951"/>
                    </a:lnTo>
                    <a:lnTo>
                      <a:pt x="836608" y="1094951"/>
                    </a:lnTo>
                    <a:lnTo>
                      <a:pt x="837162" y="1088234"/>
                    </a:lnTo>
                    <a:lnTo>
                      <a:pt x="839584" y="1036721"/>
                    </a:lnTo>
                    <a:lnTo>
                      <a:pt x="868522" y="1010796"/>
                    </a:lnTo>
                    <a:lnTo>
                      <a:pt x="891632" y="979266"/>
                    </a:lnTo>
                    <a:lnTo>
                      <a:pt x="909078" y="942345"/>
                    </a:lnTo>
                    <a:lnTo>
                      <a:pt x="921029" y="900247"/>
                    </a:lnTo>
                    <a:lnTo>
                      <a:pt x="926520" y="856807"/>
                    </a:lnTo>
                    <a:lnTo>
                      <a:pt x="926515" y="808576"/>
                    </a:lnTo>
                    <a:lnTo>
                      <a:pt x="921671" y="756492"/>
                    </a:lnTo>
                    <a:lnTo>
                      <a:pt x="912644" y="701495"/>
                    </a:lnTo>
                    <a:lnTo>
                      <a:pt x="900092" y="644524"/>
                    </a:lnTo>
                    <a:lnTo>
                      <a:pt x="884672" y="586518"/>
                    </a:lnTo>
                    <a:lnTo>
                      <a:pt x="867041" y="528416"/>
                    </a:lnTo>
                    <a:lnTo>
                      <a:pt x="847856" y="471157"/>
                    </a:lnTo>
                    <a:lnTo>
                      <a:pt x="827774" y="415679"/>
                    </a:lnTo>
                    <a:lnTo>
                      <a:pt x="807451" y="362922"/>
                    </a:lnTo>
                    <a:lnTo>
                      <a:pt x="787546" y="313825"/>
                    </a:lnTo>
                    <a:lnTo>
                      <a:pt x="768714" y="269327"/>
                    </a:lnTo>
                    <a:lnTo>
                      <a:pt x="751614" y="230367"/>
                    </a:lnTo>
                    <a:lnTo>
                      <a:pt x="725233" y="172816"/>
                    </a:lnTo>
                    <a:lnTo>
                      <a:pt x="722411" y="166619"/>
                    </a:lnTo>
                    <a:lnTo>
                      <a:pt x="694046" y="114921"/>
                    </a:lnTo>
                    <a:lnTo>
                      <a:pt x="648858" y="63367"/>
                    </a:lnTo>
                    <a:lnTo>
                      <a:pt x="506325" y="8152"/>
                    </a:lnTo>
                    <a:lnTo>
                      <a:pt x="400213" y="0"/>
                    </a:lnTo>
                    <a:close/>
                  </a:path>
                </a:pathLst>
              </a:custGeom>
              <a:solidFill>
                <a:srgbClr val="3bbbd9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44" name="object 174"/>
              <p:cNvSpPr/>
              <p:nvPr/>
            </p:nvSpPr>
            <p:spPr>
              <a:xfrm>
                <a:off x="9864360" y="3567240"/>
                <a:ext cx="621720" cy="513000"/>
              </a:xfrm>
              <a:custGeom>
                <a:avLst/>
                <a:gdLst/>
                <a:ahLst/>
                <a:rect l="l" t="t" r="r" b="b"/>
                <a:pathLst>
                  <a:path w="723265" h="596900">
                    <a:moveTo>
                      <a:pt x="620852" y="0"/>
                    </a:moveTo>
                    <a:lnTo>
                      <a:pt x="613290" y="122866"/>
                    </a:lnTo>
                    <a:lnTo>
                      <a:pt x="617791" y="209599"/>
                    </a:lnTo>
                    <a:lnTo>
                      <a:pt x="640676" y="301396"/>
                    </a:lnTo>
                    <a:lnTo>
                      <a:pt x="688263" y="439458"/>
                    </a:lnTo>
                    <a:lnTo>
                      <a:pt x="551022" y="457532"/>
                    </a:lnTo>
                    <a:lnTo>
                      <a:pt x="433581" y="479942"/>
                    </a:lnTo>
                    <a:lnTo>
                      <a:pt x="271415" y="521436"/>
                    </a:lnTo>
                    <a:lnTo>
                      <a:pt x="0" y="596760"/>
                    </a:lnTo>
                    <a:lnTo>
                      <a:pt x="100510" y="571022"/>
                    </a:lnTo>
                    <a:lnTo>
                      <a:pt x="328256" y="516093"/>
                    </a:lnTo>
                    <a:lnTo>
                      <a:pt x="572557" y="465397"/>
                    </a:lnTo>
                    <a:lnTo>
                      <a:pt x="722731" y="452361"/>
                    </a:lnTo>
                    <a:lnTo>
                      <a:pt x="712902" y="426556"/>
                    </a:lnTo>
                    <a:lnTo>
                      <a:pt x="686012" y="348295"/>
                    </a:lnTo>
                    <a:lnTo>
                      <a:pt x="670912" y="298381"/>
                    </a:lnTo>
                    <a:lnTo>
                      <a:pt x="656016" y="242975"/>
                    </a:lnTo>
                    <a:lnTo>
                      <a:pt x="642303" y="183347"/>
                    </a:lnTo>
                    <a:lnTo>
                      <a:pt x="630755" y="120770"/>
                    </a:lnTo>
                    <a:lnTo>
                      <a:pt x="622350" y="56514"/>
                    </a:lnTo>
                    <a:lnTo>
                      <a:pt x="620502" y="13948"/>
                    </a:lnTo>
                    <a:lnTo>
                      <a:pt x="620852" y="0"/>
                    </a:lnTo>
                    <a:close/>
                  </a:path>
                </a:pathLst>
              </a:custGeom>
              <a:solidFill>
                <a:srgbClr val="6f6f6e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pic>
            <p:nvPicPr>
              <p:cNvPr id="245" name="object 175" descr=""/>
              <p:cNvPicPr/>
              <p:nvPr/>
            </p:nvPicPr>
            <p:blipFill>
              <a:blip r:embed="rId5"/>
              <a:stretch/>
            </p:blipFill>
            <p:spPr>
              <a:xfrm>
                <a:off x="9730080" y="4081320"/>
                <a:ext cx="144720" cy="10116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246" name="object 176" descr=""/>
              <p:cNvPicPr/>
              <p:nvPr/>
            </p:nvPicPr>
            <p:blipFill>
              <a:blip r:embed="rId6"/>
              <a:stretch/>
            </p:blipFill>
            <p:spPr>
              <a:xfrm>
                <a:off x="9536040" y="4120920"/>
                <a:ext cx="138960" cy="61560"/>
              </a:xfrm>
              <a:prstGeom prst="rect">
                <a:avLst/>
              </a:prstGeom>
              <a:ln w="0">
                <a:noFill/>
              </a:ln>
            </p:spPr>
          </p:pic>
          <p:sp>
            <p:nvSpPr>
              <p:cNvPr id="247" name="object 177"/>
              <p:cNvSpPr/>
              <p:nvPr/>
            </p:nvSpPr>
            <p:spPr>
              <a:xfrm>
                <a:off x="10208520" y="3713040"/>
                <a:ext cx="611640" cy="993600"/>
              </a:xfrm>
              <a:custGeom>
                <a:avLst/>
                <a:gdLst/>
                <a:ahLst/>
                <a:rect l="l" t="t" r="r" b="b"/>
                <a:pathLst>
                  <a:path w="711200" h="1155064">
                    <a:moveTo>
                      <a:pt x="483425" y="0"/>
                    </a:moveTo>
                    <a:lnTo>
                      <a:pt x="499321" y="58990"/>
                    </a:lnTo>
                    <a:lnTo>
                      <a:pt x="512309" y="116990"/>
                    </a:lnTo>
                    <a:lnTo>
                      <a:pt x="521701" y="173015"/>
                    </a:lnTo>
                    <a:lnTo>
                      <a:pt x="526808" y="226078"/>
                    </a:lnTo>
                    <a:lnTo>
                      <a:pt x="526941" y="275195"/>
                    </a:lnTo>
                    <a:lnTo>
                      <a:pt x="521411" y="319379"/>
                    </a:lnTo>
                    <a:lnTo>
                      <a:pt x="509454" y="361475"/>
                    </a:lnTo>
                    <a:lnTo>
                      <a:pt x="492007" y="398392"/>
                    </a:lnTo>
                    <a:lnTo>
                      <a:pt x="468897" y="429918"/>
                    </a:lnTo>
                    <a:lnTo>
                      <a:pt x="439953" y="455841"/>
                    </a:lnTo>
                    <a:lnTo>
                      <a:pt x="437536" y="507361"/>
                    </a:lnTo>
                    <a:lnTo>
                      <a:pt x="434144" y="548487"/>
                    </a:lnTo>
                    <a:lnTo>
                      <a:pt x="430221" y="578488"/>
                    </a:lnTo>
                    <a:lnTo>
                      <a:pt x="426211" y="596633"/>
                    </a:lnTo>
                    <a:lnTo>
                      <a:pt x="434247" y="622912"/>
                    </a:lnTo>
                    <a:lnTo>
                      <a:pt x="437943" y="658974"/>
                    </a:lnTo>
                    <a:lnTo>
                      <a:pt x="436692" y="702497"/>
                    </a:lnTo>
                    <a:lnTo>
                      <a:pt x="429888" y="751156"/>
                    </a:lnTo>
                    <a:lnTo>
                      <a:pt x="416924" y="802627"/>
                    </a:lnTo>
                    <a:lnTo>
                      <a:pt x="397193" y="854586"/>
                    </a:lnTo>
                    <a:lnTo>
                      <a:pt x="370090" y="904709"/>
                    </a:lnTo>
                    <a:lnTo>
                      <a:pt x="219225" y="922653"/>
                    </a:lnTo>
                    <a:lnTo>
                      <a:pt x="102344" y="966598"/>
                    </a:lnTo>
                    <a:lnTo>
                      <a:pt x="26813" y="1011403"/>
                    </a:lnTo>
                    <a:lnTo>
                      <a:pt x="0" y="1031925"/>
                    </a:lnTo>
                    <a:lnTo>
                      <a:pt x="0" y="1154899"/>
                    </a:lnTo>
                    <a:lnTo>
                      <a:pt x="497077" y="1154899"/>
                    </a:lnTo>
                    <a:lnTo>
                      <a:pt x="543558" y="1145515"/>
                    </a:lnTo>
                    <a:lnTo>
                      <a:pt x="581512" y="1119924"/>
                    </a:lnTo>
                    <a:lnTo>
                      <a:pt x="607100" y="1081969"/>
                    </a:lnTo>
                    <a:lnTo>
                      <a:pt x="616483" y="1035494"/>
                    </a:lnTo>
                    <a:lnTo>
                      <a:pt x="616483" y="1031925"/>
                    </a:lnTo>
                    <a:lnTo>
                      <a:pt x="707186" y="380517"/>
                    </a:lnTo>
                    <a:lnTo>
                      <a:pt x="709891" y="354190"/>
                    </a:lnTo>
                    <a:lnTo>
                      <a:pt x="710603" y="327647"/>
                    </a:lnTo>
                    <a:lnTo>
                      <a:pt x="708990" y="297141"/>
                    </a:lnTo>
                    <a:lnTo>
                      <a:pt x="703173" y="259045"/>
                    </a:lnTo>
                    <a:lnTo>
                      <a:pt x="674080" y="174725"/>
                    </a:lnTo>
                    <a:lnTo>
                      <a:pt x="647295" y="129270"/>
                    </a:lnTo>
                    <a:lnTo>
                      <a:pt x="614222" y="88361"/>
                    </a:lnTo>
                    <a:lnTo>
                      <a:pt x="575477" y="52707"/>
                    </a:lnTo>
                    <a:lnTo>
                      <a:pt x="531674" y="23016"/>
                    </a:lnTo>
                    <a:lnTo>
                      <a:pt x="483425" y="0"/>
                    </a:lnTo>
                    <a:close/>
                  </a:path>
                </a:pathLst>
              </a:custGeom>
              <a:solidFill>
                <a:srgbClr val="fdec53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48" name="object 178"/>
              <p:cNvSpPr/>
              <p:nvPr/>
            </p:nvSpPr>
            <p:spPr>
              <a:xfrm>
                <a:off x="7845480" y="5828040"/>
                <a:ext cx="3364200" cy="6840"/>
              </a:xfrm>
              <a:custGeom>
                <a:avLst/>
                <a:gdLst/>
                <a:ahLst/>
                <a:rect l="l" t="t" r="r" b="b"/>
                <a:pathLst>
                  <a:path w="3906520" h="9525">
                    <a:moveTo>
                      <a:pt x="1771713" y="3276"/>
                    </a:moveTo>
                    <a:lnTo>
                      <a:pt x="0" y="3276"/>
                    </a:lnTo>
                    <a:lnTo>
                      <a:pt x="0" y="9080"/>
                    </a:lnTo>
                    <a:lnTo>
                      <a:pt x="1771713" y="9080"/>
                    </a:lnTo>
                    <a:lnTo>
                      <a:pt x="1771713" y="3276"/>
                    </a:lnTo>
                    <a:close/>
                  </a:path>
                  <a:path w="3906520" h="9525">
                    <a:moveTo>
                      <a:pt x="3906062" y="63"/>
                    </a:moveTo>
                    <a:lnTo>
                      <a:pt x="1819224" y="0"/>
                    </a:lnTo>
                    <a:lnTo>
                      <a:pt x="1819224" y="5816"/>
                    </a:lnTo>
                    <a:lnTo>
                      <a:pt x="3906062" y="5867"/>
                    </a:lnTo>
                    <a:lnTo>
                      <a:pt x="3906062" y="63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49" name="object 179"/>
              <p:cNvSpPr/>
              <p:nvPr/>
            </p:nvSpPr>
            <p:spPr>
              <a:xfrm>
                <a:off x="9486000" y="4105440"/>
                <a:ext cx="1100880" cy="892440"/>
              </a:xfrm>
              <a:custGeom>
                <a:avLst/>
                <a:gdLst/>
                <a:ahLst/>
                <a:rect l="l" t="t" r="r" b="b"/>
                <a:pathLst>
                  <a:path w="1279525" h="1037589">
                    <a:moveTo>
                      <a:pt x="502056" y="193154"/>
                    </a:moveTo>
                    <a:lnTo>
                      <a:pt x="472046" y="132765"/>
                    </a:lnTo>
                    <a:lnTo>
                      <a:pt x="456641" y="132613"/>
                    </a:lnTo>
                    <a:lnTo>
                      <a:pt x="438200" y="149047"/>
                    </a:lnTo>
                    <a:lnTo>
                      <a:pt x="383184" y="204050"/>
                    </a:lnTo>
                    <a:lnTo>
                      <a:pt x="349656" y="242150"/>
                    </a:lnTo>
                    <a:lnTo>
                      <a:pt x="314172" y="287020"/>
                    </a:lnTo>
                    <a:lnTo>
                      <a:pt x="278244" y="338429"/>
                    </a:lnTo>
                    <a:lnTo>
                      <a:pt x="243408" y="396151"/>
                    </a:lnTo>
                    <a:lnTo>
                      <a:pt x="211201" y="459955"/>
                    </a:lnTo>
                    <a:lnTo>
                      <a:pt x="188747" y="510527"/>
                    </a:lnTo>
                    <a:lnTo>
                      <a:pt x="165938" y="564108"/>
                    </a:lnTo>
                    <a:lnTo>
                      <a:pt x="143154" y="619506"/>
                    </a:lnTo>
                    <a:lnTo>
                      <a:pt x="120751" y="675538"/>
                    </a:lnTo>
                    <a:lnTo>
                      <a:pt x="99123" y="731037"/>
                    </a:lnTo>
                    <a:lnTo>
                      <a:pt x="78613" y="784834"/>
                    </a:lnTo>
                    <a:lnTo>
                      <a:pt x="59601" y="835736"/>
                    </a:lnTo>
                    <a:lnTo>
                      <a:pt x="42468" y="882561"/>
                    </a:lnTo>
                    <a:lnTo>
                      <a:pt x="27559" y="924153"/>
                    </a:lnTo>
                    <a:lnTo>
                      <a:pt x="5956" y="986904"/>
                    </a:lnTo>
                    <a:lnTo>
                      <a:pt x="0" y="1005700"/>
                    </a:lnTo>
                    <a:lnTo>
                      <a:pt x="3263" y="1032865"/>
                    </a:lnTo>
                    <a:lnTo>
                      <a:pt x="3784" y="1037209"/>
                    </a:lnTo>
                    <a:lnTo>
                      <a:pt x="105879" y="796658"/>
                    </a:lnTo>
                    <a:lnTo>
                      <a:pt x="183057" y="611784"/>
                    </a:lnTo>
                    <a:lnTo>
                      <a:pt x="201168" y="567855"/>
                    </a:lnTo>
                    <a:lnTo>
                      <a:pt x="228092" y="507580"/>
                    </a:lnTo>
                    <a:lnTo>
                      <a:pt x="256641" y="453161"/>
                    </a:lnTo>
                    <a:lnTo>
                      <a:pt x="286473" y="404329"/>
                    </a:lnTo>
                    <a:lnTo>
                      <a:pt x="317233" y="360756"/>
                    </a:lnTo>
                    <a:lnTo>
                      <a:pt x="348564" y="322148"/>
                    </a:lnTo>
                    <a:lnTo>
                      <a:pt x="380149" y="288213"/>
                    </a:lnTo>
                    <a:lnTo>
                      <a:pt x="411632" y="258648"/>
                    </a:lnTo>
                    <a:lnTo>
                      <a:pt x="442671" y="233146"/>
                    </a:lnTo>
                    <a:lnTo>
                      <a:pt x="472935" y="211416"/>
                    </a:lnTo>
                    <a:lnTo>
                      <a:pt x="502056" y="193154"/>
                    </a:lnTo>
                    <a:close/>
                  </a:path>
                  <a:path w="1279525" h="1037589">
                    <a:moveTo>
                      <a:pt x="1278953" y="0"/>
                    </a:moveTo>
                    <a:lnTo>
                      <a:pt x="1278623" y="25"/>
                    </a:lnTo>
                    <a:lnTo>
                      <a:pt x="1249273" y="17500"/>
                    </a:lnTo>
                    <a:lnTo>
                      <a:pt x="1215491" y="30632"/>
                    </a:lnTo>
                    <a:lnTo>
                      <a:pt x="1177150" y="39281"/>
                    </a:lnTo>
                    <a:lnTo>
                      <a:pt x="1134110" y="43281"/>
                    </a:lnTo>
                    <a:lnTo>
                      <a:pt x="1050607" y="45859"/>
                    </a:lnTo>
                    <a:lnTo>
                      <a:pt x="498055" y="58216"/>
                    </a:lnTo>
                    <a:lnTo>
                      <a:pt x="498741" y="64376"/>
                    </a:lnTo>
                    <a:lnTo>
                      <a:pt x="925652" y="69291"/>
                    </a:lnTo>
                    <a:lnTo>
                      <a:pt x="1045794" y="69951"/>
                    </a:lnTo>
                    <a:lnTo>
                      <a:pt x="1108735" y="69748"/>
                    </a:lnTo>
                    <a:lnTo>
                      <a:pt x="1209814" y="63741"/>
                    </a:lnTo>
                    <a:lnTo>
                      <a:pt x="1252740" y="53086"/>
                    </a:lnTo>
                    <a:lnTo>
                      <a:pt x="1277327" y="38176"/>
                    </a:lnTo>
                    <a:lnTo>
                      <a:pt x="1278953" y="0"/>
                    </a:lnTo>
                    <a:close/>
                  </a:path>
                </a:pathLst>
              </a:custGeom>
              <a:solidFill>
                <a:srgbClr val="6f6f6e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50" name="object 180"/>
              <p:cNvSpPr/>
              <p:nvPr/>
            </p:nvSpPr>
            <p:spPr>
              <a:xfrm>
                <a:off x="8229600" y="4212000"/>
                <a:ext cx="2803320" cy="1619280"/>
              </a:xfrm>
              <a:custGeom>
                <a:avLst/>
                <a:gdLst/>
                <a:ahLst/>
                <a:rect l="l" t="t" r="r" b="b"/>
                <a:pathLst>
                  <a:path w="3255645" h="1880870">
                    <a:moveTo>
                      <a:pt x="3255505" y="0"/>
                    </a:moveTo>
                    <a:lnTo>
                      <a:pt x="0" y="0"/>
                    </a:lnTo>
                    <a:lnTo>
                      <a:pt x="0" y="53035"/>
                    </a:lnTo>
                    <a:lnTo>
                      <a:pt x="231508" y="53035"/>
                    </a:lnTo>
                    <a:lnTo>
                      <a:pt x="231508" y="66141"/>
                    </a:lnTo>
                    <a:lnTo>
                      <a:pt x="231508" y="129286"/>
                    </a:lnTo>
                    <a:lnTo>
                      <a:pt x="317106" y="129286"/>
                    </a:lnTo>
                    <a:lnTo>
                      <a:pt x="317106" y="176923"/>
                    </a:lnTo>
                    <a:lnTo>
                      <a:pt x="464832" y="176923"/>
                    </a:lnTo>
                    <a:lnTo>
                      <a:pt x="455117" y="237261"/>
                    </a:lnTo>
                    <a:lnTo>
                      <a:pt x="190449" y="1880654"/>
                    </a:lnTo>
                    <a:lnTo>
                      <a:pt x="228346" y="1880654"/>
                    </a:lnTo>
                    <a:lnTo>
                      <a:pt x="536473" y="176923"/>
                    </a:lnTo>
                    <a:lnTo>
                      <a:pt x="567804" y="176923"/>
                    </a:lnTo>
                    <a:lnTo>
                      <a:pt x="875931" y="1880654"/>
                    </a:lnTo>
                    <a:lnTo>
                      <a:pt x="913828" y="1880654"/>
                    </a:lnTo>
                    <a:lnTo>
                      <a:pt x="649160" y="237261"/>
                    </a:lnTo>
                    <a:lnTo>
                      <a:pt x="639445" y="176923"/>
                    </a:lnTo>
                    <a:lnTo>
                      <a:pt x="787184" y="176923"/>
                    </a:lnTo>
                    <a:lnTo>
                      <a:pt x="787184" y="129286"/>
                    </a:lnTo>
                    <a:lnTo>
                      <a:pt x="2449461" y="129286"/>
                    </a:lnTo>
                    <a:lnTo>
                      <a:pt x="2449461" y="176923"/>
                    </a:lnTo>
                    <a:lnTo>
                      <a:pt x="2597188" y="176923"/>
                    </a:lnTo>
                    <a:lnTo>
                      <a:pt x="2587472" y="237261"/>
                    </a:lnTo>
                    <a:lnTo>
                      <a:pt x="2322804" y="1880654"/>
                    </a:lnTo>
                    <a:lnTo>
                      <a:pt x="2360701" y="1880654"/>
                    </a:lnTo>
                    <a:lnTo>
                      <a:pt x="2668828" y="176923"/>
                    </a:lnTo>
                    <a:lnTo>
                      <a:pt x="2700159" y="176923"/>
                    </a:lnTo>
                    <a:lnTo>
                      <a:pt x="3008287" y="1880654"/>
                    </a:lnTo>
                    <a:lnTo>
                      <a:pt x="3046184" y="1880654"/>
                    </a:lnTo>
                    <a:lnTo>
                      <a:pt x="2781516" y="237261"/>
                    </a:lnTo>
                    <a:lnTo>
                      <a:pt x="2771800" y="176923"/>
                    </a:lnTo>
                    <a:lnTo>
                      <a:pt x="2919539" y="176923"/>
                    </a:lnTo>
                    <a:lnTo>
                      <a:pt x="2919539" y="129286"/>
                    </a:lnTo>
                    <a:lnTo>
                      <a:pt x="3023984" y="129286"/>
                    </a:lnTo>
                    <a:lnTo>
                      <a:pt x="3023984" y="74853"/>
                    </a:lnTo>
                    <a:lnTo>
                      <a:pt x="3023984" y="53035"/>
                    </a:lnTo>
                    <a:lnTo>
                      <a:pt x="3255505" y="53035"/>
                    </a:lnTo>
                    <a:lnTo>
                      <a:pt x="3255505" y="0"/>
                    </a:lnTo>
                    <a:close/>
                  </a:path>
                </a:pathLst>
              </a:custGeom>
              <a:solidFill>
                <a:srgbClr val="d24793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51" name="object 181"/>
              <p:cNvSpPr/>
              <p:nvPr/>
            </p:nvSpPr>
            <p:spPr>
              <a:xfrm>
                <a:off x="8710560" y="3295440"/>
                <a:ext cx="1044000" cy="748440"/>
              </a:xfrm>
              <a:custGeom>
                <a:avLst/>
                <a:gdLst/>
                <a:ahLst/>
                <a:rect l="l" t="t" r="r" b="b"/>
                <a:pathLst>
                  <a:path w="1213484" h="870585">
                    <a:moveTo>
                      <a:pt x="1155839" y="0"/>
                    </a:moveTo>
                    <a:lnTo>
                      <a:pt x="0" y="0"/>
                    </a:lnTo>
                    <a:lnTo>
                      <a:pt x="57531" y="870330"/>
                    </a:lnTo>
                    <a:lnTo>
                      <a:pt x="1213370" y="870330"/>
                    </a:lnTo>
                    <a:lnTo>
                      <a:pt x="1155839" y="0"/>
                    </a:lnTo>
                    <a:close/>
                  </a:path>
                </a:pathLst>
              </a:custGeom>
              <a:solidFill>
                <a:srgbClr val="f3f1f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52" name="object 182"/>
              <p:cNvSpPr/>
              <p:nvPr/>
            </p:nvSpPr>
            <p:spPr>
              <a:xfrm>
                <a:off x="9067320" y="3774960"/>
                <a:ext cx="820080" cy="436320"/>
              </a:xfrm>
              <a:custGeom>
                <a:avLst/>
                <a:gdLst/>
                <a:ahLst/>
                <a:rect l="l" t="t" r="r" b="b"/>
                <a:pathLst>
                  <a:path w="953770" h="508000">
                    <a:moveTo>
                      <a:pt x="341515" y="474840"/>
                    </a:moveTo>
                    <a:lnTo>
                      <a:pt x="260464" y="474840"/>
                    </a:lnTo>
                    <a:lnTo>
                      <a:pt x="260464" y="0"/>
                    </a:lnTo>
                    <a:lnTo>
                      <a:pt x="61112" y="0"/>
                    </a:lnTo>
                    <a:lnTo>
                      <a:pt x="0" y="365709"/>
                    </a:lnTo>
                    <a:lnTo>
                      <a:pt x="2260" y="406869"/>
                    </a:lnTo>
                    <a:lnTo>
                      <a:pt x="20904" y="441706"/>
                    </a:lnTo>
                    <a:lnTo>
                      <a:pt x="52184" y="465823"/>
                    </a:lnTo>
                    <a:lnTo>
                      <a:pt x="92405" y="474840"/>
                    </a:lnTo>
                    <a:lnTo>
                      <a:pt x="81191" y="474840"/>
                    </a:lnTo>
                    <a:lnTo>
                      <a:pt x="81191" y="507479"/>
                    </a:lnTo>
                    <a:lnTo>
                      <a:pt x="341515" y="507479"/>
                    </a:lnTo>
                    <a:lnTo>
                      <a:pt x="341515" y="474840"/>
                    </a:lnTo>
                    <a:close/>
                  </a:path>
                  <a:path w="953770" h="508000">
                    <a:moveTo>
                      <a:pt x="953579" y="474840"/>
                    </a:moveTo>
                    <a:lnTo>
                      <a:pt x="393268" y="474840"/>
                    </a:lnTo>
                    <a:lnTo>
                      <a:pt x="393268" y="507479"/>
                    </a:lnTo>
                    <a:lnTo>
                      <a:pt x="953579" y="507479"/>
                    </a:lnTo>
                    <a:lnTo>
                      <a:pt x="953579" y="474840"/>
                    </a:lnTo>
                    <a:close/>
                  </a:path>
                </a:pathLst>
              </a:custGeom>
              <a:solidFill>
                <a:srgbClr val="e1e0d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53" name="object 183"/>
              <p:cNvSpPr/>
              <p:nvPr/>
            </p:nvSpPr>
            <p:spPr>
              <a:xfrm>
                <a:off x="9137160" y="4183920"/>
                <a:ext cx="222840" cy="27360"/>
              </a:xfrm>
              <a:custGeom>
                <a:avLst/>
                <a:gdLst/>
                <a:ahLst/>
                <a:rect l="l" t="t" r="r" b="b"/>
                <a:pathLst>
                  <a:path w="260350" h="33020">
                    <a:moveTo>
                      <a:pt x="260324" y="0"/>
                    </a:moveTo>
                    <a:lnTo>
                      <a:pt x="0" y="0"/>
                    </a:lnTo>
                    <a:lnTo>
                      <a:pt x="210248" y="32638"/>
                    </a:lnTo>
                    <a:lnTo>
                      <a:pt x="260324" y="32638"/>
                    </a:lnTo>
                    <a:lnTo>
                      <a:pt x="260324" y="0"/>
                    </a:lnTo>
                    <a:close/>
                  </a:path>
                </a:pathLst>
              </a:custGeom>
              <a:solidFill>
                <a:srgbClr val="d3d1d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54" name="object 184"/>
              <p:cNvSpPr/>
              <p:nvPr/>
            </p:nvSpPr>
            <p:spPr>
              <a:xfrm>
                <a:off x="8406720" y="3213360"/>
                <a:ext cx="24840" cy="329400"/>
              </a:xfrm>
              <a:custGeom>
                <a:avLst/>
                <a:gdLst/>
                <a:ahLst/>
                <a:rect l="l" t="t" r="r" b="b"/>
                <a:pathLst>
                  <a:path w="30479" h="384175">
                    <a:moveTo>
                      <a:pt x="29997" y="360883"/>
                    </a:moveTo>
                    <a:lnTo>
                      <a:pt x="23266" y="354152"/>
                    </a:lnTo>
                    <a:lnTo>
                      <a:pt x="21285" y="354152"/>
                    </a:lnTo>
                    <a:lnTo>
                      <a:pt x="21285" y="365683"/>
                    </a:lnTo>
                    <a:lnTo>
                      <a:pt x="21285" y="372618"/>
                    </a:lnTo>
                    <a:lnTo>
                      <a:pt x="18465" y="375450"/>
                    </a:lnTo>
                    <a:lnTo>
                      <a:pt x="11531" y="375450"/>
                    </a:lnTo>
                    <a:lnTo>
                      <a:pt x="8712" y="372618"/>
                    </a:lnTo>
                    <a:lnTo>
                      <a:pt x="8712" y="365683"/>
                    </a:lnTo>
                    <a:lnTo>
                      <a:pt x="11531" y="362864"/>
                    </a:lnTo>
                    <a:lnTo>
                      <a:pt x="18465" y="362864"/>
                    </a:lnTo>
                    <a:lnTo>
                      <a:pt x="21285" y="365683"/>
                    </a:lnTo>
                    <a:lnTo>
                      <a:pt x="21285" y="354152"/>
                    </a:lnTo>
                    <a:lnTo>
                      <a:pt x="6731" y="354152"/>
                    </a:lnTo>
                    <a:lnTo>
                      <a:pt x="0" y="360883"/>
                    </a:lnTo>
                    <a:lnTo>
                      <a:pt x="0" y="377431"/>
                    </a:lnTo>
                    <a:lnTo>
                      <a:pt x="6731" y="384162"/>
                    </a:lnTo>
                    <a:lnTo>
                      <a:pt x="23266" y="384162"/>
                    </a:lnTo>
                    <a:lnTo>
                      <a:pt x="29997" y="377431"/>
                    </a:lnTo>
                    <a:lnTo>
                      <a:pt x="29997" y="375450"/>
                    </a:lnTo>
                    <a:lnTo>
                      <a:pt x="29997" y="362864"/>
                    </a:lnTo>
                    <a:lnTo>
                      <a:pt x="29997" y="360883"/>
                    </a:lnTo>
                    <a:close/>
                  </a:path>
                  <a:path w="30479" h="384175">
                    <a:moveTo>
                      <a:pt x="29997" y="231152"/>
                    </a:moveTo>
                    <a:lnTo>
                      <a:pt x="23266" y="224421"/>
                    </a:lnTo>
                    <a:lnTo>
                      <a:pt x="21285" y="224421"/>
                    </a:lnTo>
                    <a:lnTo>
                      <a:pt x="21285" y="235953"/>
                    </a:lnTo>
                    <a:lnTo>
                      <a:pt x="21285" y="242887"/>
                    </a:lnTo>
                    <a:lnTo>
                      <a:pt x="18465" y="245706"/>
                    </a:lnTo>
                    <a:lnTo>
                      <a:pt x="11531" y="245706"/>
                    </a:lnTo>
                    <a:lnTo>
                      <a:pt x="8712" y="242887"/>
                    </a:lnTo>
                    <a:lnTo>
                      <a:pt x="8712" y="235953"/>
                    </a:lnTo>
                    <a:lnTo>
                      <a:pt x="11531" y="233133"/>
                    </a:lnTo>
                    <a:lnTo>
                      <a:pt x="18465" y="233133"/>
                    </a:lnTo>
                    <a:lnTo>
                      <a:pt x="21285" y="235953"/>
                    </a:lnTo>
                    <a:lnTo>
                      <a:pt x="21285" y="224421"/>
                    </a:lnTo>
                    <a:lnTo>
                      <a:pt x="19367" y="224421"/>
                    </a:lnTo>
                    <a:lnTo>
                      <a:pt x="19367" y="0"/>
                    </a:lnTo>
                    <a:lnTo>
                      <a:pt x="10655" y="0"/>
                    </a:lnTo>
                    <a:lnTo>
                      <a:pt x="10655" y="224421"/>
                    </a:lnTo>
                    <a:lnTo>
                      <a:pt x="6731" y="224421"/>
                    </a:lnTo>
                    <a:lnTo>
                      <a:pt x="0" y="231152"/>
                    </a:lnTo>
                    <a:lnTo>
                      <a:pt x="0" y="247688"/>
                    </a:lnTo>
                    <a:lnTo>
                      <a:pt x="6731" y="254419"/>
                    </a:lnTo>
                    <a:lnTo>
                      <a:pt x="23266" y="254419"/>
                    </a:lnTo>
                    <a:lnTo>
                      <a:pt x="29997" y="247688"/>
                    </a:lnTo>
                    <a:lnTo>
                      <a:pt x="29997" y="245706"/>
                    </a:lnTo>
                    <a:lnTo>
                      <a:pt x="29997" y="233133"/>
                    </a:lnTo>
                    <a:lnTo>
                      <a:pt x="29997" y="231152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55" name="object 185"/>
              <p:cNvSpPr/>
              <p:nvPr/>
            </p:nvSpPr>
            <p:spPr>
              <a:xfrm>
                <a:off x="10077480" y="2883600"/>
                <a:ext cx="247680" cy="426240"/>
              </a:xfrm>
              <a:custGeom>
                <a:avLst/>
                <a:gdLst/>
                <a:ahLst/>
                <a:rect l="l" t="t" r="r" b="b"/>
                <a:pathLst>
                  <a:path w="288925" h="496570">
                    <a:moveTo>
                      <a:pt x="218459" y="1714"/>
                    </a:moveTo>
                    <a:lnTo>
                      <a:pt x="61944" y="12674"/>
                    </a:lnTo>
                    <a:lnTo>
                      <a:pt x="49819" y="67765"/>
                    </a:lnTo>
                    <a:lnTo>
                      <a:pt x="45672" y="102973"/>
                    </a:lnTo>
                    <a:lnTo>
                      <a:pt x="49406" y="133459"/>
                    </a:lnTo>
                    <a:lnTo>
                      <a:pt x="60928" y="174383"/>
                    </a:lnTo>
                    <a:lnTo>
                      <a:pt x="75241" y="207149"/>
                    </a:lnTo>
                    <a:lnTo>
                      <a:pt x="68075" y="286558"/>
                    </a:lnTo>
                    <a:lnTo>
                      <a:pt x="56557" y="347586"/>
                    </a:lnTo>
                    <a:lnTo>
                      <a:pt x="45857" y="386754"/>
                    </a:lnTo>
                    <a:lnTo>
                      <a:pt x="41141" y="400583"/>
                    </a:lnTo>
                    <a:lnTo>
                      <a:pt x="6959" y="457674"/>
                    </a:lnTo>
                    <a:lnTo>
                      <a:pt x="0" y="486600"/>
                    </a:lnTo>
                    <a:lnTo>
                      <a:pt x="24253" y="496266"/>
                    </a:lnTo>
                    <a:lnTo>
                      <a:pt x="83712" y="495579"/>
                    </a:lnTo>
                    <a:lnTo>
                      <a:pt x="159798" y="478435"/>
                    </a:lnTo>
                    <a:lnTo>
                      <a:pt x="225282" y="444495"/>
                    </a:lnTo>
                    <a:lnTo>
                      <a:pt x="271167" y="411281"/>
                    </a:lnTo>
                    <a:lnTo>
                      <a:pt x="288461" y="396316"/>
                    </a:lnTo>
                    <a:lnTo>
                      <a:pt x="276302" y="338117"/>
                    </a:lnTo>
                    <a:lnTo>
                      <a:pt x="267211" y="282074"/>
                    </a:lnTo>
                    <a:lnTo>
                      <a:pt x="260772" y="231283"/>
                    </a:lnTo>
                    <a:lnTo>
                      <a:pt x="256571" y="188836"/>
                    </a:lnTo>
                    <a:lnTo>
                      <a:pt x="250361" y="99694"/>
                    </a:lnTo>
                    <a:lnTo>
                      <a:pt x="256918" y="87005"/>
                    </a:lnTo>
                    <a:lnTo>
                      <a:pt x="258724" y="73937"/>
                    </a:lnTo>
                    <a:lnTo>
                      <a:pt x="246919" y="50482"/>
                    </a:lnTo>
                    <a:lnTo>
                      <a:pt x="243535" y="1739"/>
                    </a:lnTo>
                    <a:lnTo>
                      <a:pt x="218459" y="1739"/>
                    </a:lnTo>
                    <a:close/>
                  </a:path>
                  <a:path w="288925" h="496570">
                    <a:moveTo>
                      <a:pt x="243414" y="0"/>
                    </a:moveTo>
                    <a:lnTo>
                      <a:pt x="218471" y="1739"/>
                    </a:lnTo>
                    <a:lnTo>
                      <a:pt x="243535" y="1739"/>
                    </a:lnTo>
                    <a:lnTo>
                      <a:pt x="243414" y="0"/>
                    </a:lnTo>
                    <a:close/>
                  </a:path>
                </a:pathLst>
              </a:custGeom>
              <a:solidFill>
                <a:srgbClr val="ffe2f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pic>
            <p:nvPicPr>
              <p:cNvPr id="256" name="object 186" descr=""/>
              <p:cNvPicPr/>
              <p:nvPr/>
            </p:nvPicPr>
            <p:blipFill>
              <a:blip r:embed="rId7"/>
              <a:stretch/>
            </p:blipFill>
            <p:spPr>
              <a:xfrm>
                <a:off x="10133280" y="3055680"/>
                <a:ext cx="110160" cy="10404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257" name="object 187" descr=""/>
              <p:cNvPicPr/>
              <p:nvPr/>
            </p:nvPicPr>
            <p:blipFill>
              <a:blip r:embed="rId8"/>
              <a:stretch/>
            </p:blipFill>
            <p:spPr>
              <a:xfrm>
                <a:off x="10109520" y="2833200"/>
                <a:ext cx="205920" cy="168840"/>
              </a:xfrm>
              <a:prstGeom prst="rect">
                <a:avLst/>
              </a:prstGeom>
              <a:ln w="0">
                <a:noFill/>
              </a:ln>
            </p:spPr>
          </p:pic>
          <p:sp>
            <p:nvSpPr>
              <p:cNvPr id="258" name="object 188"/>
              <p:cNvSpPr/>
              <p:nvPr/>
            </p:nvSpPr>
            <p:spPr>
              <a:xfrm>
                <a:off x="9460080" y="2292840"/>
                <a:ext cx="420480" cy="734400"/>
              </a:xfrm>
              <a:custGeom>
                <a:avLst/>
                <a:gdLst/>
                <a:ahLst/>
                <a:rect l="l" t="t" r="r" b="b"/>
                <a:pathLst>
                  <a:path w="489584" h="854075">
                    <a:moveTo>
                      <a:pt x="466051" y="0"/>
                    </a:moveTo>
                    <a:lnTo>
                      <a:pt x="22910" y="0"/>
                    </a:lnTo>
                    <a:lnTo>
                      <a:pt x="13994" y="1801"/>
                    </a:lnTo>
                    <a:lnTo>
                      <a:pt x="6711" y="6711"/>
                    </a:lnTo>
                    <a:lnTo>
                      <a:pt x="1801" y="13994"/>
                    </a:lnTo>
                    <a:lnTo>
                      <a:pt x="0" y="22910"/>
                    </a:lnTo>
                    <a:lnTo>
                      <a:pt x="0" y="830770"/>
                    </a:lnTo>
                    <a:lnTo>
                      <a:pt x="1801" y="839686"/>
                    </a:lnTo>
                    <a:lnTo>
                      <a:pt x="6711" y="846969"/>
                    </a:lnTo>
                    <a:lnTo>
                      <a:pt x="13994" y="851880"/>
                    </a:lnTo>
                    <a:lnTo>
                      <a:pt x="22910" y="853681"/>
                    </a:lnTo>
                    <a:lnTo>
                      <a:pt x="466051" y="853681"/>
                    </a:lnTo>
                    <a:lnTo>
                      <a:pt x="474975" y="851880"/>
                    </a:lnTo>
                    <a:lnTo>
                      <a:pt x="482261" y="846969"/>
                    </a:lnTo>
                    <a:lnTo>
                      <a:pt x="487174" y="839686"/>
                    </a:lnTo>
                    <a:lnTo>
                      <a:pt x="488975" y="830770"/>
                    </a:lnTo>
                    <a:lnTo>
                      <a:pt x="488975" y="22910"/>
                    </a:lnTo>
                    <a:lnTo>
                      <a:pt x="487174" y="13994"/>
                    </a:lnTo>
                    <a:lnTo>
                      <a:pt x="482261" y="6711"/>
                    </a:lnTo>
                    <a:lnTo>
                      <a:pt x="474975" y="1801"/>
                    </a:lnTo>
                    <a:lnTo>
                      <a:pt x="466051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59" name="object 189"/>
              <p:cNvSpPr/>
              <p:nvPr/>
            </p:nvSpPr>
            <p:spPr>
              <a:xfrm>
                <a:off x="9471960" y="2306520"/>
                <a:ext cx="396360" cy="707760"/>
              </a:xfrm>
              <a:custGeom>
                <a:avLst/>
                <a:gdLst/>
                <a:ahLst/>
                <a:rect l="l" t="t" r="r" b="b"/>
                <a:pathLst>
                  <a:path w="461645" h="822960">
                    <a:moveTo>
                      <a:pt x="455460" y="0"/>
                    </a:moveTo>
                    <a:lnTo>
                      <a:pt x="5956" y="0"/>
                    </a:lnTo>
                    <a:lnTo>
                      <a:pt x="0" y="5943"/>
                    </a:lnTo>
                    <a:lnTo>
                      <a:pt x="0" y="816597"/>
                    </a:lnTo>
                    <a:lnTo>
                      <a:pt x="5956" y="822540"/>
                    </a:lnTo>
                    <a:lnTo>
                      <a:pt x="448119" y="822540"/>
                    </a:lnTo>
                    <a:lnTo>
                      <a:pt x="455460" y="822540"/>
                    </a:lnTo>
                    <a:lnTo>
                      <a:pt x="461403" y="816597"/>
                    </a:lnTo>
                    <a:lnTo>
                      <a:pt x="461403" y="5943"/>
                    </a:lnTo>
                    <a:lnTo>
                      <a:pt x="455460" y="0"/>
                    </a:lnTo>
                    <a:close/>
                  </a:path>
                </a:pathLst>
              </a:custGeom>
              <a:solidFill>
                <a:srgbClr val="f3f1f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60" name="object 190"/>
              <p:cNvSpPr/>
              <p:nvPr/>
            </p:nvSpPr>
            <p:spPr>
              <a:xfrm>
                <a:off x="9471960" y="2306520"/>
                <a:ext cx="396360" cy="547200"/>
              </a:xfrm>
              <a:custGeom>
                <a:avLst/>
                <a:gdLst/>
                <a:ahLst/>
                <a:rect l="l" t="t" r="r" b="b"/>
                <a:pathLst>
                  <a:path w="461645" h="636905">
                    <a:moveTo>
                      <a:pt x="455447" y="0"/>
                    </a:moveTo>
                    <a:lnTo>
                      <a:pt x="448106" y="0"/>
                    </a:lnTo>
                    <a:lnTo>
                      <a:pt x="392379" y="0"/>
                    </a:lnTo>
                    <a:lnTo>
                      <a:pt x="372302" y="52825"/>
                    </a:lnTo>
                    <a:lnTo>
                      <a:pt x="349037" y="105167"/>
                    </a:lnTo>
                    <a:lnTo>
                      <a:pt x="323074" y="156751"/>
                    </a:lnTo>
                    <a:lnTo>
                      <a:pt x="294905" y="207301"/>
                    </a:lnTo>
                    <a:lnTo>
                      <a:pt x="265021" y="256541"/>
                    </a:lnTo>
                    <a:lnTo>
                      <a:pt x="233914" y="304197"/>
                    </a:lnTo>
                    <a:lnTo>
                      <a:pt x="202076" y="349994"/>
                    </a:lnTo>
                    <a:lnTo>
                      <a:pt x="169997" y="393656"/>
                    </a:lnTo>
                    <a:lnTo>
                      <a:pt x="138169" y="434907"/>
                    </a:lnTo>
                    <a:lnTo>
                      <a:pt x="107084" y="473473"/>
                    </a:lnTo>
                    <a:lnTo>
                      <a:pt x="77233" y="509078"/>
                    </a:lnTo>
                    <a:lnTo>
                      <a:pt x="49107" y="541447"/>
                    </a:lnTo>
                    <a:lnTo>
                      <a:pt x="23199" y="570305"/>
                    </a:lnTo>
                    <a:lnTo>
                      <a:pt x="0" y="595376"/>
                    </a:lnTo>
                    <a:lnTo>
                      <a:pt x="0" y="636651"/>
                    </a:lnTo>
                    <a:lnTo>
                      <a:pt x="461390" y="636651"/>
                    </a:lnTo>
                    <a:lnTo>
                      <a:pt x="461390" y="5956"/>
                    </a:lnTo>
                    <a:lnTo>
                      <a:pt x="455447" y="0"/>
                    </a:lnTo>
                    <a:close/>
                  </a:path>
                </a:pathLst>
              </a:custGeom>
              <a:solidFill>
                <a:srgbClr val="f7f7f7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61" name="object 191"/>
              <p:cNvSpPr/>
              <p:nvPr/>
            </p:nvSpPr>
            <p:spPr>
              <a:xfrm>
                <a:off x="9570240" y="2303640"/>
                <a:ext cx="199800" cy="22680"/>
              </a:xfrm>
              <a:custGeom>
                <a:avLst/>
                <a:gdLst/>
                <a:ahLst/>
                <a:rect l="l" t="t" r="r" b="b"/>
                <a:pathLst>
                  <a:path w="233679" h="27939">
                    <a:moveTo>
                      <a:pt x="232600" y="0"/>
                    </a:moveTo>
                    <a:lnTo>
                      <a:pt x="457" y="0"/>
                    </a:lnTo>
                    <a:lnTo>
                      <a:pt x="0" y="457"/>
                    </a:lnTo>
                    <a:lnTo>
                      <a:pt x="0" y="1866"/>
                    </a:lnTo>
                    <a:lnTo>
                      <a:pt x="2026" y="11901"/>
                    </a:lnTo>
                    <a:lnTo>
                      <a:pt x="7551" y="20096"/>
                    </a:lnTo>
                    <a:lnTo>
                      <a:pt x="15746" y="25621"/>
                    </a:lnTo>
                    <a:lnTo>
                      <a:pt x="25781" y="27647"/>
                    </a:lnTo>
                    <a:lnTo>
                      <a:pt x="207276" y="27647"/>
                    </a:lnTo>
                    <a:lnTo>
                      <a:pt x="217311" y="25621"/>
                    </a:lnTo>
                    <a:lnTo>
                      <a:pt x="225505" y="20096"/>
                    </a:lnTo>
                    <a:lnTo>
                      <a:pt x="231031" y="11901"/>
                    </a:lnTo>
                    <a:lnTo>
                      <a:pt x="233057" y="1866"/>
                    </a:lnTo>
                    <a:lnTo>
                      <a:pt x="233057" y="457"/>
                    </a:lnTo>
                    <a:lnTo>
                      <a:pt x="232600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62" name="object 192"/>
              <p:cNvSpPr/>
              <p:nvPr/>
            </p:nvSpPr>
            <p:spPr>
              <a:xfrm>
                <a:off x="9509400" y="2436120"/>
                <a:ext cx="321480" cy="92520"/>
              </a:xfrm>
              <a:custGeom>
                <a:avLst/>
                <a:gdLst/>
                <a:ahLst/>
                <a:rect l="l" t="t" r="r" b="b"/>
                <a:pathLst>
                  <a:path w="374650" h="108585">
                    <a:moveTo>
                      <a:pt x="374472" y="0"/>
                    </a:moveTo>
                    <a:lnTo>
                      <a:pt x="0" y="0"/>
                    </a:lnTo>
                    <a:lnTo>
                      <a:pt x="0" y="108089"/>
                    </a:lnTo>
                    <a:lnTo>
                      <a:pt x="374472" y="108089"/>
                    </a:lnTo>
                    <a:lnTo>
                      <a:pt x="374472" y="0"/>
                    </a:lnTo>
                    <a:close/>
                  </a:path>
                </a:pathLst>
              </a:custGeom>
              <a:solidFill>
                <a:srgbClr val="e0e0e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63" name="object 193"/>
              <p:cNvSpPr/>
              <p:nvPr/>
            </p:nvSpPr>
            <p:spPr>
              <a:xfrm>
                <a:off x="9471960" y="2854800"/>
                <a:ext cx="396360" cy="158400"/>
              </a:xfrm>
              <a:custGeom>
                <a:avLst/>
                <a:gdLst/>
                <a:ahLst/>
                <a:rect l="l" t="t" r="r" b="b"/>
                <a:pathLst>
                  <a:path w="461645" h="185419">
                    <a:moveTo>
                      <a:pt x="461391" y="0"/>
                    </a:moveTo>
                    <a:lnTo>
                      <a:pt x="0" y="0"/>
                    </a:lnTo>
                    <a:lnTo>
                      <a:pt x="0" y="172720"/>
                    </a:lnTo>
                    <a:lnTo>
                      <a:pt x="0" y="180340"/>
                    </a:lnTo>
                    <a:lnTo>
                      <a:pt x="2819" y="180340"/>
                    </a:lnTo>
                    <a:lnTo>
                      <a:pt x="2819" y="185420"/>
                    </a:lnTo>
                    <a:lnTo>
                      <a:pt x="458571" y="185420"/>
                    </a:lnTo>
                    <a:lnTo>
                      <a:pt x="458571" y="180340"/>
                    </a:lnTo>
                    <a:lnTo>
                      <a:pt x="461391" y="180340"/>
                    </a:lnTo>
                    <a:lnTo>
                      <a:pt x="461391" y="172720"/>
                    </a:lnTo>
                    <a:lnTo>
                      <a:pt x="461391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64" name="object 194"/>
              <p:cNvSpPr/>
              <p:nvPr/>
            </p:nvSpPr>
            <p:spPr>
              <a:xfrm>
                <a:off x="9522000" y="2448000"/>
                <a:ext cx="75960" cy="68760"/>
              </a:xfrm>
              <a:custGeom>
                <a:avLst/>
                <a:gdLst/>
                <a:ahLst/>
                <a:rect l="l" t="t" r="r" b="b"/>
                <a:pathLst>
                  <a:path w="90170" h="81280">
                    <a:moveTo>
                      <a:pt x="90157" y="0"/>
                    </a:moveTo>
                    <a:lnTo>
                      <a:pt x="0" y="0"/>
                    </a:lnTo>
                    <a:lnTo>
                      <a:pt x="0" y="80987"/>
                    </a:lnTo>
                    <a:lnTo>
                      <a:pt x="90157" y="80987"/>
                    </a:lnTo>
                    <a:lnTo>
                      <a:pt x="90157" y="0"/>
                    </a:lnTo>
                    <a:close/>
                  </a:path>
                </a:pathLst>
              </a:custGeom>
              <a:solidFill>
                <a:srgbClr val="533a8e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65" name="object 195"/>
              <p:cNvSpPr/>
              <p:nvPr/>
            </p:nvSpPr>
            <p:spPr>
              <a:xfrm>
                <a:off x="9519840" y="2556720"/>
                <a:ext cx="306000" cy="198720"/>
              </a:xfrm>
              <a:custGeom>
                <a:avLst/>
                <a:gdLst/>
                <a:ahLst/>
                <a:rect l="l" t="t" r="r" b="b"/>
                <a:pathLst>
                  <a:path w="356870" h="232410">
                    <a:moveTo>
                      <a:pt x="68770" y="170281"/>
                    </a:moveTo>
                    <a:lnTo>
                      <a:pt x="0" y="170281"/>
                    </a:lnTo>
                    <a:lnTo>
                      <a:pt x="0" y="232067"/>
                    </a:lnTo>
                    <a:lnTo>
                      <a:pt x="68770" y="232067"/>
                    </a:lnTo>
                    <a:lnTo>
                      <a:pt x="68770" y="170281"/>
                    </a:lnTo>
                    <a:close/>
                  </a:path>
                  <a:path w="356870" h="232410">
                    <a:moveTo>
                      <a:pt x="68770" y="85140"/>
                    </a:moveTo>
                    <a:lnTo>
                      <a:pt x="0" y="85140"/>
                    </a:lnTo>
                    <a:lnTo>
                      <a:pt x="0" y="146926"/>
                    </a:lnTo>
                    <a:lnTo>
                      <a:pt x="68770" y="146926"/>
                    </a:lnTo>
                    <a:lnTo>
                      <a:pt x="68770" y="85140"/>
                    </a:lnTo>
                    <a:close/>
                  </a:path>
                  <a:path w="356870" h="232410">
                    <a:moveTo>
                      <a:pt x="68770" y="0"/>
                    </a:moveTo>
                    <a:lnTo>
                      <a:pt x="0" y="0"/>
                    </a:lnTo>
                    <a:lnTo>
                      <a:pt x="0" y="61785"/>
                    </a:lnTo>
                    <a:lnTo>
                      <a:pt x="68770" y="61785"/>
                    </a:lnTo>
                    <a:lnTo>
                      <a:pt x="68770" y="0"/>
                    </a:lnTo>
                    <a:close/>
                  </a:path>
                  <a:path w="356870" h="232410">
                    <a:moveTo>
                      <a:pt x="164630" y="170281"/>
                    </a:moveTo>
                    <a:lnTo>
                      <a:pt x="95859" y="170281"/>
                    </a:lnTo>
                    <a:lnTo>
                      <a:pt x="95859" y="232067"/>
                    </a:lnTo>
                    <a:lnTo>
                      <a:pt x="164630" y="232067"/>
                    </a:lnTo>
                    <a:lnTo>
                      <a:pt x="164630" y="170281"/>
                    </a:lnTo>
                    <a:close/>
                  </a:path>
                  <a:path w="356870" h="232410">
                    <a:moveTo>
                      <a:pt x="164630" y="85140"/>
                    </a:moveTo>
                    <a:lnTo>
                      <a:pt x="95859" y="85140"/>
                    </a:lnTo>
                    <a:lnTo>
                      <a:pt x="95859" y="146926"/>
                    </a:lnTo>
                    <a:lnTo>
                      <a:pt x="164630" y="146926"/>
                    </a:lnTo>
                    <a:lnTo>
                      <a:pt x="164630" y="85140"/>
                    </a:lnTo>
                    <a:close/>
                  </a:path>
                  <a:path w="356870" h="232410">
                    <a:moveTo>
                      <a:pt x="164630" y="0"/>
                    </a:moveTo>
                    <a:lnTo>
                      <a:pt x="95859" y="0"/>
                    </a:lnTo>
                    <a:lnTo>
                      <a:pt x="95859" y="61785"/>
                    </a:lnTo>
                    <a:lnTo>
                      <a:pt x="164630" y="61785"/>
                    </a:lnTo>
                    <a:lnTo>
                      <a:pt x="164630" y="0"/>
                    </a:lnTo>
                    <a:close/>
                  </a:path>
                  <a:path w="356870" h="232410">
                    <a:moveTo>
                      <a:pt x="260502" y="170281"/>
                    </a:moveTo>
                    <a:lnTo>
                      <a:pt x="191731" y="170281"/>
                    </a:lnTo>
                    <a:lnTo>
                      <a:pt x="191731" y="232067"/>
                    </a:lnTo>
                    <a:lnTo>
                      <a:pt x="260502" y="232067"/>
                    </a:lnTo>
                    <a:lnTo>
                      <a:pt x="260502" y="170281"/>
                    </a:lnTo>
                    <a:close/>
                  </a:path>
                  <a:path w="356870" h="232410">
                    <a:moveTo>
                      <a:pt x="260502" y="85140"/>
                    </a:moveTo>
                    <a:lnTo>
                      <a:pt x="191731" y="85140"/>
                    </a:lnTo>
                    <a:lnTo>
                      <a:pt x="191731" y="146926"/>
                    </a:lnTo>
                    <a:lnTo>
                      <a:pt x="260502" y="146926"/>
                    </a:lnTo>
                    <a:lnTo>
                      <a:pt x="260502" y="85140"/>
                    </a:lnTo>
                    <a:close/>
                  </a:path>
                  <a:path w="356870" h="232410">
                    <a:moveTo>
                      <a:pt x="260502" y="0"/>
                    </a:moveTo>
                    <a:lnTo>
                      <a:pt x="191731" y="0"/>
                    </a:lnTo>
                    <a:lnTo>
                      <a:pt x="191731" y="61785"/>
                    </a:lnTo>
                    <a:lnTo>
                      <a:pt x="260502" y="61785"/>
                    </a:lnTo>
                    <a:lnTo>
                      <a:pt x="260502" y="0"/>
                    </a:lnTo>
                    <a:close/>
                  </a:path>
                  <a:path w="356870" h="232410">
                    <a:moveTo>
                      <a:pt x="356362" y="170281"/>
                    </a:moveTo>
                    <a:lnTo>
                      <a:pt x="287591" y="170281"/>
                    </a:lnTo>
                    <a:lnTo>
                      <a:pt x="287591" y="232067"/>
                    </a:lnTo>
                    <a:lnTo>
                      <a:pt x="356362" y="232067"/>
                    </a:lnTo>
                    <a:lnTo>
                      <a:pt x="356362" y="170281"/>
                    </a:lnTo>
                    <a:close/>
                  </a:path>
                  <a:path w="356870" h="232410">
                    <a:moveTo>
                      <a:pt x="356362" y="85140"/>
                    </a:moveTo>
                    <a:lnTo>
                      <a:pt x="287591" y="85140"/>
                    </a:lnTo>
                    <a:lnTo>
                      <a:pt x="287591" y="146926"/>
                    </a:lnTo>
                    <a:lnTo>
                      <a:pt x="356362" y="146926"/>
                    </a:lnTo>
                    <a:lnTo>
                      <a:pt x="356362" y="85140"/>
                    </a:lnTo>
                    <a:close/>
                  </a:path>
                  <a:path w="356870" h="232410">
                    <a:moveTo>
                      <a:pt x="356362" y="0"/>
                    </a:moveTo>
                    <a:lnTo>
                      <a:pt x="287591" y="0"/>
                    </a:lnTo>
                    <a:lnTo>
                      <a:pt x="287591" y="61785"/>
                    </a:lnTo>
                    <a:lnTo>
                      <a:pt x="356362" y="61785"/>
                    </a:lnTo>
                    <a:lnTo>
                      <a:pt x="356362" y="0"/>
                    </a:lnTo>
                    <a:close/>
                  </a:path>
                </a:pathLst>
              </a:custGeom>
              <a:solidFill>
                <a:srgbClr val="e0e0e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66" name="object 196"/>
              <p:cNvSpPr/>
              <p:nvPr/>
            </p:nvSpPr>
            <p:spPr>
              <a:xfrm>
                <a:off x="9615600" y="2467440"/>
                <a:ext cx="201960" cy="48960"/>
              </a:xfrm>
              <a:custGeom>
                <a:avLst/>
                <a:gdLst/>
                <a:ahLst/>
                <a:rect l="l" t="t" r="r" b="b"/>
                <a:pathLst>
                  <a:path w="236220" h="58419">
                    <a:moveTo>
                      <a:pt x="235826" y="51092"/>
                    </a:moveTo>
                    <a:lnTo>
                      <a:pt x="0" y="51092"/>
                    </a:lnTo>
                    <a:lnTo>
                      <a:pt x="0" y="58191"/>
                    </a:lnTo>
                    <a:lnTo>
                      <a:pt x="235826" y="58191"/>
                    </a:lnTo>
                    <a:lnTo>
                      <a:pt x="235826" y="51092"/>
                    </a:lnTo>
                    <a:close/>
                  </a:path>
                  <a:path w="236220" h="58419">
                    <a:moveTo>
                      <a:pt x="235826" y="25552"/>
                    </a:moveTo>
                    <a:lnTo>
                      <a:pt x="0" y="25552"/>
                    </a:lnTo>
                    <a:lnTo>
                      <a:pt x="0" y="32651"/>
                    </a:lnTo>
                    <a:lnTo>
                      <a:pt x="235826" y="32651"/>
                    </a:lnTo>
                    <a:lnTo>
                      <a:pt x="235826" y="25552"/>
                    </a:lnTo>
                    <a:close/>
                  </a:path>
                  <a:path w="236220" h="58419">
                    <a:moveTo>
                      <a:pt x="235826" y="0"/>
                    </a:moveTo>
                    <a:lnTo>
                      <a:pt x="0" y="0"/>
                    </a:lnTo>
                    <a:lnTo>
                      <a:pt x="0" y="7112"/>
                    </a:lnTo>
                    <a:lnTo>
                      <a:pt x="235826" y="7112"/>
                    </a:lnTo>
                    <a:lnTo>
                      <a:pt x="235826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67" name="object 197"/>
              <p:cNvSpPr/>
              <p:nvPr/>
            </p:nvSpPr>
            <p:spPr>
              <a:xfrm>
                <a:off x="9511920" y="2354760"/>
                <a:ext cx="117360" cy="50040"/>
              </a:xfrm>
              <a:custGeom>
                <a:avLst/>
                <a:gdLst/>
                <a:ahLst/>
                <a:rect l="l" t="t" r="r" b="b"/>
                <a:pathLst>
                  <a:path w="137795" h="59689">
                    <a:moveTo>
                      <a:pt x="59385" y="29692"/>
                    </a:moveTo>
                    <a:lnTo>
                      <a:pt x="57048" y="18135"/>
                    </a:lnTo>
                    <a:lnTo>
                      <a:pt x="50685" y="8699"/>
                    </a:lnTo>
                    <a:lnTo>
                      <a:pt x="41249" y="2324"/>
                    </a:lnTo>
                    <a:lnTo>
                      <a:pt x="29692" y="0"/>
                    </a:lnTo>
                    <a:lnTo>
                      <a:pt x="18135" y="2324"/>
                    </a:lnTo>
                    <a:lnTo>
                      <a:pt x="8699" y="8699"/>
                    </a:lnTo>
                    <a:lnTo>
                      <a:pt x="2336" y="18135"/>
                    </a:lnTo>
                    <a:lnTo>
                      <a:pt x="0" y="29692"/>
                    </a:lnTo>
                    <a:lnTo>
                      <a:pt x="2336" y="41249"/>
                    </a:lnTo>
                    <a:lnTo>
                      <a:pt x="8699" y="50685"/>
                    </a:lnTo>
                    <a:lnTo>
                      <a:pt x="18135" y="57048"/>
                    </a:lnTo>
                    <a:lnTo>
                      <a:pt x="29692" y="59385"/>
                    </a:lnTo>
                    <a:lnTo>
                      <a:pt x="41249" y="57048"/>
                    </a:lnTo>
                    <a:lnTo>
                      <a:pt x="50685" y="50685"/>
                    </a:lnTo>
                    <a:lnTo>
                      <a:pt x="57048" y="41249"/>
                    </a:lnTo>
                    <a:lnTo>
                      <a:pt x="59385" y="29692"/>
                    </a:lnTo>
                    <a:close/>
                  </a:path>
                  <a:path w="137795" h="59689">
                    <a:moveTo>
                      <a:pt x="137299" y="29692"/>
                    </a:moveTo>
                    <a:lnTo>
                      <a:pt x="134962" y="18135"/>
                    </a:lnTo>
                    <a:lnTo>
                      <a:pt x="128600" y="8699"/>
                    </a:lnTo>
                    <a:lnTo>
                      <a:pt x="119151" y="2324"/>
                    </a:lnTo>
                    <a:lnTo>
                      <a:pt x="107607" y="0"/>
                    </a:lnTo>
                    <a:lnTo>
                      <a:pt x="96050" y="2324"/>
                    </a:lnTo>
                    <a:lnTo>
                      <a:pt x="86601" y="8699"/>
                    </a:lnTo>
                    <a:lnTo>
                      <a:pt x="80238" y="18135"/>
                    </a:lnTo>
                    <a:lnTo>
                      <a:pt x="77914" y="29692"/>
                    </a:lnTo>
                    <a:lnTo>
                      <a:pt x="80238" y="41249"/>
                    </a:lnTo>
                    <a:lnTo>
                      <a:pt x="86601" y="50685"/>
                    </a:lnTo>
                    <a:lnTo>
                      <a:pt x="96050" y="57048"/>
                    </a:lnTo>
                    <a:lnTo>
                      <a:pt x="107607" y="59385"/>
                    </a:lnTo>
                    <a:lnTo>
                      <a:pt x="119151" y="57048"/>
                    </a:lnTo>
                    <a:lnTo>
                      <a:pt x="128600" y="50685"/>
                    </a:lnTo>
                    <a:lnTo>
                      <a:pt x="134962" y="41249"/>
                    </a:lnTo>
                    <a:lnTo>
                      <a:pt x="137299" y="29692"/>
                    </a:lnTo>
                    <a:close/>
                  </a:path>
                </a:pathLst>
              </a:custGeom>
              <a:solidFill>
                <a:srgbClr val="b380e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68" name="object 198"/>
              <p:cNvSpPr/>
              <p:nvPr/>
            </p:nvSpPr>
            <p:spPr>
              <a:xfrm>
                <a:off x="9511200" y="2796840"/>
                <a:ext cx="322560" cy="31680"/>
              </a:xfrm>
              <a:custGeom>
                <a:avLst/>
                <a:gdLst/>
                <a:ahLst/>
                <a:rect l="l" t="t" r="r" b="b"/>
                <a:pathLst>
                  <a:path w="375920" h="38100">
                    <a:moveTo>
                      <a:pt x="107873" y="34569"/>
                    </a:moveTo>
                    <a:lnTo>
                      <a:pt x="0" y="34569"/>
                    </a:lnTo>
                    <a:lnTo>
                      <a:pt x="0" y="38100"/>
                    </a:lnTo>
                    <a:lnTo>
                      <a:pt x="107873" y="38100"/>
                    </a:lnTo>
                    <a:lnTo>
                      <a:pt x="107873" y="34569"/>
                    </a:lnTo>
                    <a:close/>
                  </a:path>
                  <a:path w="375920" h="38100">
                    <a:moveTo>
                      <a:pt x="107873" y="17272"/>
                    </a:moveTo>
                    <a:lnTo>
                      <a:pt x="0" y="17272"/>
                    </a:lnTo>
                    <a:lnTo>
                      <a:pt x="0" y="20802"/>
                    </a:lnTo>
                    <a:lnTo>
                      <a:pt x="107873" y="20802"/>
                    </a:lnTo>
                    <a:lnTo>
                      <a:pt x="107873" y="17272"/>
                    </a:lnTo>
                    <a:close/>
                  </a:path>
                  <a:path w="375920" h="38100">
                    <a:moveTo>
                      <a:pt x="107873" y="0"/>
                    </a:moveTo>
                    <a:lnTo>
                      <a:pt x="0" y="0"/>
                    </a:lnTo>
                    <a:lnTo>
                      <a:pt x="0" y="3530"/>
                    </a:lnTo>
                    <a:lnTo>
                      <a:pt x="107873" y="3530"/>
                    </a:lnTo>
                    <a:lnTo>
                      <a:pt x="107873" y="0"/>
                    </a:lnTo>
                    <a:close/>
                  </a:path>
                  <a:path w="375920" h="38100">
                    <a:moveTo>
                      <a:pt x="241173" y="34569"/>
                    </a:moveTo>
                    <a:lnTo>
                      <a:pt x="133299" y="34569"/>
                    </a:lnTo>
                    <a:lnTo>
                      <a:pt x="133299" y="38100"/>
                    </a:lnTo>
                    <a:lnTo>
                      <a:pt x="241173" y="38100"/>
                    </a:lnTo>
                    <a:lnTo>
                      <a:pt x="241173" y="34569"/>
                    </a:lnTo>
                    <a:close/>
                  </a:path>
                  <a:path w="375920" h="38100">
                    <a:moveTo>
                      <a:pt x="241173" y="17272"/>
                    </a:moveTo>
                    <a:lnTo>
                      <a:pt x="133299" y="17272"/>
                    </a:lnTo>
                    <a:lnTo>
                      <a:pt x="133299" y="20802"/>
                    </a:lnTo>
                    <a:lnTo>
                      <a:pt x="241173" y="20802"/>
                    </a:lnTo>
                    <a:lnTo>
                      <a:pt x="241173" y="17272"/>
                    </a:lnTo>
                    <a:close/>
                  </a:path>
                  <a:path w="375920" h="38100">
                    <a:moveTo>
                      <a:pt x="241173" y="0"/>
                    </a:moveTo>
                    <a:lnTo>
                      <a:pt x="133299" y="0"/>
                    </a:lnTo>
                    <a:lnTo>
                      <a:pt x="133299" y="3530"/>
                    </a:lnTo>
                    <a:lnTo>
                      <a:pt x="241173" y="3530"/>
                    </a:lnTo>
                    <a:lnTo>
                      <a:pt x="241173" y="0"/>
                    </a:lnTo>
                    <a:close/>
                  </a:path>
                  <a:path w="375920" h="38100">
                    <a:moveTo>
                      <a:pt x="375704" y="34569"/>
                    </a:moveTo>
                    <a:lnTo>
                      <a:pt x="267843" y="34569"/>
                    </a:lnTo>
                    <a:lnTo>
                      <a:pt x="267843" y="38100"/>
                    </a:lnTo>
                    <a:lnTo>
                      <a:pt x="375704" y="38100"/>
                    </a:lnTo>
                    <a:lnTo>
                      <a:pt x="375704" y="34569"/>
                    </a:lnTo>
                    <a:close/>
                  </a:path>
                  <a:path w="375920" h="38100">
                    <a:moveTo>
                      <a:pt x="375704" y="17272"/>
                    </a:moveTo>
                    <a:lnTo>
                      <a:pt x="267843" y="17272"/>
                    </a:lnTo>
                    <a:lnTo>
                      <a:pt x="267843" y="20802"/>
                    </a:lnTo>
                    <a:lnTo>
                      <a:pt x="375704" y="20802"/>
                    </a:lnTo>
                    <a:lnTo>
                      <a:pt x="375704" y="17272"/>
                    </a:lnTo>
                    <a:close/>
                  </a:path>
                  <a:path w="375920" h="38100">
                    <a:moveTo>
                      <a:pt x="375704" y="0"/>
                    </a:moveTo>
                    <a:lnTo>
                      <a:pt x="267843" y="0"/>
                    </a:lnTo>
                    <a:lnTo>
                      <a:pt x="267843" y="3530"/>
                    </a:lnTo>
                    <a:lnTo>
                      <a:pt x="375704" y="3530"/>
                    </a:lnTo>
                    <a:lnTo>
                      <a:pt x="375704" y="0"/>
                    </a:lnTo>
                    <a:close/>
                  </a:path>
                </a:pathLst>
              </a:custGeom>
              <a:solidFill>
                <a:srgbClr val="e0e0e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pic>
            <p:nvPicPr>
              <p:cNvPr id="269" name="object 199" descr=""/>
              <p:cNvPicPr/>
              <p:nvPr/>
            </p:nvPicPr>
            <p:blipFill>
              <a:blip r:embed="rId9"/>
              <a:stretch/>
            </p:blipFill>
            <p:spPr>
              <a:xfrm>
                <a:off x="9509040" y="2881800"/>
                <a:ext cx="88560" cy="8100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270" name="object 200" descr=""/>
              <p:cNvPicPr/>
              <p:nvPr/>
            </p:nvPicPr>
            <p:blipFill>
              <a:blip r:embed="rId10"/>
              <a:stretch/>
            </p:blipFill>
            <p:spPr>
              <a:xfrm>
                <a:off x="9625680" y="2881800"/>
                <a:ext cx="88560" cy="8100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271" name="object 201" descr=""/>
              <p:cNvPicPr/>
              <p:nvPr/>
            </p:nvPicPr>
            <p:blipFill>
              <a:blip r:embed="rId11"/>
              <a:stretch/>
            </p:blipFill>
            <p:spPr>
              <a:xfrm>
                <a:off x="9742680" y="2881800"/>
                <a:ext cx="88560" cy="81000"/>
              </a:xfrm>
              <a:prstGeom prst="rect">
                <a:avLst/>
              </a:prstGeom>
              <a:ln w="0">
                <a:noFill/>
              </a:ln>
            </p:spPr>
          </p:pic>
          <p:sp>
            <p:nvSpPr>
              <p:cNvPr id="272" name="object 202"/>
              <p:cNvSpPr/>
              <p:nvPr/>
            </p:nvSpPr>
            <p:spPr>
              <a:xfrm>
                <a:off x="9589680" y="2308320"/>
                <a:ext cx="5400" cy="5040"/>
              </a:xfrm>
              <a:custGeom>
                <a:avLst/>
                <a:gdLst/>
                <a:ahLst/>
                <a:rect l="l" t="t" r="r" b="b"/>
                <a:pathLst>
                  <a:path w="7620" h="7619">
                    <a:moveTo>
                      <a:pt x="5613" y="0"/>
                    </a:moveTo>
                    <a:lnTo>
                      <a:pt x="1625" y="0"/>
                    </a:lnTo>
                    <a:lnTo>
                      <a:pt x="0" y="1625"/>
                    </a:lnTo>
                    <a:lnTo>
                      <a:pt x="0" y="5613"/>
                    </a:lnTo>
                    <a:lnTo>
                      <a:pt x="1625" y="7239"/>
                    </a:lnTo>
                    <a:lnTo>
                      <a:pt x="5613" y="7239"/>
                    </a:lnTo>
                    <a:lnTo>
                      <a:pt x="7239" y="5613"/>
                    </a:lnTo>
                    <a:lnTo>
                      <a:pt x="7239" y="3619"/>
                    </a:lnTo>
                    <a:lnTo>
                      <a:pt x="7239" y="1625"/>
                    </a:lnTo>
                    <a:lnTo>
                      <a:pt x="5613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273" name="object 203"/>
            <p:cNvGrpSpPr/>
            <p:nvPr/>
          </p:nvGrpSpPr>
          <p:grpSpPr>
            <a:xfrm>
              <a:off x="10472040" y="2332080"/>
              <a:ext cx="464760" cy="636480"/>
              <a:chOff x="10472040" y="2332080"/>
              <a:chExt cx="464760" cy="636480"/>
            </a:xfrm>
          </p:grpSpPr>
          <p:sp>
            <p:nvSpPr>
              <p:cNvPr id="274" name="object 204"/>
              <p:cNvSpPr/>
              <p:nvPr/>
            </p:nvSpPr>
            <p:spPr>
              <a:xfrm>
                <a:off x="10472040" y="2332080"/>
                <a:ext cx="464760" cy="636480"/>
              </a:xfrm>
              <a:custGeom>
                <a:avLst/>
                <a:gdLst/>
                <a:ahLst/>
                <a:rect l="l" t="t" r="r" b="b"/>
                <a:pathLst>
                  <a:path w="541020" h="740410">
                    <a:moveTo>
                      <a:pt x="540664" y="0"/>
                    </a:moveTo>
                    <a:lnTo>
                      <a:pt x="0" y="0"/>
                    </a:lnTo>
                    <a:lnTo>
                      <a:pt x="0" y="740181"/>
                    </a:lnTo>
                    <a:lnTo>
                      <a:pt x="540664" y="740181"/>
                    </a:lnTo>
                    <a:lnTo>
                      <a:pt x="540664" y="0"/>
                    </a:lnTo>
                    <a:close/>
                  </a:path>
                </a:pathLst>
              </a:custGeom>
              <a:solidFill>
                <a:srgbClr val="f3f1f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pic>
            <p:nvPicPr>
              <p:cNvPr id="275" name="object 205" descr=""/>
              <p:cNvPicPr/>
              <p:nvPr/>
            </p:nvPicPr>
            <p:blipFill>
              <a:blip r:embed="rId12"/>
              <a:stretch/>
            </p:blipFill>
            <p:spPr>
              <a:xfrm>
                <a:off x="10518840" y="2392560"/>
                <a:ext cx="207360" cy="9288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276" name="object 206" descr=""/>
              <p:cNvPicPr/>
              <p:nvPr/>
            </p:nvPicPr>
            <p:blipFill>
              <a:blip r:embed="rId13"/>
              <a:stretch/>
            </p:blipFill>
            <p:spPr>
              <a:xfrm>
                <a:off x="10518840" y="2541240"/>
                <a:ext cx="207360" cy="9288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277" name="object 207" descr=""/>
              <p:cNvPicPr/>
              <p:nvPr/>
            </p:nvPicPr>
            <p:blipFill>
              <a:blip r:embed="rId14"/>
              <a:stretch/>
            </p:blipFill>
            <p:spPr>
              <a:xfrm>
                <a:off x="10518840" y="2689200"/>
                <a:ext cx="207360" cy="92880"/>
              </a:xfrm>
              <a:prstGeom prst="rect">
                <a:avLst/>
              </a:prstGeom>
              <a:ln w="0">
                <a:noFill/>
              </a:ln>
            </p:spPr>
          </p:pic>
          <p:sp>
            <p:nvSpPr>
              <p:cNvPr id="278" name="object 208"/>
              <p:cNvSpPr/>
              <p:nvPr/>
            </p:nvSpPr>
            <p:spPr>
              <a:xfrm>
                <a:off x="10518840" y="2482200"/>
                <a:ext cx="374400" cy="434160"/>
              </a:xfrm>
              <a:custGeom>
                <a:avLst/>
                <a:gdLst/>
                <a:ahLst/>
                <a:rect l="l" t="t" r="r" b="b"/>
                <a:pathLst>
                  <a:path w="436245" h="505460">
                    <a:moveTo>
                      <a:pt x="435838" y="500253"/>
                    </a:moveTo>
                    <a:lnTo>
                      <a:pt x="0" y="500253"/>
                    </a:lnTo>
                    <a:lnTo>
                      <a:pt x="0" y="505358"/>
                    </a:lnTo>
                    <a:lnTo>
                      <a:pt x="435838" y="505358"/>
                    </a:lnTo>
                    <a:lnTo>
                      <a:pt x="435838" y="500253"/>
                    </a:lnTo>
                    <a:close/>
                  </a:path>
                  <a:path w="436245" h="505460">
                    <a:moveTo>
                      <a:pt x="435838" y="453809"/>
                    </a:moveTo>
                    <a:lnTo>
                      <a:pt x="0" y="453809"/>
                    </a:lnTo>
                    <a:lnTo>
                      <a:pt x="0" y="458901"/>
                    </a:lnTo>
                    <a:lnTo>
                      <a:pt x="435838" y="458901"/>
                    </a:lnTo>
                    <a:lnTo>
                      <a:pt x="435838" y="453809"/>
                    </a:lnTo>
                    <a:close/>
                  </a:path>
                  <a:path w="436245" h="505460">
                    <a:moveTo>
                      <a:pt x="435838" y="407339"/>
                    </a:moveTo>
                    <a:lnTo>
                      <a:pt x="0" y="407339"/>
                    </a:lnTo>
                    <a:lnTo>
                      <a:pt x="0" y="412445"/>
                    </a:lnTo>
                    <a:lnTo>
                      <a:pt x="435838" y="412445"/>
                    </a:lnTo>
                    <a:lnTo>
                      <a:pt x="435838" y="407339"/>
                    </a:lnTo>
                    <a:close/>
                  </a:path>
                  <a:path w="436245" h="505460">
                    <a:moveTo>
                      <a:pt x="435838" y="344766"/>
                    </a:moveTo>
                    <a:lnTo>
                      <a:pt x="288620" y="344766"/>
                    </a:lnTo>
                    <a:lnTo>
                      <a:pt x="288620" y="349872"/>
                    </a:lnTo>
                    <a:lnTo>
                      <a:pt x="435838" y="349872"/>
                    </a:lnTo>
                    <a:lnTo>
                      <a:pt x="435838" y="344766"/>
                    </a:lnTo>
                    <a:close/>
                  </a:path>
                  <a:path w="436245" h="505460">
                    <a:moveTo>
                      <a:pt x="435838" y="172377"/>
                    </a:moveTo>
                    <a:lnTo>
                      <a:pt x="288620" y="172377"/>
                    </a:lnTo>
                    <a:lnTo>
                      <a:pt x="288620" y="177482"/>
                    </a:lnTo>
                    <a:lnTo>
                      <a:pt x="435838" y="177482"/>
                    </a:lnTo>
                    <a:lnTo>
                      <a:pt x="435838" y="172377"/>
                    </a:lnTo>
                    <a:close/>
                  </a:path>
                  <a:path w="436245" h="505460">
                    <a:moveTo>
                      <a:pt x="435838" y="0"/>
                    </a:moveTo>
                    <a:lnTo>
                      <a:pt x="288620" y="0"/>
                    </a:lnTo>
                    <a:lnTo>
                      <a:pt x="288620" y="5092"/>
                    </a:lnTo>
                    <a:lnTo>
                      <a:pt x="435838" y="5092"/>
                    </a:lnTo>
                    <a:lnTo>
                      <a:pt x="435838" y="0"/>
                    </a:lnTo>
                    <a:close/>
                  </a:path>
                </a:pathLst>
              </a:custGeom>
              <a:solidFill>
                <a:srgbClr val="e1e0d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</p:grpSp>
      <p:sp>
        <p:nvSpPr>
          <p:cNvPr id="279" name="object 209"/>
          <p:cNvSpPr/>
          <p:nvPr/>
        </p:nvSpPr>
        <p:spPr>
          <a:xfrm>
            <a:off x="438480" y="445680"/>
            <a:ext cx="298440" cy="341640"/>
          </a:xfrm>
          <a:custGeom>
            <a:avLst/>
            <a:gdLst/>
            <a:ahLst/>
            <a:rect l="l" t="t" r="r" b="b"/>
            <a:pathLst>
              <a:path w="299720" h="342900">
                <a:moveTo>
                  <a:pt x="37685" y="0"/>
                </a:moveTo>
                <a:lnTo>
                  <a:pt x="18426" y="3011"/>
                </a:lnTo>
                <a:lnTo>
                  <a:pt x="5412" y="17525"/>
                </a:lnTo>
                <a:lnTo>
                  <a:pt x="596" y="42480"/>
                </a:lnTo>
                <a:lnTo>
                  <a:pt x="0" y="297331"/>
                </a:lnTo>
                <a:lnTo>
                  <a:pt x="4907" y="322656"/>
                </a:lnTo>
                <a:lnTo>
                  <a:pt x="18413" y="338179"/>
                </a:lnTo>
                <a:lnTo>
                  <a:pt x="38488" y="342688"/>
                </a:lnTo>
                <a:lnTo>
                  <a:pt x="63106" y="334974"/>
                </a:lnTo>
                <a:lnTo>
                  <a:pt x="272503" y="221283"/>
                </a:lnTo>
                <a:lnTo>
                  <a:pt x="292382" y="204839"/>
                </a:lnTo>
                <a:lnTo>
                  <a:pt x="299534" y="185544"/>
                </a:lnTo>
                <a:lnTo>
                  <a:pt x="293872" y="165760"/>
                </a:lnTo>
                <a:lnTo>
                  <a:pt x="275310" y="147852"/>
                </a:lnTo>
                <a:lnTo>
                  <a:pt x="61239" y="9549"/>
                </a:lnTo>
                <a:lnTo>
                  <a:pt x="37685" y="0"/>
                </a:lnTo>
                <a:close/>
              </a:path>
            </a:pathLst>
          </a:custGeom>
          <a:solidFill>
            <a:srgbClr val="533b8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0" name="object 210"/>
          <p:cNvSpPr/>
          <p:nvPr/>
        </p:nvSpPr>
        <p:spPr>
          <a:xfrm>
            <a:off x="813960" y="424800"/>
            <a:ext cx="3972960" cy="51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noAutofit/>
          </a:bodyPr>
          <a:p>
            <a:pPr marL="12600">
              <a:lnSpc>
                <a:spcPct val="100000"/>
              </a:lnSpc>
              <a:spcBef>
                <a:spcPts val="99"/>
              </a:spcBef>
              <a:buNone/>
            </a:pPr>
            <a:r>
              <a:rPr b="1" lang="it-IT" sz="2400" spc="-1" strike="noStrike">
                <a:solidFill>
                  <a:srgbClr val="1b1937"/>
                </a:solidFill>
                <a:latin typeface="Plus Jakarta Sans"/>
                <a:ea typeface="DejaVu Sans"/>
              </a:rPr>
              <a:t>OK, but who is that fella?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81" name="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 w="76320">
            <a:solidFill>
              <a:srgbClr val="5b277d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6" name="object 4"/>
          <p:cNvSpPr/>
          <p:nvPr/>
        </p:nvSpPr>
        <p:spPr>
          <a:xfrm>
            <a:off x="438120" y="445680"/>
            <a:ext cx="298440" cy="341640"/>
          </a:xfrm>
          <a:custGeom>
            <a:avLst/>
            <a:gdLst/>
            <a:ahLst/>
            <a:rect l="l" t="t" r="r" b="b"/>
            <a:pathLst>
              <a:path w="299720" h="342900">
                <a:moveTo>
                  <a:pt x="37685" y="0"/>
                </a:moveTo>
                <a:lnTo>
                  <a:pt x="18426" y="3011"/>
                </a:lnTo>
                <a:lnTo>
                  <a:pt x="5412" y="17525"/>
                </a:lnTo>
                <a:lnTo>
                  <a:pt x="596" y="42480"/>
                </a:lnTo>
                <a:lnTo>
                  <a:pt x="0" y="297331"/>
                </a:lnTo>
                <a:lnTo>
                  <a:pt x="4907" y="322656"/>
                </a:lnTo>
                <a:lnTo>
                  <a:pt x="18413" y="338179"/>
                </a:lnTo>
                <a:lnTo>
                  <a:pt x="38488" y="342688"/>
                </a:lnTo>
                <a:lnTo>
                  <a:pt x="63106" y="334974"/>
                </a:lnTo>
                <a:lnTo>
                  <a:pt x="272503" y="221283"/>
                </a:lnTo>
                <a:lnTo>
                  <a:pt x="292382" y="204839"/>
                </a:lnTo>
                <a:lnTo>
                  <a:pt x="299534" y="185544"/>
                </a:lnTo>
                <a:lnTo>
                  <a:pt x="293872" y="165760"/>
                </a:lnTo>
                <a:lnTo>
                  <a:pt x="275310" y="147852"/>
                </a:lnTo>
                <a:lnTo>
                  <a:pt x="61239" y="9549"/>
                </a:lnTo>
                <a:lnTo>
                  <a:pt x="37685" y="0"/>
                </a:lnTo>
                <a:close/>
              </a:path>
            </a:pathLst>
          </a:custGeom>
          <a:solidFill>
            <a:srgbClr val="533b8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27" name="PlaceHolder 1"/>
          <p:cNvSpPr>
            <a:spLocks noGrp="1"/>
          </p:cNvSpPr>
          <p:nvPr>
            <p:ph type="title"/>
          </p:nvPr>
        </p:nvSpPr>
        <p:spPr>
          <a:xfrm>
            <a:off x="813600" y="424800"/>
            <a:ext cx="5128560" cy="115668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>
              <a:lnSpc>
                <a:spcPct val="100000"/>
              </a:lnSpc>
              <a:spcBef>
                <a:spcPts val="99"/>
              </a:spcBef>
              <a:buNone/>
            </a:pPr>
            <a:r>
              <a:rPr b="1" lang="en-US" sz="2400" spc="-86" strike="noStrike">
                <a:solidFill>
                  <a:srgbClr val="0c053b"/>
                </a:solidFill>
                <a:latin typeface="Plus Jakarta Sans"/>
              </a:rPr>
              <a:t>STANDARDS AND COMPLIANCE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1228" name="图片 880" descr=""/>
          <p:cNvPicPr/>
          <p:nvPr/>
        </p:nvPicPr>
        <p:blipFill>
          <a:blip r:embed="rId1"/>
          <a:stretch/>
        </p:blipFill>
        <p:spPr>
          <a:xfrm>
            <a:off x="3088080" y="2666880"/>
            <a:ext cx="1482480" cy="1106640"/>
          </a:xfrm>
          <a:prstGeom prst="rect">
            <a:avLst/>
          </a:prstGeom>
          <a:ln w="0">
            <a:noFill/>
          </a:ln>
        </p:spPr>
      </p:pic>
      <p:pic>
        <p:nvPicPr>
          <p:cNvPr id="1229" name="图片 881" descr=""/>
          <p:cNvPicPr/>
          <p:nvPr/>
        </p:nvPicPr>
        <p:blipFill>
          <a:blip r:embed="rId2"/>
          <a:stretch/>
        </p:blipFill>
        <p:spPr>
          <a:xfrm>
            <a:off x="4952880" y="2286000"/>
            <a:ext cx="3445200" cy="604440"/>
          </a:xfrm>
          <a:prstGeom prst="rect">
            <a:avLst/>
          </a:prstGeom>
          <a:ln w="0">
            <a:noFill/>
          </a:ln>
        </p:spPr>
      </p:pic>
      <p:pic>
        <p:nvPicPr>
          <p:cNvPr id="1230" name="图片 882" descr=""/>
          <p:cNvPicPr/>
          <p:nvPr/>
        </p:nvPicPr>
        <p:blipFill>
          <a:blip r:embed="rId3"/>
          <a:stretch/>
        </p:blipFill>
        <p:spPr>
          <a:xfrm>
            <a:off x="8686800" y="2496960"/>
            <a:ext cx="1269720" cy="1235520"/>
          </a:xfrm>
          <a:prstGeom prst="rect">
            <a:avLst/>
          </a:prstGeom>
          <a:ln w="0">
            <a:noFill/>
          </a:ln>
        </p:spPr>
      </p:pic>
      <p:pic>
        <p:nvPicPr>
          <p:cNvPr id="1231" name="图片 883" descr=""/>
          <p:cNvPicPr/>
          <p:nvPr/>
        </p:nvPicPr>
        <p:blipFill>
          <a:blip r:embed="rId4"/>
          <a:stretch/>
        </p:blipFill>
        <p:spPr>
          <a:xfrm>
            <a:off x="10439280" y="2438280"/>
            <a:ext cx="1292400" cy="1205640"/>
          </a:xfrm>
          <a:prstGeom prst="rect">
            <a:avLst/>
          </a:prstGeom>
          <a:ln w="0">
            <a:noFill/>
          </a:ln>
        </p:spPr>
      </p:pic>
      <p:pic>
        <p:nvPicPr>
          <p:cNvPr id="1232" name="图片 884" descr=""/>
          <p:cNvPicPr/>
          <p:nvPr/>
        </p:nvPicPr>
        <p:blipFill>
          <a:blip r:embed="rId5"/>
          <a:stretch/>
        </p:blipFill>
        <p:spPr>
          <a:xfrm>
            <a:off x="249840" y="2947320"/>
            <a:ext cx="2491920" cy="480240"/>
          </a:xfrm>
          <a:prstGeom prst="rect">
            <a:avLst/>
          </a:prstGeom>
          <a:ln w="0">
            <a:noFill/>
          </a:ln>
        </p:spPr>
      </p:pic>
      <p:pic>
        <p:nvPicPr>
          <p:cNvPr id="1233" name="图片 885" descr=""/>
          <p:cNvPicPr/>
          <p:nvPr/>
        </p:nvPicPr>
        <p:blipFill>
          <a:blip r:embed="rId6"/>
          <a:stretch/>
        </p:blipFill>
        <p:spPr>
          <a:xfrm>
            <a:off x="5638680" y="2996280"/>
            <a:ext cx="1877040" cy="1073160"/>
          </a:xfrm>
          <a:prstGeom prst="rect">
            <a:avLst/>
          </a:prstGeom>
          <a:ln w="0">
            <a:noFill/>
          </a:ln>
        </p:spPr>
      </p:pic>
      <p:sp>
        <p:nvSpPr>
          <p:cNvPr id="1234" name="object 288"/>
          <p:cNvSpPr/>
          <p:nvPr/>
        </p:nvSpPr>
        <p:spPr>
          <a:xfrm>
            <a:off x="0" y="6252840"/>
            <a:ext cx="12190680" cy="604440"/>
          </a:xfrm>
          <a:custGeom>
            <a:avLst/>
            <a:gdLst/>
            <a:ahLst/>
            <a:rect l="l" t="t" r="r" b="b"/>
            <a:pathLst>
              <a:path w="12192000" h="605790">
                <a:moveTo>
                  <a:pt x="12039601" y="0"/>
                </a:moveTo>
                <a:lnTo>
                  <a:pt x="140399" y="0"/>
                </a:lnTo>
                <a:lnTo>
                  <a:pt x="92231" y="7769"/>
                </a:lnTo>
                <a:lnTo>
                  <a:pt x="50396" y="29405"/>
                </a:lnTo>
                <a:lnTo>
                  <a:pt x="17405" y="62396"/>
                </a:lnTo>
                <a:lnTo>
                  <a:pt x="0" y="96052"/>
                </a:lnTo>
                <a:lnTo>
                  <a:pt x="0" y="605650"/>
                </a:lnTo>
                <a:lnTo>
                  <a:pt x="12192000" y="605650"/>
                </a:lnTo>
                <a:lnTo>
                  <a:pt x="12192000" y="152392"/>
                </a:lnTo>
                <a:lnTo>
                  <a:pt x="12184231" y="104231"/>
                </a:lnTo>
                <a:lnTo>
                  <a:pt x="12162595" y="62396"/>
                </a:lnTo>
                <a:lnTo>
                  <a:pt x="12129604" y="29405"/>
                </a:lnTo>
                <a:lnTo>
                  <a:pt x="12087769" y="7769"/>
                </a:lnTo>
                <a:lnTo>
                  <a:pt x="12039601" y="0"/>
                </a:lnTo>
                <a:close/>
              </a:path>
            </a:pathLst>
          </a:custGeom>
          <a:solidFill>
            <a:srgbClr val="533b8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35" name="PlaceHolder 19"/>
          <p:cNvSpPr/>
          <p:nvPr/>
        </p:nvSpPr>
        <p:spPr>
          <a:xfrm>
            <a:off x="61920" y="6426000"/>
            <a:ext cx="4344120" cy="68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3240" bIns="0" anchor="t">
            <a:noAutofit/>
          </a:bodyPr>
          <a:p>
            <a:pPr marL="12600">
              <a:lnSpc>
                <a:spcPct val="100000"/>
              </a:lnSpc>
              <a:spcBef>
                <a:spcPts val="26"/>
              </a:spcBef>
              <a:buNone/>
            </a:pPr>
            <a:r>
              <a:rPr b="0" lang="it-IT" sz="1000" spc="-7" strike="noStrike">
                <a:solidFill>
                  <a:srgbClr val="ffffff"/>
                </a:solidFill>
                <a:latin typeface="Plus Jakarta Sans"/>
                <a:ea typeface="DejaVu Sans"/>
              </a:rPr>
              <a:t>Building</a:t>
            </a:r>
            <a:r>
              <a:rPr b="0" lang="it-IT" sz="1000" spc="-12" strike="noStrike">
                <a:solidFill>
                  <a:srgbClr val="ffffff"/>
                </a:solidFill>
                <a:latin typeface="Plus Jakarta Sans"/>
                <a:ea typeface="DejaVu Sans"/>
              </a:rPr>
              <a:t> </a:t>
            </a:r>
            <a:r>
              <a:rPr b="0" lang="it-IT" sz="1000" spc="-7" strike="noStrike">
                <a:solidFill>
                  <a:srgbClr val="ffffff"/>
                </a:solidFill>
                <a:latin typeface="Plus Jakarta Sans"/>
                <a:ea typeface="DejaVu Sans"/>
              </a:rPr>
              <a:t>together</a:t>
            </a:r>
            <a:r>
              <a:rPr b="0" lang="it-IT" sz="1000" spc="-12" strike="noStrike">
                <a:solidFill>
                  <a:srgbClr val="ffffff"/>
                </a:solidFill>
                <a:latin typeface="Plus Jakarta Sans"/>
                <a:ea typeface="DejaVu Sans"/>
              </a:rPr>
              <a:t> </a:t>
            </a:r>
            <a:r>
              <a:rPr b="0" lang="it-IT" sz="1000" spc="-1" strike="noStrike">
                <a:solidFill>
                  <a:srgbClr val="ffffff"/>
                </a:solidFill>
                <a:latin typeface="Plus Jakarta Sans"/>
                <a:ea typeface="DejaVu Sans"/>
              </a:rPr>
              <a:t>a</a:t>
            </a:r>
            <a:r>
              <a:rPr b="0" lang="it-IT" sz="1000" spc="-12" strike="noStrike">
                <a:solidFill>
                  <a:srgbClr val="ffffff"/>
                </a:solidFill>
                <a:latin typeface="Plus Jakarta Sans"/>
                <a:ea typeface="DejaVu Sans"/>
              </a:rPr>
              <a:t> </a:t>
            </a:r>
            <a:r>
              <a:rPr b="0" lang="it-IT" sz="1000" spc="-7" strike="noStrike">
                <a:solidFill>
                  <a:srgbClr val="ffffff"/>
                </a:solidFill>
                <a:latin typeface="Plus Jakarta Sans"/>
                <a:ea typeface="DejaVu Sans"/>
              </a:rPr>
              <a:t>fully-connected</a:t>
            </a:r>
            <a:r>
              <a:rPr b="0" lang="it-IT" sz="1000" spc="-12" strike="noStrike">
                <a:solidFill>
                  <a:srgbClr val="ffffff"/>
                </a:solidFill>
                <a:latin typeface="Plus Jakarta Sans"/>
                <a:ea typeface="DejaVu Sans"/>
              </a:rPr>
              <a:t> </a:t>
            </a:r>
            <a:r>
              <a:rPr b="0" lang="it-IT" sz="1000" spc="-7" strike="noStrike">
                <a:solidFill>
                  <a:srgbClr val="ffffff"/>
                </a:solidFill>
                <a:latin typeface="Plus Jakarta Sans"/>
                <a:ea typeface="DejaVu Sans"/>
              </a:rPr>
              <a:t>all-scenario</a:t>
            </a:r>
            <a:r>
              <a:rPr b="0" lang="it-IT" sz="1000" spc="-12" strike="noStrike">
                <a:solidFill>
                  <a:srgbClr val="ffffff"/>
                </a:solidFill>
                <a:latin typeface="Plus Jakarta Sans"/>
                <a:ea typeface="DejaVu Sans"/>
              </a:rPr>
              <a:t> </a:t>
            </a:r>
            <a:r>
              <a:rPr b="0" lang="it-IT" sz="1000" spc="-1" strike="noStrike">
                <a:solidFill>
                  <a:srgbClr val="ffffff"/>
                </a:solidFill>
                <a:latin typeface="Plus Jakarta Sans"/>
                <a:ea typeface="DejaVu Sans"/>
              </a:rPr>
              <a:t>intelligent</a:t>
            </a:r>
            <a:r>
              <a:rPr b="0" lang="it-IT" sz="1000" spc="-7" strike="noStrike">
                <a:solidFill>
                  <a:srgbClr val="ffffff"/>
                </a:solidFill>
                <a:latin typeface="Plus Jakarta Sans"/>
                <a:ea typeface="DejaVu Sans"/>
              </a:rPr>
              <a:t> ecosystem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1236" name="object 289"/>
          <p:cNvSpPr/>
          <p:nvPr/>
        </p:nvSpPr>
        <p:spPr>
          <a:xfrm>
            <a:off x="10158840" y="6455520"/>
            <a:ext cx="1693440" cy="183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440" bIns="0" anchor="t">
            <a:spAutoFit/>
          </a:bodyPr>
          <a:p>
            <a:pPr marL="12600" algn="r">
              <a:lnSpc>
                <a:spcPct val="100000"/>
              </a:lnSpc>
              <a:spcBef>
                <a:spcPts val="11"/>
              </a:spcBef>
              <a:buNone/>
            </a:pPr>
            <a:r>
              <a:rPr b="1" lang="it-IT" sz="1200" spc="-1" strike="noStrike">
                <a:solidFill>
                  <a:srgbClr val="ffffff"/>
                </a:solidFill>
                <a:latin typeface="Plus Jakarta Sans"/>
                <a:ea typeface="DejaVu Sans"/>
              </a:rPr>
              <a:t>19</a:t>
            </a:r>
            <a:endParaRPr b="0" lang="en-US" sz="1200" spc="-1" strike="noStrike">
              <a:latin typeface="Arial"/>
            </a:endParaRPr>
          </a:p>
        </p:txBody>
      </p:sp>
      <p:pic>
        <p:nvPicPr>
          <p:cNvPr id="1237" name="Picture 28" descr="Logo, company name&#10;&#10;Description automatically generated"/>
          <p:cNvPicPr/>
          <p:nvPr/>
        </p:nvPicPr>
        <p:blipFill>
          <a:blip r:embed="rId7"/>
          <a:stretch/>
        </p:blipFill>
        <p:spPr>
          <a:xfrm>
            <a:off x="10215360" y="6245280"/>
            <a:ext cx="1292400" cy="611640"/>
          </a:xfrm>
          <a:prstGeom prst="rect">
            <a:avLst/>
          </a:prstGeom>
          <a:ln w="0">
            <a:noFill/>
          </a:ln>
        </p:spPr>
      </p:pic>
      <p:pic>
        <p:nvPicPr>
          <p:cNvPr id="1238" name="" descr=""/>
          <p:cNvPicPr/>
          <p:nvPr/>
        </p:nvPicPr>
        <p:blipFill>
          <a:blip r:embed="rId8">
            <a:lum bright="80000"/>
          </a:blip>
          <a:stretch/>
        </p:blipFill>
        <p:spPr>
          <a:xfrm>
            <a:off x="9304920" y="6393960"/>
            <a:ext cx="938880" cy="355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" name="object 2"/>
          <p:cNvSpPr/>
          <p:nvPr/>
        </p:nvSpPr>
        <p:spPr>
          <a:xfrm>
            <a:off x="0" y="1017000"/>
            <a:ext cx="12190680" cy="5839920"/>
          </a:xfrm>
          <a:custGeom>
            <a:avLst/>
            <a:gdLst/>
            <a:ahLst/>
            <a:rect l="l" t="t" r="r" b="b"/>
            <a:pathLst>
              <a:path w="12192000" h="5841365">
                <a:moveTo>
                  <a:pt x="12192000" y="0"/>
                </a:moveTo>
                <a:lnTo>
                  <a:pt x="0" y="0"/>
                </a:lnTo>
                <a:lnTo>
                  <a:pt x="0" y="5841009"/>
                </a:lnTo>
                <a:lnTo>
                  <a:pt x="12192000" y="5841009"/>
                </a:lnTo>
                <a:lnTo>
                  <a:pt x="12192000" y="0"/>
                </a:lnTo>
                <a:close/>
              </a:path>
            </a:pathLst>
          </a:custGeom>
          <a:solidFill>
            <a:srgbClr val="ede9f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40" name="object 4"/>
          <p:cNvSpPr/>
          <p:nvPr/>
        </p:nvSpPr>
        <p:spPr>
          <a:xfrm>
            <a:off x="438120" y="445680"/>
            <a:ext cx="298440" cy="341640"/>
          </a:xfrm>
          <a:custGeom>
            <a:avLst/>
            <a:gdLst/>
            <a:ahLst/>
            <a:rect l="l" t="t" r="r" b="b"/>
            <a:pathLst>
              <a:path w="299720" h="342900">
                <a:moveTo>
                  <a:pt x="37685" y="0"/>
                </a:moveTo>
                <a:lnTo>
                  <a:pt x="18426" y="3011"/>
                </a:lnTo>
                <a:lnTo>
                  <a:pt x="5412" y="17525"/>
                </a:lnTo>
                <a:lnTo>
                  <a:pt x="596" y="42480"/>
                </a:lnTo>
                <a:lnTo>
                  <a:pt x="0" y="297331"/>
                </a:lnTo>
                <a:lnTo>
                  <a:pt x="4907" y="322656"/>
                </a:lnTo>
                <a:lnTo>
                  <a:pt x="18413" y="338179"/>
                </a:lnTo>
                <a:lnTo>
                  <a:pt x="38488" y="342688"/>
                </a:lnTo>
                <a:lnTo>
                  <a:pt x="63106" y="334974"/>
                </a:lnTo>
                <a:lnTo>
                  <a:pt x="272503" y="221283"/>
                </a:lnTo>
                <a:lnTo>
                  <a:pt x="292382" y="204839"/>
                </a:lnTo>
                <a:lnTo>
                  <a:pt x="299534" y="185544"/>
                </a:lnTo>
                <a:lnTo>
                  <a:pt x="293872" y="165760"/>
                </a:lnTo>
                <a:lnTo>
                  <a:pt x="275310" y="147852"/>
                </a:lnTo>
                <a:lnTo>
                  <a:pt x="61239" y="9549"/>
                </a:lnTo>
                <a:lnTo>
                  <a:pt x="37685" y="0"/>
                </a:lnTo>
                <a:close/>
              </a:path>
            </a:pathLst>
          </a:custGeom>
          <a:solidFill>
            <a:srgbClr val="533b8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41" name="PlaceHolder 1"/>
          <p:cNvSpPr>
            <a:spLocks noGrp="1"/>
          </p:cNvSpPr>
          <p:nvPr>
            <p:ph type="title"/>
          </p:nvPr>
        </p:nvSpPr>
        <p:spPr>
          <a:xfrm>
            <a:off x="813600" y="424800"/>
            <a:ext cx="6576480" cy="115668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>
              <a:lnSpc>
                <a:spcPct val="100000"/>
              </a:lnSpc>
              <a:spcBef>
                <a:spcPts val="99"/>
              </a:spcBef>
              <a:buNone/>
            </a:pPr>
            <a:r>
              <a:rPr b="1" lang="it-IT" sz="2400" spc="-86" strike="noStrike">
                <a:solidFill>
                  <a:srgbClr val="0c053b"/>
                </a:solidFill>
                <a:latin typeface="Plus Jakarta Sans"/>
              </a:rPr>
              <a:t>BLUEPRINTS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242" name="TextBox 9"/>
          <p:cNvSpPr/>
          <p:nvPr/>
        </p:nvSpPr>
        <p:spPr>
          <a:xfrm>
            <a:off x="438120" y="1875960"/>
            <a:ext cx="11478600" cy="3197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just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404040"/>
                </a:solidFill>
                <a:latin typeface="Plus Jakarta Sans"/>
                <a:ea typeface="Lato"/>
              </a:rPr>
              <a:t>Oniro Project integrates its various components into a representative use-case called a </a:t>
            </a:r>
            <a:r>
              <a:rPr b="0" i="1" lang="en-US" sz="1800" spc="-1" strike="noStrike">
                <a:solidFill>
                  <a:srgbClr val="404040"/>
                </a:solidFill>
                <a:latin typeface="Plus Jakarta Sans"/>
                <a:ea typeface="Lato"/>
              </a:rPr>
              <a:t>Blueprint</a:t>
            </a:r>
            <a:r>
              <a:rPr b="0" lang="en-US" sz="1800" spc="-1" strike="noStrike">
                <a:solidFill>
                  <a:srgbClr val="404040"/>
                </a:solidFill>
                <a:latin typeface="Plus Jakarta Sans"/>
                <a:ea typeface="Lato"/>
              </a:rPr>
              <a:t>.</a:t>
            </a:r>
            <a:endParaRPr b="0" lang="en-US" sz="1800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404040"/>
                </a:solidFill>
                <a:latin typeface="Plus Jakarta Sans"/>
                <a:ea typeface="Lato"/>
              </a:rPr>
              <a:t>A blueprint shows off the OS capabilities and best practices in building software-based products.</a:t>
            </a:r>
            <a:endParaRPr b="0" lang="en-US" sz="1800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800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404040"/>
                </a:solidFill>
                <a:latin typeface="Plus Jakarta Sans"/>
                <a:ea typeface="Lato"/>
              </a:rPr>
              <a:t>To this end, </a:t>
            </a:r>
            <a:r>
              <a:rPr b="1" lang="en-US" sz="1800" spc="-1" strike="noStrike">
                <a:solidFill>
                  <a:srgbClr val="404040"/>
                </a:solidFill>
                <a:latin typeface="Plus Jakarta Sans"/>
                <a:ea typeface="Lato"/>
              </a:rPr>
              <a:t>blueprints</a:t>
            </a:r>
            <a:r>
              <a:rPr b="0" lang="en-US" sz="1800" spc="-1" strike="noStrike">
                <a:solidFill>
                  <a:srgbClr val="404040"/>
                </a:solidFill>
                <a:latin typeface="Plus Jakarta Sans"/>
                <a:ea typeface="Lato"/>
              </a:rPr>
              <a:t> are a way to distill real-world products into a </a:t>
            </a:r>
            <a:r>
              <a:rPr b="0" lang="en-US" sz="1100" spc="-1" strike="noStrike">
                <a:solidFill>
                  <a:srgbClr val="e74c3c"/>
                </a:solidFill>
                <a:latin typeface="Plus Jakarta Sans"/>
                <a:ea typeface="SFMono-Regular"/>
              </a:rPr>
              <a:t>minimum viable product</a:t>
            </a:r>
            <a:r>
              <a:rPr b="0" lang="en-US" sz="1800" spc="-1" strike="noStrike">
                <a:solidFill>
                  <a:srgbClr val="404040"/>
                </a:solidFill>
                <a:latin typeface="Plus Jakarta Sans"/>
                <a:ea typeface="Lato"/>
              </a:rPr>
              <a:t> to demonstrate how partners and users may adopt Oniro Project securely in their own products.</a:t>
            </a:r>
            <a:endParaRPr b="0" lang="en-US" sz="1800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000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000" spc="-1" strike="noStrike">
                <a:solidFill>
                  <a:srgbClr val="000000"/>
                </a:solidFill>
                <a:latin typeface="Plus Jakarta Sans"/>
                <a:ea typeface="Roboto Slab"/>
              </a:rPr>
              <a:t>What is a Blueprint?</a:t>
            </a:r>
            <a:endParaRPr b="0" lang="en-US" sz="2000" spc="-1" strike="noStrike">
              <a:latin typeface="Arial"/>
            </a:endParaRPr>
          </a:p>
          <a:p>
            <a:pPr marL="228600" indent="-228600" algn="just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  <a:tabLst>
                <a:tab algn="l" pos="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Plus Jakarta Sans"/>
                <a:ea typeface="Roboto Slab"/>
              </a:rPr>
              <a:t>It shows off a key feature or two of the product it is trying to emulate</a:t>
            </a:r>
            <a:endParaRPr b="0" lang="en-US" sz="1600" spc="-1" strike="noStrike">
              <a:latin typeface="Arial"/>
            </a:endParaRPr>
          </a:p>
          <a:p>
            <a:pPr marL="228600" indent="-228600" algn="just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  <a:tabLst>
                <a:tab algn="l" pos="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Plus Jakarta Sans"/>
                <a:ea typeface="Roboto Slab"/>
              </a:rPr>
              <a:t>It focuses on reproducing a representative user interaction for a use case</a:t>
            </a:r>
            <a:endParaRPr b="0" lang="en-US" sz="1600" spc="-1" strike="noStrike">
              <a:latin typeface="Arial"/>
            </a:endParaRPr>
          </a:p>
          <a:p>
            <a:pPr marL="228600" indent="-228600" algn="just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  <a:tabLst>
                <a:tab algn="l" pos="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Plus Jakarta Sans"/>
                <a:ea typeface="Roboto Slab"/>
              </a:rPr>
              <a:t>It is implemented on the closest appropriate reference HW platform from Oniro Project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243" name="object 290"/>
          <p:cNvSpPr/>
          <p:nvPr/>
        </p:nvSpPr>
        <p:spPr>
          <a:xfrm>
            <a:off x="0" y="6252840"/>
            <a:ext cx="12190680" cy="604440"/>
          </a:xfrm>
          <a:custGeom>
            <a:avLst/>
            <a:gdLst/>
            <a:ahLst/>
            <a:rect l="l" t="t" r="r" b="b"/>
            <a:pathLst>
              <a:path w="12192000" h="605790">
                <a:moveTo>
                  <a:pt x="12039601" y="0"/>
                </a:moveTo>
                <a:lnTo>
                  <a:pt x="140399" y="0"/>
                </a:lnTo>
                <a:lnTo>
                  <a:pt x="92231" y="7769"/>
                </a:lnTo>
                <a:lnTo>
                  <a:pt x="50396" y="29405"/>
                </a:lnTo>
                <a:lnTo>
                  <a:pt x="17405" y="62396"/>
                </a:lnTo>
                <a:lnTo>
                  <a:pt x="0" y="96052"/>
                </a:lnTo>
                <a:lnTo>
                  <a:pt x="0" y="605650"/>
                </a:lnTo>
                <a:lnTo>
                  <a:pt x="12192000" y="605650"/>
                </a:lnTo>
                <a:lnTo>
                  <a:pt x="12192000" y="152392"/>
                </a:lnTo>
                <a:lnTo>
                  <a:pt x="12184231" y="104231"/>
                </a:lnTo>
                <a:lnTo>
                  <a:pt x="12162595" y="62396"/>
                </a:lnTo>
                <a:lnTo>
                  <a:pt x="12129604" y="29405"/>
                </a:lnTo>
                <a:lnTo>
                  <a:pt x="12087769" y="7769"/>
                </a:lnTo>
                <a:lnTo>
                  <a:pt x="12039601" y="0"/>
                </a:lnTo>
                <a:close/>
              </a:path>
            </a:pathLst>
          </a:custGeom>
          <a:solidFill>
            <a:srgbClr val="533b8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44" name="PlaceHolder 20"/>
          <p:cNvSpPr/>
          <p:nvPr/>
        </p:nvSpPr>
        <p:spPr>
          <a:xfrm>
            <a:off x="61920" y="6426000"/>
            <a:ext cx="4344120" cy="68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3240" bIns="0" anchor="t">
            <a:noAutofit/>
          </a:bodyPr>
          <a:p>
            <a:pPr marL="12600">
              <a:lnSpc>
                <a:spcPct val="100000"/>
              </a:lnSpc>
              <a:spcBef>
                <a:spcPts val="26"/>
              </a:spcBef>
              <a:buNone/>
            </a:pPr>
            <a:r>
              <a:rPr b="0" lang="it-IT" sz="1000" spc="-7" strike="noStrike">
                <a:solidFill>
                  <a:srgbClr val="ffffff"/>
                </a:solidFill>
                <a:latin typeface="Plus Jakarta Sans"/>
                <a:ea typeface="DejaVu Sans"/>
              </a:rPr>
              <a:t>Building</a:t>
            </a:r>
            <a:r>
              <a:rPr b="0" lang="it-IT" sz="1000" spc="-12" strike="noStrike">
                <a:solidFill>
                  <a:srgbClr val="ffffff"/>
                </a:solidFill>
                <a:latin typeface="Plus Jakarta Sans"/>
                <a:ea typeface="DejaVu Sans"/>
              </a:rPr>
              <a:t> </a:t>
            </a:r>
            <a:r>
              <a:rPr b="0" lang="it-IT" sz="1000" spc="-7" strike="noStrike">
                <a:solidFill>
                  <a:srgbClr val="ffffff"/>
                </a:solidFill>
                <a:latin typeface="Plus Jakarta Sans"/>
                <a:ea typeface="DejaVu Sans"/>
              </a:rPr>
              <a:t>together</a:t>
            </a:r>
            <a:r>
              <a:rPr b="0" lang="it-IT" sz="1000" spc="-12" strike="noStrike">
                <a:solidFill>
                  <a:srgbClr val="ffffff"/>
                </a:solidFill>
                <a:latin typeface="Plus Jakarta Sans"/>
                <a:ea typeface="DejaVu Sans"/>
              </a:rPr>
              <a:t> </a:t>
            </a:r>
            <a:r>
              <a:rPr b="0" lang="it-IT" sz="1000" spc="-1" strike="noStrike">
                <a:solidFill>
                  <a:srgbClr val="ffffff"/>
                </a:solidFill>
                <a:latin typeface="Plus Jakarta Sans"/>
                <a:ea typeface="DejaVu Sans"/>
              </a:rPr>
              <a:t>a</a:t>
            </a:r>
            <a:r>
              <a:rPr b="0" lang="it-IT" sz="1000" spc="-12" strike="noStrike">
                <a:solidFill>
                  <a:srgbClr val="ffffff"/>
                </a:solidFill>
                <a:latin typeface="Plus Jakarta Sans"/>
                <a:ea typeface="DejaVu Sans"/>
              </a:rPr>
              <a:t> </a:t>
            </a:r>
            <a:r>
              <a:rPr b="0" lang="it-IT" sz="1000" spc="-7" strike="noStrike">
                <a:solidFill>
                  <a:srgbClr val="ffffff"/>
                </a:solidFill>
                <a:latin typeface="Plus Jakarta Sans"/>
                <a:ea typeface="DejaVu Sans"/>
              </a:rPr>
              <a:t>fully-connected</a:t>
            </a:r>
            <a:r>
              <a:rPr b="0" lang="it-IT" sz="1000" spc="-12" strike="noStrike">
                <a:solidFill>
                  <a:srgbClr val="ffffff"/>
                </a:solidFill>
                <a:latin typeface="Plus Jakarta Sans"/>
                <a:ea typeface="DejaVu Sans"/>
              </a:rPr>
              <a:t> </a:t>
            </a:r>
            <a:r>
              <a:rPr b="0" lang="it-IT" sz="1000" spc="-7" strike="noStrike">
                <a:solidFill>
                  <a:srgbClr val="ffffff"/>
                </a:solidFill>
                <a:latin typeface="Plus Jakarta Sans"/>
                <a:ea typeface="DejaVu Sans"/>
              </a:rPr>
              <a:t>all-scenario</a:t>
            </a:r>
            <a:r>
              <a:rPr b="0" lang="it-IT" sz="1000" spc="-12" strike="noStrike">
                <a:solidFill>
                  <a:srgbClr val="ffffff"/>
                </a:solidFill>
                <a:latin typeface="Plus Jakarta Sans"/>
                <a:ea typeface="DejaVu Sans"/>
              </a:rPr>
              <a:t> </a:t>
            </a:r>
            <a:r>
              <a:rPr b="0" lang="it-IT" sz="1000" spc="-1" strike="noStrike">
                <a:solidFill>
                  <a:srgbClr val="ffffff"/>
                </a:solidFill>
                <a:latin typeface="Plus Jakarta Sans"/>
                <a:ea typeface="DejaVu Sans"/>
              </a:rPr>
              <a:t>intelligent</a:t>
            </a:r>
            <a:r>
              <a:rPr b="0" lang="it-IT" sz="1000" spc="-7" strike="noStrike">
                <a:solidFill>
                  <a:srgbClr val="ffffff"/>
                </a:solidFill>
                <a:latin typeface="Plus Jakarta Sans"/>
                <a:ea typeface="DejaVu Sans"/>
              </a:rPr>
              <a:t> ecosystem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1245" name="object 291"/>
          <p:cNvSpPr/>
          <p:nvPr/>
        </p:nvSpPr>
        <p:spPr>
          <a:xfrm>
            <a:off x="10158840" y="6455520"/>
            <a:ext cx="1693440" cy="183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440" bIns="0" anchor="t">
            <a:spAutoFit/>
          </a:bodyPr>
          <a:p>
            <a:pPr marL="12600" algn="r">
              <a:lnSpc>
                <a:spcPct val="100000"/>
              </a:lnSpc>
              <a:spcBef>
                <a:spcPts val="11"/>
              </a:spcBef>
              <a:buNone/>
            </a:pPr>
            <a:r>
              <a:rPr b="1" lang="it-IT" sz="1200" spc="-1" strike="noStrike">
                <a:solidFill>
                  <a:srgbClr val="ffffff"/>
                </a:solidFill>
                <a:latin typeface="Plus Jakarta Sans"/>
                <a:ea typeface="DejaVu Sans"/>
              </a:rPr>
              <a:t>20</a:t>
            </a:r>
            <a:endParaRPr b="0" lang="en-US" sz="1200" spc="-1" strike="noStrike">
              <a:latin typeface="Arial"/>
            </a:endParaRPr>
          </a:p>
        </p:txBody>
      </p:sp>
      <p:pic>
        <p:nvPicPr>
          <p:cNvPr id="1246" name="Picture 29" descr="Logo, company name&#10;&#10;Description automatically generated"/>
          <p:cNvPicPr/>
          <p:nvPr/>
        </p:nvPicPr>
        <p:blipFill>
          <a:blip r:embed="rId1"/>
          <a:stretch/>
        </p:blipFill>
        <p:spPr>
          <a:xfrm>
            <a:off x="10215360" y="6245280"/>
            <a:ext cx="1292400" cy="611640"/>
          </a:xfrm>
          <a:prstGeom prst="rect">
            <a:avLst/>
          </a:prstGeom>
          <a:ln w="0">
            <a:noFill/>
          </a:ln>
        </p:spPr>
      </p:pic>
      <p:pic>
        <p:nvPicPr>
          <p:cNvPr id="1247" name="" descr=""/>
          <p:cNvPicPr/>
          <p:nvPr/>
        </p:nvPicPr>
        <p:blipFill>
          <a:blip r:embed="rId2">
            <a:lum bright="80000"/>
          </a:blip>
          <a:stretch/>
        </p:blipFill>
        <p:spPr>
          <a:xfrm>
            <a:off x="9304920" y="6393960"/>
            <a:ext cx="938880" cy="355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8" name="object 4"/>
          <p:cNvSpPr/>
          <p:nvPr/>
        </p:nvSpPr>
        <p:spPr>
          <a:xfrm>
            <a:off x="438120" y="445680"/>
            <a:ext cx="298440" cy="341640"/>
          </a:xfrm>
          <a:custGeom>
            <a:avLst/>
            <a:gdLst/>
            <a:ahLst/>
            <a:rect l="l" t="t" r="r" b="b"/>
            <a:pathLst>
              <a:path w="299720" h="342900">
                <a:moveTo>
                  <a:pt x="37685" y="0"/>
                </a:moveTo>
                <a:lnTo>
                  <a:pt x="18426" y="3011"/>
                </a:lnTo>
                <a:lnTo>
                  <a:pt x="5412" y="17525"/>
                </a:lnTo>
                <a:lnTo>
                  <a:pt x="596" y="42480"/>
                </a:lnTo>
                <a:lnTo>
                  <a:pt x="0" y="297331"/>
                </a:lnTo>
                <a:lnTo>
                  <a:pt x="4907" y="322656"/>
                </a:lnTo>
                <a:lnTo>
                  <a:pt x="18413" y="338179"/>
                </a:lnTo>
                <a:lnTo>
                  <a:pt x="38488" y="342688"/>
                </a:lnTo>
                <a:lnTo>
                  <a:pt x="63106" y="334974"/>
                </a:lnTo>
                <a:lnTo>
                  <a:pt x="272503" y="221283"/>
                </a:lnTo>
                <a:lnTo>
                  <a:pt x="292382" y="204839"/>
                </a:lnTo>
                <a:lnTo>
                  <a:pt x="299534" y="185544"/>
                </a:lnTo>
                <a:lnTo>
                  <a:pt x="293872" y="165760"/>
                </a:lnTo>
                <a:lnTo>
                  <a:pt x="275310" y="147852"/>
                </a:lnTo>
                <a:lnTo>
                  <a:pt x="61239" y="9549"/>
                </a:lnTo>
                <a:lnTo>
                  <a:pt x="37685" y="0"/>
                </a:lnTo>
                <a:close/>
              </a:path>
            </a:pathLst>
          </a:custGeom>
          <a:solidFill>
            <a:srgbClr val="533b8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49" name="object 5"/>
          <p:cNvSpPr/>
          <p:nvPr/>
        </p:nvSpPr>
        <p:spPr>
          <a:xfrm>
            <a:off x="813600" y="424800"/>
            <a:ext cx="4214160" cy="378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  <a:buNone/>
            </a:pPr>
            <a:r>
              <a:rPr b="1" lang="it-IT" sz="2400" spc="-222" strike="noStrike">
                <a:solidFill>
                  <a:srgbClr val="ffffff"/>
                </a:solidFill>
                <a:latin typeface="Plus Jakarta Sans"/>
                <a:ea typeface="DejaVu Sans"/>
              </a:rPr>
              <a:t>BLUEPRINTS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250" name="Google Shape;150;p16"/>
          <p:cNvSpPr/>
          <p:nvPr/>
        </p:nvSpPr>
        <p:spPr>
          <a:xfrm>
            <a:off x="813600" y="1494000"/>
            <a:ext cx="11072160" cy="4546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51" name="Rectangle 9"/>
          <p:cNvSpPr/>
          <p:nvPr/>
        </p:nvSpPr>
        <p:spPr>
          <a:xfrm>
            <a:off x="4495680" y="2819520"/>
            <a:ext cx="4776840" cy="1895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52" name="object 292"/>
          <p:cNvSpPr/>
          <p:nvPr/>
        </p:nvSpPr>
        <p:spPr>
          <a:xfrm>
            <a:off x="0" y="6252840"/>
            <a:ext cx="12190680" cy="604440"/>
          </a:xfrm>
          <a:custGeom>
            <a:avLst/>
            <a:gdLst/>
            <a:ahLst/>
            <a:rect l="l" t="t" r="r" b="b"/>
            <a:pathLst>
              <a:path w="12192000" h="605790">
                <a:moveTo>
                  <a:pt x="12039601" y="0"/>
                </a:moveTo>
                <a:lnTo>
                  <a:pt x="140399" y="0"/>
                </a:lnTo>
                <a:lnTo>
                  <a:pt x="92231" y="7769"/>
                </a:lnTo>
                <a:lnTo>
                  <a:pt x="50396" y="29405"/>
                </a:lnTo>
                <a:lnTo>
                  <a:pt x="17405" y="62396"/>
                </a:lnTo>
                <a:lnTo>
                  <a:pt x="0" y="96052"/>
                </a:lnTo>
                <a:lnTo>
                  <a:pt x="0" y="605650"/>
                </a:lnTo>
                <a:lnTo>
                  <a:pt x="12192000" y="605650"/>
                </a:lnTo>
                <a:lnTo>
                  <a:pt x="12192000" y="152392"/>
                </a:lnTo>
                <a:lnTo>
                  <a:pt x="12184231" y="104231"/>
                </a:lnTo>
                <a:lnTo>
                  <a:pt x="12162595" y="62396"/>
                </a:lnTo>
                <a:lnTo>
                  <a:pt x="12129604" y="29405"/>
                </a:lnTo>
                <a:lnTo>
                  <a:pt x="12087769" y="7769"/>
                </a:lnTo>
                <a:lnTo>
                  <a:pt x="12039601" y="0"/>
                </a:lnTo>
                <a:close/>
              </a:path>
            </a:pathLst>
          </a:custGeom>
          <a:solidFill>
            <a:srgbClr val="533b8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53" name="PlaceHolder 21"/>
          <p:cNvSpPr/>
          <p:nvPr/>
        </p:nvSpPr>
        <p:spPr>
          <a:xfrm>
            <a:off x="61920" y="6426000"/>
            <a:ext cx="4344120" cy="68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3240" bIns="0" anchor="t">
            <a:noAutofit/>
          </a:bodyPr>
          <a:p>
            <a:pPr marL="12600">
              <a:lnSpc>
                <a:spcPct val="100000"/>
              </a:lnSpc>
              <a:spcBef>
                <a:spcPts val="26"/>
              </a:spcBef>
              <a:buNone/>
            </a:pPr>
            <a:r>
              <a:rPr b="0" lang="it-IT" sz="1000" spc="-7" strike="noStrike">
                <a:solidFill>
                  <a:srgbClr val="ffffff"/>
                </a:solidFill>
                <a:latin typeface="Plus Jakarta Sans"/>
                <a:ea typeface="DejaVu Sans"/>
              </a:rPr>
              <a:t>Building</a:t>
            </a:r>
            <a:r>
              <a:rPr b="0" lang="it-IT" sz="1000" spc="-12" strike="noStrike">
                <a:solidFill>
                  <a:srgbClr val="ffffff"/>
                </a:solidFill>
                <a:latin typeface="Plus Jakarta Sans"/>
                <a:ea typeface="DejaVu Sans"/>
              </a:rPr>
              <a:t> </a:t>
            </a:r>
            <a:r>
              <a:rPr b="0" lang="it-IT" sz="1000" spc="-7" strike="noStrike">
                <a:solidFill>
                  <a:srgbClr val="ffffff"/>
                </a:solidFill>
                <a:latin typeface="Plus Jakarta Sans"/>
                <a:ea typeface="DejaVu Sans"/>
              </a:rPr>
              <a:t>together</a:t>
            </a:r>
            <a:r>
              <a:rPr b="0" lang="it-IT" sz="1000" spc="-12" strike="noStrike">
                <a:solidFill>
                  <a:srgbClr val="ffffff"/>
                </a:solidFill>
                <a:latin typeface="Plus Jakarta Sans"/>
                <a:ea typeface="DejaVu Sans"/>
              </a:rPr>
              <a:t> </a:t>
            </a:r>
            <a:r>
              <a:rPr b="0" lang="it-IT" sz="1000" spc="-1" strike="noStrike">
                <a:solidFill>
                  <a:srgbClr val="ffffff"/>
                </a:solidFill>
                <a:latin typeface="Plus Jakarta Sans"/>
                <a:ea typeface="DejaVu Sans"/>
              </a:rPr>
              <a:t>a</a:t>
            </a:r>
            <a:r>
              <a:rPr b="0" lang="it-IT" sz="1000" spc="-12" strike="noStrike">
                <a:solidFill>
                  <a:srgbClr val="ffffff"/>
                </a:solidFill>
                <a:latin typeface="Plus Jakarta Sans"/>
                <a:ea typeface="DejaVu Sans"/>
              </a:rPr>
              <a:t> </a:t>
            </a:r>
            <a:r>
              <a:rPr b="0" lang="it-IT" sz="1000" spc="-7" strike="noStrike">
                <a:solidFill>
                  <a:srgbClr val="ffffff"/>
                </a:solidFill>
                <a:latin typeface="Plus Jakarta Sans"/>
                <a:ea typeface="DejaVu Sans"/>
              </a:rPr>
              <a:t>fully-connected</a:t>
            </a:r>
            <a:r>
              <a:rPr b="0" lang="it-IT" sz="1000" spc="-12" strike="noStrike">
                <a:solidFill>
                  <a:srgbClr val="ffffff"/>
                </a:solidFill>
                <a:latin typeface="Plus Jakarta Sans"/>
                <a:ea typeface="DejaVu Sans"/>
              </a:rPr>
              <a:t> </a:t>
            </a:r>
            <a:r>
              <a:rPr b="0" lang="it-IT" sz="1000" spc="-7" strike="noStrike">
                <a:solidFill>
                  <a:srgbClr val="ffffff"/>
                </a:solidFill>
                <a:latin typeface="Plus Jakarta Sans"/>
                <a:ea typeface="DejaVu Sans"/>
              </a:rPr>
              <a:t>all-scenario</a:t>
            </a:r>
            <a:r>
              <a:rPr b="0" lang="it-IT" sz="1000" spc="-12" strike="noStrike">
                <a:solidFill>
                  <a:srgbClr val="ffffff"/>
                </a:solidFill>
                <a:latin typeface="Plus Jakarta Sans"/>
                <a:ea typeface="DejaVu Sans"/>
              </a:rPr>
              <a:t> </a:t>
            </a:r>
            <a:r>
              <a:rPr b="0" lang="it-IT" sz="1000" spc="-1" strike="noStrike">
                <a:solidFill>
                  <a:srgbClr val="ffffff"/>
                </a:solidFill>
                <a:latin typeface="Plus Jakarta Sans"/>
                <a:ea typeface="DejaVu Sans"/>
              </a:rPr>
              <a:t>intelligent</a:t>
            </a:r>
            <a:r>
              <a:rPr b="0" lang="it-IT" sz="1000" spc="-7" strike="noStrike">
                <a:solidFill>
                  <a:srgbClr val="ffffff"/>
                </a:solidFill>
                <a:latin typeface="Plus Jakarta Sans"/>
                <a:ea typeface="DejaVu Sans"/>
              </a:rPr>
              <a:t> ecosystem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1254" name="object 293"/>
          <p:cNvSpPr/>
          <p:nvPr/>
        </p:nvSpPr>
        <p:spPr>
          <a:xfrm>
            <a:off x="10158840" y="6455520"/>
            <a:ext cx="1693440" cy="183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440" bIns="0" anchor="t">
            <a:spAutoFit/>
          </a:bodyPr>
          <a:p>
            <a:pPr marL="12600" algn="r">
              <a:lnSpc>
                <a:spcPct val="100000"/>
              </a:lnSpc>
              <a:spcBef>
                <a:spcPts val="11"/>
              </a:spcBef>
              <a:buNone/>
            </a:pPr>
            <a:r>
              <a:rPr b="1" lang="it-IT" sz="1200" spc="-1" strike="noStrike">
                <a:solidFill>
                  <a:srgbClr val="ffffff"/>
                </a:solidFill>
                <a:latin typeface="Plus Jakarta Sans"/>
                <a:ea typeface="DejaVu Sans"/>
              </a:rPr>
              <a:t>21</a:t>
            </a:r>
            <a:endParaRPr b="0" lang="en-US" sz="1200" spc="-1" strike="noStrike">
              <a:latin typeface="Arial"/>
            </a:endParaRPr>
          </a:p>
        </p:txBody>
      </p:sp>
      <p:pic>
        <p:nvPicPr>
          <p:cNvPr id="1255" name="Picture 30" descr="Logo, company name&#10;&#10;Description automatically generated"/>
          <p:cNvPicPr/>
          <p:nvPr/>
        </p:nvPicPr>
        <p:blipFill>
          <a:blip r:embed="rId1"/>
          <a:stretch/>
        </p:blipFill>
        <p:spPr>
          <a:xfrm>
            <a:off x="10215360" y="6245280"/>
            <a:ext cx="1292400" cy="611640"/>
          </a:xfrm>
          <a:prstGeom prst="rect">
            <a:avLst/>
          </a:prstGeom>
          <a:ln w="0">
            <a:noFill/>
          </a:ln>
        </p:spPr>
      </p:pic>
      <p:pic>
        <p:nvPicPr>
          <p:cNvPr id="1256" name="" descr=""/>
          <p:cNvPicPr/>
          <p:nvPr/>
        </p:nvPicPr>
        <p:blipFill>
          <a:blip r:embed="rId2">
            <a:lum bright="80000"/>
          </a:blip>
          <a:stretch/>
        </p:blipFill>
        <p:spPr>
          <a:xfrm>
            <a:off x="9304920" y="6393960"/>
            <a:ext cx="938880" cy="355320"/>
          </a:xfrm>
          <a:prstGeom prst="rect">
            <a:avLst/>
          </a:prstGeom>
          <a:ln w="0">
            <a:noFill/>
          </a:ln>
        </p:spPr>
      </p:pic>
      <p:pic>
        <p:nvPicPr>
          <p:cNvPr id="1257" name="Picture 37" descr=""/>
          <p:cNvPicPr/>
          <p:nvPr/>
        </p:nvPicPr>
        <p:blipFill>
          <a:blip r:embed="rId3"/>
          <a:stretch/>
        </p:blipFill>
        <p:spPr>
          <a:xfrm>
            <a:off x="6280560" y="435960"/>
            <a:ext cx="5675760" cy="4015080"/>
          </a:xfrm>
          <a:prstGeom prst="rect">
            <a:avLst/>
          </a:prstGeom>
          <a:ln w="0">
            <a:noFill/>
          </a:ln>
        </p:spPr>
      </p:pic>
      <p:sp>
        <p:nvSpPr>
          <p:cNvPr id="1258" name=""/>
          <p:cNvSpPr/>
          <p:nvPr/>
        </p:nvSpPr>
        <p:spPr>
          <a:xfrm>
            <a:off x="6614280" y="4255560"/>
            <a:ext cx="5130000" cy="1711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highlight>
                  <a:srgbClr val="000000"/>
                </a:highlight>
                <a:latin typeface="Plus Jakarta Sans"/>
                <a:ea typeface="DejaVu Sans"/>
              </a:rPr>
              <a:t>Gateway Blueprint: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ffffff"/>
                </a:solidFill>
                <a:highlight>
                  <a:srgbClr val="000000"/>
                </a:highlight>
                <a:latin typeface="Plus Jakarta Sans"/>
                <a:ea typeface="DejaVu Sans"/>
              </a:rPr>
              <a:t>WiFi AP functionality</a:t>
            </a:r>
            <a:endParaRPr b="0" lang="en-US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ffffff"/>
                </a:solidFill>
                <a:highlight>
                  <a:srgbClr val="000000"/>
                </a:highlight>
                <a:latin typeface="Plus Jakarta Sans"/>
                <a:ea typeface="DejaVu Sans"/>
              </a:rPr>
              <a:t>OpenThread Border Router functionality</a:t>
            </a:r>
            <a:endParaRPr b="0" lang="en-US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ffffff"/>
                </a:solidFill>
                <a:highlight>
                  <a:srgbClr val="000000"/>
                </a:highlight>
                <a:latin typeface="Plus Jakarta Sans"/>
                <a:ea typeface="DejaVu Sans"/>
              </a:rPr>
              <a:t>Onboarding of a mesh node in an OpenThread network</a:t>
            </a:r>
            <a:endParaRPr b="0" lang="en-US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ffffff"/>
                </a:solidFill>
                <a:highlight>
                  <a:srgbClr val="000000"/>
                </a:highlight>
                <a:latin typeface="Plus Jakarta Sans"/>
                <a:ea typeface="DejaVu Sans"/>
              </a:rPr>
              <a:t>A mesh node to participate in an OpenThread network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1259" name="Picture 38" descr=""/>
          <p:cNvPicPr/>
          <p:nvPr/>
        </p:nvPicPr>
        <p:blipFill>
          <a:blip r:embed="rId4"/>
          <a:stretch/>
        </p:blipFill>
        <p:spPr>
          <a:xfrm>
            <a:off x="813600" y="1000080"/>
            <a:ext cx="4981320" cy="2669040"/>
          </a:xfrm>
          <a:prstGeom prst="rect">
            <a:avLst/>
          </a:prstGeom>
          <a:ln w="0">
            <a:noFill/>
          </a:ln>
        </p:spPr>
      </p:pic>
      <p:pic>
        <p:nvPicPr>
          <p:cNvPr id="1260" name="Picture 10" descr=""/>
          <p:cNvPicPr/>
          <p:nvPr/>
        </p:nvPicPr>
        <p:blipFill>
          <a:blip r:embed="rId5"/>
          <a:stretch/>
        </p:blipFill>
        <p:spPr>
          <a:xfrm>
            <a:off x="184320" y="3303000"/>
            <a:ext cx="2977560" cy="2669040"/>
          </a:xfrm>
          <a:prstGeom prst="rect">
            <a:avLst/>
          </a:prstGeom>
          <a:ln w="0">
            <a:noFill/>
          </a:ln>
        </p:spPr>
      </p:pic>
      <p:sp>
        <p:nvSpPr>
          <p:cNvPr id="1261" name=""/>
          <p:cNvSpPr/>
          <p:nvPr/>
        </p:nvSpPr>
        <p:spPr>
          <a:xfrm>
            <a:off x="2564640" y="3669840"/>
            <a:ext cx="3652560" cy="249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highlight>
                  <a:srgbClr val="000000"/>
                </a:highlight>
                <a:latin typeface="Plus Jakarta Sans"/>
                <a:ea typeface="DejaVu Sans"/>
              </a:rPr>
              <a:t>Doorlock Blueprint: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highlight>
                  <a:srgbClr val="000000"/>
                </a:highlight>
                <a:latin typeface="Plus Jakarta Sans"/>
                <a:ea typeface="DejaVu Sans"/>
              </a:rPr>
              <a:t>Operating several types of locks</a:t>
            </a:r>
            <a:endParaRPr b="0" lang="en-US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highlight>
                  <a:srgbClr val="000000"/>
                </a:highlight>
                <a:latin typeface="Plus Jakarta Sans"/>
                <a:ea typeface="DejaVu Sans"/>
              </a:rPr>
              <a:t>Keypad input to operate the lock locally</a:t>
            </a:r>
            <a:endParaRPr b="0" lang="en-US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highlight>
                  <a:srgbClr val="000000"/>
                </a:highlight>
                <a:latin typeface="Plus Jakarta Sans"/>
                <a:ea typeface="DejaVu Sans"/>
              </a:rPr>
              <a:t>Secure wireless communication to operate the lock locally </a:t>
            </a:r>
            <a:endParaRPr b="0" lang="en-US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highlight>
                  <a:srgbClr val="000000"/>
                </a:highlight>
                <a:latin typeface="Plus Jakarta Sans"/>
                <a:ea typeface="DejaVu Sans"/>
              </a:rPr>
              <a:t>Secure communication with the lock remotely</a:t>
            </a:r>
            <a:endParaRPr b="0" lang="en-US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highlight>
                  <a:srgbClr val="000000"/>
                </a:highlight>
                <a:latin typeface="Plus Jakarta Sans"/>
                <a:ea typeface="DejaVu Sans"/>
              </a:rPr>
              <a:t>Secure OTA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object 302"/>
          <p:cNvSpPr/>
          <p:nvPr/>
        </p:nvSpPr>
        <p:spPr>
          <a:xfrm>
            <a:off x="0" y="1017000"/>
            <a:ext cx="12190680" cy="5839920"/>
          </a:xfrm>
          <a:custGeom>
            <a:avLst/>
            <a:gdLst/>
            <a:ahLst/>
            <a:rect l="l" t="t" r="r" b="b"/>
            <a:pathLst>
              <a:path w="12192000" h="5841365">
                <a:moveTo>
                  <a:pt x="12192000" y="0"/>
                </a:moveTo>
                <a:lnTo>
                  <a:pt x="0" y="0"/>
                </a:lnTo>
                <a:lnTo>
                  <a:pt x="0" y="5841009"/>
                </a:lnTo>
                <a:lnTo>
                  <a:pt x="12192000" y="5841009"/>
                </a:lnTo>
                <a:lnTo>
                  <a:pt x="12192000" y="0"/>
                </a:lnTo>
                <a:close/>
              </a:path>
            </a:pathLst>
          </a:custGeom>
          <a:solidFill>
            <a:srgbClr val="1b193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63" name="object 303"/>
          <p:cNvSpPr/>
          <p:nvPr/>
        </p:nvSpPr>
        <p:spPr>
          <a:xfrm>
            <a:off x="438120" y="445680"/>
            <a:ext cx="298440" cy="341640"/>
          </a:xfrm>
          <a:custGeom>
            <a:avLst/>
            <a:gdLst/>
            <a:ahLst/>
            <a:rect l="l" t="t" r="r" b="b"/>
            <a:pathLst>
              <a:path w="299720" h="342900">
                <a:moveTo>
                  <a:pt x="37685" y="0"/>
                </a:moveTo>
                <a:lnTo>
                  <a:pt x="18426" y="3011"/>
                </a:lnTo>
                <a:lnTo>
                  <a:pt x="5412" y="17525"/>
                </a:lnTo>
                <a:lnTo>
                  <a:pt x="596" y="42480"/>
                </a:lnTo>
                <a:lnTo>
                  <a:pt x="0" y="297331"/>
                </a:lnTo>
                <a:lnTo>
                  <a:pt x="4907" y="322656"/>
                </a:lnTo>
                <a:lnTo>
                  <a:pt x="18413" y="338179"/>
                </a:lnTo>
                <a:lnTo>
                  <a:pt x="38488" y="342688"/>
                </a:lnTo>
                <a:lnTo>
                  <a:pt x="63106" y="334974"/>
                </a:lnTo>
                <a:lnTo>
                  <a:pt x="272503" y="221283"/>
                </a:lnTo>
                <a:lnTo>
                  <a:pt x="292382" y="204839"/>
                </a:lnTo>
                <a:lnTo>
                  <a:pt x="299534" y="185544"/>
                </a:lnTo>
                <a:lnTo>
                  <a:pt x="293872" y="165760"/>
                </a:lnTo>
                <a:lnTo>
                  <a:pt x="275310" y="147852"/>
                </a:lnTo>
                <a:lnTo>
                  <a:pt x="61239" y="9549"/>
                </a:lnTo>
                <a:lnTo>
                  <a:pt x="37685" y="0"/>
                </a:lnTo>
                <a:close/>
              </a:path>
            </a:pathLst>
          </a:custGeom>
          <a:solidFill>
            <a:srgbClr val="533b8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64" name="object 304"/>
          <p:cNvSpPr/>
          <p:nvPr/>
        </p:nvSpPr>
        <p:spPr>
          <a:xfrm>
            <a:off x="813600" y="424800"/>
            <a:ext cx="4214160" cy="378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  <a:buNone/>
            </a:pPr>
            <a:r>
              <a:rPr b="1" lang="it-IT" sz="2400" spc="-222" strike="noStrike">
                <a:solidFill>
                  <a:srgbClr val="ffffff"/>
                </a:solidFill>
                <a:latin typeface="Plus Jakarta Sans"/>
                <a:ea typeface="DejaVu Sans"/>
              </a:rPr>
              <a:t>VENDING  MACHINE BLUEPRINT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265" name="Google Shape;150;p 1"/>
          <p:cNvSpPr/>
          <p:nvPr/>
        </p:nvSpPr>
        <p:spPr>
          <a:xfrm>
            <a:off x="813600" y="1494000"/>
            <a:ext cx="11072160" cy="4546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54000" bIns="54000" anchor="t">
            <a:noAutofit/>
          </a:bodyPr>
          <a:p>
            <a:pPr>
              <a:lnSpc>
                <a:spcPct val="100000"/>
              </a:lnSpc>
              <a:spcAft>
                <a:spcPts val="400"/>
              </a:spcAft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Plus Jakarta Sans"/>
                <a:ea typeface="DejaVu Sans"/>
              </a:rPr>
              <a:t>The </a:t>
            </a:r>
            <a:r>
              <a:rPr b="1" lang="en-US" sz="1800" spc="-1" strike="noStrike">
                <a:solidFill>
                  <a:srgbClr val="ffffff"/>
                </a:solidFill>
                <a:latin typeface="Plus Jakarta Sans"/>
                <a:ea typeface="DejaVu Sans"/>
              </a:rPr>
              <a:t>Vending</a:t>
            </a:r>
            <a:r>
              <a:rPr b="0" lang="en-US" sz="1800" spc="-1" strike="noStrike">
                <a:solidFill>
                  <a:srgbClr val="ffffff"/>
                </a:solidFill>
                <a:latin typeface="Plus Jakarta Sans"/>
                <a:ea typeface="DejaVu Sans"/>
              </a:rPr>
              <a:t> </a:t>
            </a:r>
            <a:r>
              <a:rPr b="1" lang="en-US" sz="1800" spc="-1" strike="noStrike">
                <a:solidFill>
                  <a:srgbClr val="ffffff"/>
                </a:solidFill>
                <a:latin typeface="Plus Jakarta Sans"/>
                <a:ea typeface="DejaVu Sans"/>
              </a:rPr>
              <a:t>Machine</a:t>
            </a:r>
            <a:r>
              <a:rPr b="0" lang="en-US" sz="1800" spc="-1" strike="noStrike">
                <a:solidFill>
                  <a:srgbClr val="ffffff"/>
                </a:solidFill>
                <a:latin typeface="Plus Jakarta Sans"/>
                <a:ea typeface="DejaVu Sans"/>
              </a:rPr>
              <a:t> Blueprint provides support for building a PoC smart vending machine with components showing the capabilities of the Oniro Project build infrastructure to easily build an end-to-end solution using multiple operating systems cooperating inside a product.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400"/>
              </a:spcAft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400"/>
              </a:spcAft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400"/>
              </a:spcAft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400"/>
              </a:spcAft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400"/>
              </a:spcAft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400"/>
              </a:spcAft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400"/>
              </a:spcAft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400"/>
              </a:spcAft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400"/>
              </a:spcAft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400"/>
              </a:spcAft>
              <a:buNone/>
            </a:pPr>
            <a:r>
              <a:rPr b="0" lang="en-US" sz="1400" spc="-1" strike="noStrike" u="sng">
                <a:solidFill>
                  <a:srgbClr val="0000ff"/>
                </a:solidFill>
                <a:uFillTx/>
                <a:latin typeface="Plus Jakarta Sans"/>
                <a:ea typeface="DejaVu Sans"/>
                <a:hlinkClick r:id="rId1"/>
              </a:rPr>
              <a:t>CHECK THE DOCUMENTION </a:t>
            </a:r>
            <a:r>
              <a:rPr b="0" lang="en-US" sz="1400" spc="-1" strike="noStrike" u="sng">
                <a:solidFill>
                  <a:srgbClr val="0000ff"/>
                </a:solidFill>
                <a:uFillTx/>
                <a:latin typeface="Plus Jakarta Sans"/>
                <a:ea typeface="DejaVu Sans"/>
                <a:hlinkClick r:id="rId2"/>
              </a:rPr>
              <a:t> </a:t>
            </a:r>
            <a:r>
              <a:rPr b="0" lang="en-US" sz="1400" spc="-1" strike="noStrike" u="sng">
                <a:solidFill>
                  <a:srgbClr val="0000ff"/>
                </a:solidFill>
                <a:uFillTx/>
                <a:latin typeface="Plus Jakarta Sans"/>
                <a:ea typeface="DejaVu Sans"/>
                <a:hlinkClick r:id="rId3"/>
              </a:rPr>
              <a:t>https://docs.oniroproject.org/projects/blueprints/en/latest/vending-machine.html?highlight=vending%20machine</a:t>
            </a:r>
            <a:r>
              <a:rPr b="0" lang="en-US" sz="1400" spc="-1" strike="noStrike">
                <a:solidFill>
                  <a:srgbClr val="ffffff"/>
                </a:solidFill>
                <a:latin typeface="Plus Jakarta Sans"/>
                <a:ea typeface="DejaVu Sans"/>
              </a:rPr>
              <a:t> 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400"/>
              </a:spcAft>
              <a:buNone/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1266" name="Rectangle 1"/>
          <p:cNvSpPr/>
          <p:nvPr/>
        </p:nvSpPr>
        <p:spPr>
          <a:xfrm>
            <a:off x="4495680" y="2819520"/>
            <a:ext cx="4776840" cy="1896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just">
              <a:lnSpc>
                <a:spcPct val="100000"/>
              </a:lnSpc>
              <a:spcAft>
                <a:spcPts val="400"/>
              </a:spcAft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ffffff"/>
                </a:solidFill>
                <a:latin typeface="Plus Jakarta Sans"/>
                <a:ea typeface="DejaVu Sans"/>
              </a:rPr>
              <a:t>The </a:t>
            </a:r>
            <a:r>
              <a:rPr b="1" lang="en-US" sz="1400" spc="-1" strike="noStrike">
                <a:solidFill>
                  <a:srgbClr val="ffffff"/>
                </a:solidFill>
                <a:latin typeface="Plus Jakarta Sans"/>
                <a:ea typeface="DejaVu Sans"/>
              </a:rPr>
              <a:t>Vending</a:t>
            </a:r>
            <a:r>
              <a:rPr b="0" lang="en-US" sz="1400" spc="-1" strike="noStrike">
                <a:solidFill>
                  <a:srgbClr val="ffffff"/>
                </a:solidFill>
                <a:latin typeface="Plus Jakarta Sans"/>
                <a:ea typeface="DejaVu Sans"/>
              </a:rPr>
              <a:t> </a:t>
            </a:r>
            <a:r>
              <a:rPr b="1" lang="en-US" sz="1400" spc="-1" strike="noStrike">
                <a:solidFill>
                  <a:srgbClr val="ffffff"/>
                </a:solidFill>
                <a:latin typeface="Plus Jakarta Sans"/>
                <a:ea typeface="DejaVu Sans"/>
              </a:rPr>
              <a:t>Machine</a:t>
            </a:r>
            <a:r>
              <a:rPr b="0" lang="en-US" sz="1400" spc="-1" strike="noStrike">
                <a:solidFill>
                  <a:srgbClr val="ffffff"/>
                </a:solidFill>
                <a:latin typeface="Plus Jakarta Sans"/>
                <a:ea typeface="DejaVu Sans"/>
              </a:rPr>
              <a:t> blueprint provides full support for two complete setups. One based on Raspberry Pi 4B, an ARMv8 target, and one based on SECO B68, an X86 board</a:t>
            </a:r>
            <a:endParaRPr b="0" lang="en-US" sz="1400" spc="-1" strike="noStrike">
              <a:latin typeface="Arial"/>
            </a:endParaRPr>
          </a:p>
          <a:p>
            <a:pPr algn="just">
              <a:lnSpc>
                <a:spcPct val="100000"/>
              </a:lnSpc>
              <a:spcAft>
                <a:spcPts val="400"/>
              </a:spcAft>
              <a:buNone/>
              <a:tabLst>
                <a:tab algn="l" pos="0"/>
              </a:tabLst>
            </a:pPr>
            <a:endParaRPr b="0" lang="en-US" sz="1400" spc="-1" strike="noStrike">
              <a:latin typeface="Arial"/>
            </a:endParaRPr>
          </a:p>
          <a:p>
            <a:pPr algn="just">
              <a:lnSpc>
                <a:spcPct val="100000"/>
              </a:lnSpc>
              <a:spcAft>
                <a:spcPts val="400"/>
              </a:spcAft>
              <a:buNone/>
              <a:tabLst>
                <a:tab algn="l" pos="0"/>
              </a:tabLst>
            </a:pPr>
            <a:r>
              <a:rPr b="0" lang="it-IT" sz="1400" spc="-1" strike="noStrike" u="sng">
                <a:solidFill>
                  <a:srgbClr val="0000ff"/>
                </a:solidFill>
                <a:uFillTx/>
                <a:latin typeface="Plus Jakarta Sans"/>
                <a:ea typeface="DejaVu Sans"/>
                <a:hlinkClick r:id="rId4"/>
              </a:rPr>
              <a:t>https://</a:t>
            </a:r>
            <a:r>
              <a:rPr b="0" lang="it-IT" sz="1400" spc="-1" strike="noStrike" u="sng">
                <a:solidFill>
                  <a:srgbClr val="0000ff"/>
                </a:solidFill>
                <a:uFillTx/>
                <a:latin typeface="Plus Jakarta Sans"/>
                <a:ea typeface="DejaVu Sans"/>
                <a:hlinkClick r:id="rId5"/>
              </a:rPr>
              <a:t>www.youtube.com/watch?v=HQ9hD63ypvI&amp;list=PLy7t4z5SYNaQBDReZmeHAknEchYmu0LLa&amp;index=10</a:t>
            </a:r>
            <a:r>
              <a:rPr b="0" lang="it-IT" sz="1400" spc="-1" strike="noStrike">
                <a:solidFill>
                  <a:srgbClr val="ffffff"/>
                </a:solidFill>
                <a:latin typeface="Plus Jakarta Sans"/>
                <a:ea typeface="DejaVu Sans"/>
              </a:rPr>
              <a:t> 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1267" name="Picture 35" descr=""/>
          <p:cNvPicPr/>
          <p:nvPr/>
        </p:nvPicPr>
        <p:blipFill>
          <a:blip r:embed="rId6"/>
          <a:stretch/>
        </p:blipFill>
        <p:spPr>
          <a:xfrm>
            <a:off x="809280" y="2845800"/>
            <a:ext cx="3103920" cy="1725120"/>
          </a:xfrm>
          <a:prstGeom prst="rect">
            <a:avLst/>
          </a:prstGeom>
          <a:ln w="0">
            <a:noFill/>
          </a:ln>
        </p:spPr>
      </p:pic>
      <p:sp>
        <p:nvSpPr>
          <p:cNvPr id="1268" name="object 305"/>
          <p:cNvSpPr/>
          <p:nvPr/>
        </p:nvSpPr>
        <p:spPr>
          <a:xfrm>
            <a:off x="0" y="6252840"/>
            <a:ext cx="12190680" cy="604440"/>
          </a:xfrm>
          <a:custGeom>
            <a:avLst/>
            <a:gdLst/>
            <a:ahLst/>
            <a:rect l="l" t="t" r="r" b="b"/>
            <a:pathLst>
              <a:path w="12192000" h="605790">
                <a:moveTo>
                  <a:pt x="12039601" y="0"/>
                </a:moveTo>
                <a:lnTo>
                  <a:pt x="140399" y="0"/>
                </a:lnTo>
                <a:lnTo>
                  <a:pt x="92231" y="7769"/>
                </a:lnTo>
                <a:lnTo>
                  <a:pt x="50396" y="29405"/>
                </a:lnTo>
                <a:lnTo>
                  <a:pt x="17405" y="62396"/>
                </a:lnTo>
                <a:lnTo>
                  <a:pt x="0" y="96052"/>
                </a:lnTo>
                <a:lnTo>
                  <a:pt x="0" y="605650"/>
                </a:lnTo>
                <a:lnTo>
                  <a:pt x="12192000" y="605650"/>
                </a:lnTo>
                <a:lnTo>
                  <a:pt x="12192000" y="152392"/>
                </a:lnTo>
                <a:lnTo>
                  <a:pt x="12184231" y="104231"/>
                </a:lnTo>
                <a:lnTo>
                  <a:pt x="12162595" y="62396"/>
                </a:lnTo>
                <a:lnTo>
                  <a:pt x="12129604" y="29405"/>
                </a:lnTo>
                <a:lnTo>
                  <a:pt x="12087769" y="7769"/>
                </a:lnTo>
                <a:lnTo>
                  <a:pt x="12039601" y="0"/>
                </a:lnTo>
                <a:close/>
              </a:path>
            </a:pathLst>
          </a:custGeom>
          <a:solidFill>
            <a:srgbClr val="533b8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69" name="PlaceHolder 26"/>
          <p:cNvSpPr/>
          <p:nvPr/>
        </p:nvSpPr>
        <p:spPr>
          <a:xfrm>
            <a:off x="61920" y="6426000"/>
            <a:ext cx="4344120" cy="68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3240" bIns="0" anchor="t">
            <a:noAutofit/>
          </a:bodyPr>
          <a:p>
            <a:pPr marL="12600">
              <a:lnSpc>
                <a:spcPct val="100000"/>
              </a:lnSpc>
              <a:spcBef>
                <a:spcPts val="26"/>
              </a:spcBef>
              <a:buNone/>
            </a:pPr>
            <a:r>
              <a:rPr b="0" lang="it-IT" sz="1000" spc="-7" strike="noStrike">
                <a:solidFill>
                  <a:srgbClr val="ffffff"/>
                </a:solidFill>
                <a:latin typeface="Plus Jakarta Sans"/>
                <a:ea typeface="DejaVu Sans"/>
              </a:rPr>
              <a:t>Building</a:t>
            </a:r>
            <a:r>
              <a:rPr b="0" lang="it-IT" sz="1000" spc="-12" strike="noStrike">
                <a:solidFill>
                  <a:srgbClr val="ffffff"/>
                </a:solidFill>
                <a:latin typeface="Plus Jakarta Sans"/>
                <a:ea typeface="DejaVu Sans"/>
              </a:rPr>
              <a:t> </a:t>
            </a:r>
            <a:r>
              <a:rPr b="0" lang="it-IT" sz="1000" spc="-7" strike="noStrike">
                <a:solidFill>
                  <a:srgbClr val="ffffff"/>
                </a:solidFill>
                <a:latin typeface="Plus Jakarta Sans"/>
                <a:ea typeface="DejaVu Sans"/>
              </a:rPr>
              <a:t>together</a:t>
            </a:r>
            <a:r>
              <a:rPr b="0" lang="it-IT" sz="1000" spc="-12" strike="noStrike">
                <a:solidFill>
                  <a:srgbClr val="ffffff"/>
                </a:solidFill>
                <a:latin typeface="Plus Jakarta Sans"/>
                <a:ea typeface="DejaVu Sans"/>
              </a:rPr>
              <a:t> </a:t>
            </a:r>
            <a:r>
              <a:rPr b="0" lang="it-IT" sz="1000" spc="-1" strike="noStrike">
                <a:solidFill>
                  <a:srgbClr val="ffffff"/>
                </a:solidFill>
                <a:latin typeface="Plus Jakarta Sans"/>
                <a:ea typeface="DejaVu Sans"/>
              </a:rPr>
              <a:t>a</a:t>
            </a:r>
            <a:r>
              <a:rPr b="0" lang="it-IT" sz="1000" spc="-12" strike="noStrike">
                <a:solidFill>
                  <a:srgbClr val="ffffff"/>
                </a:solidFill>
                <a:latin typeface="Plus Jakarta Sans"/>
                <a:ea typeface="DejaVu Sans"/>
              </a:rPr>
              <a:t> </a:t>
            </a:r>
            <a:r>
              <a:rPr b="0" lang="it-IT" sz="1000" spc="-7" strike="noStrike">
                <a:solidFill>
                  <a:srgbClr val="ffffff"/>
                </a:solidFill>
                <a:latin typeface="Plus Jakarta Sans"/>
                <a:ea typeface="DejaVu Sans"/>
              </a:rPr>
              <a:t>fully-connected</a:t>
            </a:r>
            <a:r>
              <a:rPr b="0" lang="it-IT" sz="1000" spc="-12" strike="noStrike">
                <a:solidFill>
                  <a:srgbClr val="ffffff"/>
                </a:solidFill>
                <a:latin typeface="Plus Jakarta Sans"/>
                <a:ea typeface="DejaVu Sans"/>
              </a:rPr>
              <a:t> </a:t>
            </a:r>
            <a:r>
              <a:rPr b="0" lang="it-IT" sz="1000" spc="-7" strike="noStrike">
                <a:solidFill>
                  <a:srgbClr val="ffffff"/>
                </a:solidFill>
                <a:latin typeface="Plus Jakarta Sans"/>
                <a:ea typeface="DejaVu Sans"/>
              </a:rPr>
              <a:t>all-scenario</a:t>
            </a:r>
            <a:r>
              <a:rPr b="0" lang="it-IT" sz="1000" spc="-12" strike="noStrike">
                <a:solidFill>
                  <a:srgbClr val="ffffff"/>
                </a:solidFill>
                <a:latin typeface="Plus Jakarta Sans"/>
                <a:ea typeface="DejaVu Sans"/>
              </a:rPr>
              <a:t> </a:t>
            </a:r>
            <a:r>
              <a:rPr b="0" lang="it-IT" sz="1000" spc="-1" strike="noStrike">
                <a:solidFill>
                  <a:srgbClr val="ffffff"/>
                </a:solidFill>
                <a:latin typeface="Plus Jakarta Sans"/>
                <a:ea typeface="DejaVu Sans"/>
              </a:rPr>
              <a:t>intelligent</a:t>
            </a:r>
            <a:r>
              <a:rPr b="0" lang="it-IT" sz="1000" spc="-7" strike="noStrike">
                <a:solidFill>
                  <a:srgbClr val="ffffff"/>
                </a:solidFill>
                <a:latin typeface="Plus Jakarta Sans"/>
                <a:ea typeface="DejaVu Sans"/>
              </a:rPr>
              <a:t> ecosystem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1270" name="object 306"/>
          <p:cNvSpPr/>
          <p:nvPr/>
        </p:nvSpPr>
        <p:spPr>
          <a:xfrm>
            <a:off x="10158840" y="6455520"/>
            <a:ext cx="1693440" cy="183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440" bIns="0" anchor="t">
            <a:spAutoFit/>
          </a:bodyPr>
          <a:p>
            <a:pPr marL="12600" algn="r">
              <a:lnSpc>
                <a:spcPct val="100000"/>
              </a:lnSpc>
              <a:spcBef>
                <a:spcPts val="11"/>
              </a:spcBef>
              <a:buNone/>
            </a:pPr>
            <a:r>
              <a:rPr b="1" lang="it-IT" sz="1200" spc="-1" strike="noStrike">
                <a:solidFill>
                  <a:srgbClr val="ffffff"/>
                </a:solidFill>
                <a:latin typeface="Plus Jakarta Sans"/>
                <a:ea typeface="DejaVu Sans"/>
              </a:rPr>
              <a:t>22</a:t>
            </a:r>
            <a:endParaRPr b="0" lang="en-US" sz="1200" spc="-1" strike="noStrike">
              <a:latin typeface="Arial"/>
            </a:endParaRPr>
          </a:p>
        </p:txBody>
      </p:sp>
      <p:pic>
        <p:nvPicPr>
          <p:cNvPr id="1271" name="Picture 36" descr="Logo, company name&#10;&#10;Description automatically generated"/>
          <p:cNvPicPr/>
          <p:nvPr/>
        </p:nvPicPr>
        <p:blipFill>
          <a:blip r:embed="rId7"/>
          <a:stretch/>
        </p:blipFill>
        <p:spPr>
          <a:xfrm>
            <a:off x="10215360" y="6245280"/>
            <a:ext cx="1292400" cy="611640"/>
          </a:xfrm>
          <a:prstGeom prst="rect">
            <a:avLst/>
          </a:prstGeom>
          <a:ln w="0">
            <a:noFill/>
          </a:ln>
        </p:spPr>
      </p:pic>
      <p:pic>
        <p:nvPicPr>
          <p:cNvPr id="1272" name="" descr=""/>
          <p:cNvPicPr/>
          <p:nvPr/>
        </p:nvPicPr>
        <p:blipFill>
          <a:blip r:embed="rId8">
            <a:lum bright="80000"/>
          </a:blip>
          <a:stretch/>
        </p:blipFill>
        <p:spPr>
          <a:xfrm>
            <a:off x="9304920" y="6393960"/>
            <a:ext cx="938880" cy="355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3" name="object 295"/>
          <p:cNvSpPr/>
          <p:nvPr/>
        </p:nvSpPr>
        <p:spPr>
          <a:xfrm>
            <a:off x="438120" y="445680"/>
            <a:ext cx="298440" cy="341640"/>
          </a:xfrm>
          <a:custGeom>
            <a:avLst/>
            <a:gdLst/>
            <a:ahLst/>
            <a:rect l="l" t="t" r="r" b="b"/>
            <a:pathLst>
              <a:path w="299720" h="342900">
                <a:moveTo>
                  <a:pt x="37685" y="0"/>
                </a:moveTo>
                <a:lnTo>
                  <a:pt x="18426" y="3011"/>
                </a:lnTo>
                <a:lnTo>
                  <a:pt x="5412" y="17525"/>
                </a:lnTo>
                <a:lnTo>
                  <a:pt x="596" y="42480"/>
                </a:lnTo>
                <a:lnTo>
                  <a:pt x="0" y="297331"/>
                </a:lnTo>
                <a:lnTo>
                  <a:pt x="4907" y="322656"/>
                </a:lnTo>
                <a:lnTo>
                  <a:pt x="18413" y="338179"/>
                </a:lnTo>
                <a:lnTo>
                  <a:pt x="38488" y="342688"/>
                </a:lnTo>
                <a:lnTo>
                  <a:pt x="63106" y="334974"/>
                </a:lnTo>
                <a:lnTo>
                  <a:pt x="272503" y="221283"/>
                </a:lnTo>
                <a:lnTo>
                  <a:pt x="292382" y="204839"/>
                </a:lnTo>
                <a:lnTo>
                  <a:pt x="299534" y="185544"/>
                </a:lnTo>
                <a:lnTo>
                  <a:pt x="293872" y="165760"/>
                </a:lnTo>
                <a:lnTo>
                  <a:pt x="275310" y="147852"/>
                </a:lnTo>
                <a:lnTo>
                  <a:pt x="61239" y="9549"/>
                </a:lnTo>
                <a:lnTo>
                  <a:pt x="37685" y="0"/>
                </a:lnTo>
                <a:close/>
              </a:path>
            </a:pathLst>
          </a:custGeom>
          <a:solidFill>
            <a:srgbClr val="533b8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74" name="object 296"/>
          <p:cNvSpPr/>
          <p:nvPr/>
        </p:nvSpPr>
        <p:spPr>
          <a:xfrm>
            <a:off x="813600" y="424800"/>
            <a:ext cx="4214160" cy="378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  <a:buNone/>
            </a:pPr>
            <a:r>
              <a:rPr b="1" lang="it-IT" sz="2400" spc="-222" strike="noStrike">
                <a:solidFill>
                  <a:srgbClr val="ffffff"/>
                </a:solidFill>
                <a:latin typeface="Plus Jakarta Sans"/>
                <a:ea typeface="DejaVu Sans"/>
              </a:rPr>
              <a:t>VENDING  MACHINE BLUEPRINT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275" name="Google Shape;150;p 2"/>
          <p:cNvSpPr/>
          <p:nvPr/>
        </p:nvSpPr>
        <p:spPr>
          <a:xfrm>
            <a:off x="4407120" y="2892240"/>
            <a:ext cx="4579560" cy="911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54000" bIns="54000" anchor="t">
            <a:noAutofit/>
          </a:bodyPr>
          <a:p>
            <a:pPr>
              <a:lnSpc>
                <a:spcPct val="100000"/>
              </a:lnSpc>
              <a:spcAft>
                <a:spcPts val="400"/>
              </a:spcAft>
              <a:buNone/>
            </a:pPr>
            <a:r>
              <a:rPr b="1" lang="en-US" sz="4000" spc="-1" strike="noStrike">
                <a:solidFill>
                  <a:srgbClr val="ffffff"/>
                </a:solidFill>
                <a:latin typeface="Plus Jakarta Sans"/>
                <a:ea typeface="DejaVu Sans"/>
              </a:rPr>
              <a:t>DEMO TIME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1276" name="object 297"/>
          <p:cNvSpPr/>
          <p:nvPr/>
        </p:nvSpPr>
        <p:spPr>
          <a:xfrm>
            <a:off x="0" y="6252840"/>
            <a:ext cx="12190680" cy="604440"/>
          </a:xfrm>
          <a:custGeom>
            <a:avLst/>
            <a:gdLst/>
            <a:ahLst/>
            <a:rect l="l" t="t" r="r" b="b"/>
            <a:pathLst>
              <a:path w="12192000" h="605790">
                <a:moveTo>
                  <a:pt x="12039601" y="0"/>
                </a:moveTo>
                <a:lnTo>
                  <a:pt x="140399" y="0"/>
                </a:lnTo>
                <a:lnTo>
                  <a:pt x="92231" y="7769"/>
                </a:lnTo>
                <a:lnTo>
                  <a:pt x="50396" y="29405"/>
                </a:lnTo>
                <a:lnTo>
                  <a:pt x="17405" y="62396"/>
                </a:lnTo>
                <a:lnTo>
                  <a:pt x="0" y="96052"/>
                </a:lnTo>
                <a:lnTo>
                  <a:pt x="0" y="605650"/>
                </a:lnTo>
                <a:lnTo>
                  <a:pt x="12192000" y="605650"/>
                </a:lnTo>
                <a:lnTo>
                  <a:pt x="12192000" y="152392"/>
                </a:lnTo>
                <a:lnTo>
                  <a:pt x="12184231" y="104231"/>
                </a:lnTo>
                <a:lnTo>
                  <a:pt x="12162595" y="62396"/>
                </a:lnTo>
                <a:lnTo>
                  <a:pt x="12129604" y="29405"/>
                </a:lnTo>
                <a:lnTo>
                  <a:pt x="12087769" y="7769"/>
                </a:lnTo>
                <a:lnTo>
                  <a:pt x="12039601" y="0"/>
                </a:lnTo>
                <a:close/>
              </a:path>
            </a:pathLst>
          </a:custGeom>
          <a:solidFill>
            <a:srgbClr val="533b8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77" name="PlaceHolder 22"/>
          <p:cNvSpPr/>
          <p:nvPr/>
        </p:nvSpPr>
        <p:spPr>
          <a:xfrm>
            <a:off x="61920" y="6426000"/>
            <a:ext cx="4344120" cy="68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3240" bIns="0" anchor="t">
            <a:noAutofit/>
          </a:bodyPr>
          <a:p>
            <a:pPr marL="12600">
              <a:lnSpc>
                <a:spcPct val="100000"/>
              </a:lnSpc>
              <a:spcBef>
                <a:spcPts val="26"/>
              </a:spcBef>
              <a:buNone/>
            </a:pPr>
            <a:r>
              <a:rPr b="0" lang="it-IT" sz="1000" spc="-7" strike="noStrike">
                <a:solidFill>
                  <a:srgbClr val="ffffff"/>
                </a:solidFill>
                <a:latin typeface="Plus Jakarta Sans"/>
                <a:ea typeface="DejaVu Sans"/>
              </a:rPr>
              <a:t>Building</a:t>
            </a:r>
            <a:r>
              <a:rPr b="0" lang="it-IT" sz="1000" spc="-12" strike="noStrike">
                <a:solidFill>
                  <a:srgbClr val="ffffff"/>
                </a:solidFill>
                <a:latin typeface="Plus Jakarta Sans"/>
                <a:ea typeface="DejaVu Sans"/>
              </a:rPr>
              <a:t> </a:t>
            </a:r>
            <a:r>
              <a:rPr b="0" lang="it-IT" sz="1000" spc="-7" strike="noStrike">
                <a:solidFill>
                  <a:srgbClr val="ffffff"/>
                </a:solidFill>
                <a:latin typeface="Plus Jakarta Sans"/>
                <a:ea typeface="DejaVu Sans"/>
              </a:rPr>
              <a:t>together</a:t>
            </a:r>
            <a:r>
              <a:rPr b="0" lang="it-IT" sz="1000" spc="-12" strike="noStrike">
                <a:solidFill>
                  <a:srgbClr val="ffffff"/>
                </a:solidFill>
                <a:latin typeface="Plus Jakarta Sans"/>
                <a:ea typeface="DejaVu Sans"/>
              </a:rPr>
              <a:t> </a:t>
            </a:r>
            <a:r>
              <a:rPr b="0" lang="it-IT" sz="1000" spc="-1" strike="noStrike">
                <a:solidFill>
                  <a:srgbClr val="ffffff"/>
                </a:solidFill>
                <a:latin typeface="Plus Jakarta Sans"/>
                <a:ea typeface="DejaVu Sans"/>
              </a:rPr>
              <a:t>a</a:t>
            </a:r>
            <a:r>
              <a:rPr b="0" lang="it-IT" sz="1000" spc="-12" strike="noStrike">
                <a:solidFill>
                  <a:srgbClr val="ffffff"/>
                </a:solidFill>
                <a:latin typeface="Plus Jakarta Sans"/>
                <a:ea typeface="DejaVu Sans"/>
              </a:rPr>
              <a:t> </a:t>
            </a:r>
            <a:r>
              <a:rPr b="0" lang="it-IT" sz="1000" spc="-7" strike="noStrike">
                <a:solidFill>
                  <a:srgbClr val="ffffff"/>
                </a:solidFill>
                <a:latin typeface="Plus Jakarta Sans"/>
                <a:ea typeface="DejaVu Sans"/>
              </a:rPr>
              <a:t>fully-connected</a:t>
            </a:r>
            <a:r>
              <a:rPr b="0" lang="it-IT" sz="1000" spc="-12" strike="noStrike">
                <a:solidFill>
                  <a:srgbClr val="ffffff"/>
                </a:solidFill>
                <a:latin typeface="Plus Jakarta Sans"/>
                <a:ea typeface="DejaVu Sans"/>
              </a:rPr>
              <a:t> </a:t>
            </a:r>
            <a:r>
              <a:rPr b="0" lang="it-IT" sz="1000" spc="-7" strike="noStrike">
                <a:solidFill>
                  <a:srgbClr val="ffffff"/>
                </a:solidFill>
                <a:latin typeface="Plus Jakarta Sans"/>
                <a:ea typeface="DejaVu Sans"/>
              </a:rPr>
              <a:t>all-scenario</a:t>
            </a:r>
            <a:r>
              <a:rPr b="0" lang="it-IT" sz="1000" spc="-12" strike="noStrike">
                <a:solidFill>
                  <a:srgbClr val="ffffff"/>
                </a:solidFill>
                <a:latin typeface="Plus Jakarta Sans"/>
                <a:ea typeface="DejaVu Sans"/>
              </a:rPr>
              <a:t> </a:t>
            </a:r>
            <a:r>
              <a:rPr b="0" lang="it-IT" sz="1000" spc="-1" strike="noStrike">
                <a:solidFill>
                  <a:srgbClr val="ffffff"/>
                </a:solidFill>
                <a:latin typeface="Plus Jakarta Sans"/>
                <a:ea typeface="DejaVu Sans"/>
              </a:rPr>
              <a:t>intelligent</a:t>
            </a:r>
            <a:r>
              <a:rPr b="0" lang="it-IT" sz="1000" spc="-7" strike="noStrike">
                <a:solidFill>
                  <a:srgbClr val="ffffff"/>
                </a:solidFill>
                <a:latin typeface="Plus Jakarta Sans"/>
                <a:ea typeface="DejaVu Sans"/>
              </a:rPr>
              <a:t> ecosystem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1278" name="object 307"/>
          <p:cNvSpPr/>
          <p:nvPr/>
        </p:nvSpPr>
        <p:spPr>
          <a:xfrm>
            <a:off x="10158840" y="6455520"/>
            <a:ext cx="1693440" cy="183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440" bIns="0" anchor="t">
            <a:spAutoFit/>
          </a:bodyPr>
          <a:p>
            <a:pPr marL="12600" algn="r">
              <a:lnSpc>
                <a:spcPct val="100000"/>
              </a:lnSpc>
              <a:spcBef>
                <a:spcPts val="11"/>
              </a:spcBef>
              <a:buNone/>
            </a:pPr>
            <a:r>
              <a:rPr b="1" lang="it-IT" sz="1200" spc="-1" strike="noStrike">
                <a:solidFill>
                  <a:srgbClr val="ffffff"/>
                </a:solidFill>
                <a:latin typeface="Plus Jakarta Sans"/>
                <a:ea typeface="DejaVu Sans"/>
              </a:rPr>
              <a:t>23</a:t>
            </a:r>
            <a:endParaRPr b="0" lang="en-US" sz="1200" spc="-1" strike="noStrike">
              <a:latin typeface="Arial"/>
            </a:endParaRPr>
          </a:p>
        </p:txBody>
      </p:sp>
      <p:pic>
        <p:nvPicPr>
          <p:cNvPr id="1279" name="Picture 13" descr="Logo, company name&#10;&#10;Description automatically generated"/>
          <p:cNvPicPr/>
          <p:nvPr/>
        </p:nvPicPr>
        <p:blipFill>
          <a:blip r:embed="rId1"/>
          <a:stretch/>
        </p:blipFill>
        <p:spPr>
          <a:xfrm>
            <a:off x="10215360" y="6245280"/>
            <a:ext cx="1292400" cy="611640"/>
          </a:xfrm>
          <a:prstGeom prst="rect">
            <a:avLst/>
          </a:prstGeom>
          <a:ln w="0">
            <a:noFill/>
          </a:ln>
        </p:spPr>
      </p:pic>
      <p:pic>
        <p:nvPicPr>
          <p:cNvPr id="1280" name="" descr=""/>
          <p:cNvPicPr/>
          <p:nvPr/>
        </p:nvPicPr>
        <p:blipFill>
          <a:blip r:embed="rId2">
            <a:lum bright="80000"/>
          </a:blip>
          <a:stretch/>
        </p:blipFill>
        <p:spPr>
          <a:xfrm>
            <a:off x="9304920" y="6393960"/>
            <a:ext cx="938880" cy="355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object 2"/>
          <p:cNvSpPr/>
          <p:nvPr/>
        </p:nvSpPr>
        <p:spPr>
          <a:xfrm>
            <a:off x="0" y="1017000"/>
            <a:ext cx="12190680" cy="5839920"/>
          </a:xfrm>
          <a:custGeom>
            <a:avLst/>
            <a:gdLst/>
            <a:ahLst/>
            <a:rect l="l" t="t" r="r" b="b"/>
            <a:pathLst>
              <a:path w="12192000" h="5841365">
                <a:moveTo>
                  <a:pt x="12192000" y="0"/>
                </a:moveTo>
                <a:lnTo>
                  <a:pt x="0" y="0"/>
                </a:lnTo>
                <a:lnTo>
                  <a:pt x="0" y="5841009"/>
                </a:lnTo>
                <a:lnTo>
                  <a:pt x="12192000" y="5841009"/>
                </a:lnTo>
                <a:lnTo>
                  <a:pt x="12192000" y="0"/>
                </a:lnTo>
                <a:close/>
              </a:path>
            </a:pathLst>
          </a:custGeom>
          <a:solidFill>
            <a:srgbClr val="ede9f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82" name="object 4"/>
          <p:cNvSpPr/>
          <p:nvPr/>
        </p:nvSpPr>
        <p:spPr>
          <a:xfrm>
            <a:off x="438120" y="445680"/>
            <a:ext cx="298440" cy="341640"/>
          </a:xfrm>
          <a:custGeom>
            <a:avLst/>
            <a:gdLst/>
            <a:ahLst/>
            <a:rect l="l" t="t" r="r" b="b"/>
            <a:pathLst>
              <a:path w="299720" h="342900">
                <a:moveTo>
                  <a:pt x="37685" y="0"/>
                </a:moveTo>
                <a:lnTo>
                  <a:pt x="18426" y="3011"/>
                </a:lnTo>
                <a:lnTo>
                  <a:pt x="5412" y="17525"/>
                </a:lnTo>
                <a:lnTo>
                  <a:pt x="596" y="42480"/>
                </a:lnTo>
                <a:lnTo>
                  <a:pt x="0" y="297331"/>
                </a:lnTo>
                <a:lnTo>
                  <a:pt x="4907" y="322656"/>
                </a:lnTo>
                <a:lnTo>
                  <a:pt x="18413" y="338179"/>
                </a:lnTo>
                <a:lnTo>
                  <a:pt x="38488" y="342688"/>
                </a:lnTo>
                <a:lnTo>
                  <a:pt x="63106" y="334974"/>
                </a:lnTo>
                <a:lnTo>
                  <a:pt x="272503" y="221283"/>
                </a:lnTo>
                <a:lnTo>
                  <a:pt x="292382" y="204839"/>
                </a:lnTo>
                <a:lnTo>
                  <a:pt x="299534" y="185544"/>
                </a:lnTo>
                <a:lnTo>
                  <a:pt x="293872" y="165760"/>
                </a:lnTo>
                <a:lnTo>
                  <a:pt x="275310" y="147852"/>
                </a:lnTo>
                <a:lnTo>
                  <a:pt x="61239" y="9549"/>
                </a:lnTo>
                <a:lnTo>
                  <a:pt x="37685" y="0"/>
                </a:lnTo>
                <a:close/>
              </a:path>
            </a:pathLst>
          </a:custGeom>
          <a:solidFill>
            <a:srgbClr val="533b8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83" name="PlaceHolder 1"/>
          <p:cNvSpPr>
            <a:spLocks noGrp="1"/>
          </p:cNvSpPr>
          <p:nvPr>
            <p:ph type="title"/>
          </p:nvPr>
        </p:nvSpPr>
        <p:spPr>
          <a:xfrm>
            <a:off x="813600" y="424800"/>
            <a:ext cx="6881400" cy="115668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>
              <a:lnSpc>
                <a:spcPct val="100000"/>
              </a:lnSpc>
              <a:spcBef>
                <a:spcPts val="99"/>
              </a:spcBef>
              <a:buNone/>
            </a:pPr>
            <a:r>
              <a:rPr b="1" lang="it-IT" sz="2400" spc="-97" strike="noStrike">
                <a:solidFill>
                  <a:srgbClr val="0c053b"/>
                </a:solidFill>
                <a:latin typeface="Plus Jakarta Sans"/>
              </a:rPr>
              <a:t>WH</a:t>
            </a:r>
            <a:r>
              <a:rPr b="1" lang="it-IT" sz="2400" spc="-250" strike="noStrike">
                <a:solidFill>
                  <a:srgbClr val="0c053b"/>
                </a:solidFill>
                <a:latin typeface="Plus Jakarta Sans"/>
              </a:rPr>
              <a:t>A</a:t>
            </a:r>
            <a:r>
              <a:rPr b="1" lang="it-IT" sz="2400" spc="-7" strike="noStrike">
                <a:solidFill>
                  <a:srgbClr val="0c053b"/>
                </a:solidFill>
                <a:latin typeface="Plus Jakarta Sans"/>
              </a:rPr>
              <a:t>T</a:t>
            </a:r>
            <a:r>
              <a:rPr b="1" lang="it-IT" sz="2400" spc="-66" strike="noStrike">
                <a:solidFill>
                  <a:srgbClr val="0c053b"/>
                </a:solidFill>
                <a:latin typeface="Plus Jakarta Sans"/>
              </a:rPr>
              <a:t>’</a:t>
            </a:r>
            <a:r>
              <a:rPr b="1" lang="it-IT" sz="2400" spc="-32" strike="noStrike">
                <a:solidFill>
                  <a:srgbClr val="0c053b"/>
                </a:solidFill>
                <a:latin typeface="Plus Jakarta Sans"/>
              </a:rPr>
              <a:t>S</a:t>
            </a:r>
            <a:r>
              <a:rPr b="1" lang="it-IT" sz="2400" spc="-111" strike="noStrike">
                <a:solidFill>
                  <a:srgbClr val="0c053b"/>
                </a:solidFill>
                <a:latin typeface="Plus Jakarta Sans"/>
              </a:rPr>
              <a:t> </a:t>
            </a:r>
            <a:r>
              <a:rPr b="1" lang="it-IT" sz="2400" spc="-72" strike="noStrike">
                <a:solidFill>
                  <a:srgbClr val="0c053b"/>
                </a:solidFill>
                <a:latin typeface="Plus Jakarta Sans"/>
              </a:rPr>
              <a:t>I</a:t>
            </a:r>
            <a:r>
              <a:rPr b="1" lang="it-IT" sz="2400" spc="-41" strike="noStrike">
                <a:solidFill>
                  <a:srgbClr val="0c053b"/>
                </a:solidFill>
                <a:latin typeface="Plus Jakarta Sans"/>
              </a:rPr>
              <a:t>N</a:t>
            </a:r>
            <a:r>
              <a:rPr b="1" lang="it-IT" sz="2400" spc="-111" strike="noStrike">
                <a:solidFill>
                  <a:srgbClr val="0c053b"/>
                </a:solidFill>
                <a:latin typeface="Plus Jakarta Sans"/>
              </a:rPr>
              <a:t> </a:t>
            </a:r>
            <a:r>
              <a:rPr b="1" lang="it-IT" sz="2400" spc="-72" strike="noStrike">
                <a:solidFill>
                  <a:srgbClr val="0c053b"/>
                </a:solidFill>
                <a:latin typeface="Plus Jakarta Sans"/>
              </a:rPr>
              <a:t>I</a:t>
            </a:r>
            <a:r>
              <a:rPr b="1" lang="it-IT" sz="2400" spc="-32" strike="noStrike">
                <a:solidFill>
                  <a:srgbClr val="0c053b"/>
                </a:solidFill>
                <a:latin typeface="Plus Jakarta Sans"/>
              </a:rPr>
              <a:t>T</a:t>
            </a:r>
            <a:r>
              <a:rPr b="1" lang="it-IT" sz="2400" spc="-111" strike="noStrike">
                <a:solidFill>
                  <a:srgbClr val="0c053b"/>
                </a:solidFill>
                <a:latin typeface="Plus Jakarta Sans"/>
              </a:rPr>
              <a:t> F</a:t>
            </a:r>
            <a:r>
              <a:rPr b="1" lang="it-IT" sz="2400" spc="-92" strike="noStrike">
                <a:solidFill>
                  <a:srgbClr val="0c053b"/>
                </a:solidFill>
                <a:latin typeface="Plus Jakarta Sans"/>
              </a:rPr>
              <a:t>O</a:t>
            </a:r>
            <a:r>
              <a:rPr b="1" lang="it-IT" sz="2400" spc="-35" strike="noStrike">
                <a:solidFill>
                  <a:srgbClr val="0c053b"/>
                </a:solidFill>
                <a:latin typeface="Plus Jakarta Sans"/>
              </a:rPr>
              <a:t>R</a:t>
            </a:r>
            <a:r>
              <a:rPr b="1" lang="it-IT" sz="2400" spc="-111" strike="noStrike">
                <a:solidFill>
                  <a:srgbClr val="0c053b"/>
                </a:solidFill>
                <a:latin typeface="Plus Jakarta Sans"/>
              </a:rPr>
              <a:t> </a:t>
            </a:r>
            <a:r>
              <a:rPr b="1" lang="it-IT" sz="2400" spc="-137" strike="noStrike">
                <a:solidFill>
                  <a:srgbClr val="0c053b"/>
                </a:solidFill>
                <a:latin typeface="Plus Jakarta Sans"/>
              </a:rPr>
              <a:t>Y</a:t>
            </a:r>
            <a:r>
              <a:rPr b="1" lang="it-IT" sz="2400" spc="-86" strike="noStrike">
                <a:solidFill>
                  <a:srgbClr val="0c053b"/>
                </a:solidFill>
                <a:latin typeface="Plus Jakarta Sans"/>
              </a:rPr>
              <a:t>OU?</a:t>
            </a:r>
            <a:endParaRPr b="0" lang="en-US" sz="2400" spc="-1" strike="noStrike">
              <a:latin typeface="Arial"/>
            </a:endParaRPr>
          </a:p>
        </p:txBody>
      </p:sp>
      <p:grpSp>
        <p:nvGrpSpPr>
          <p:cNvPr id="1284" name="Gruppo 103"/>
          <p:cNvGrpSpPr/>
          <p:nvPr/>
        </p:nvGrpSpPr>
        <p:grpSpPr>
          <a:xfrm>
            <a:off x="1260720" y="1772640"/>
            <a:ext cx="9468360" cy="3679200"/>
            <a:chOff x="1260720" y="1772640"/>
            <a:chExt cx="9468360" cy="3679200"/>
          </a:xfrm>
        </p:grpSpPr>
        <p:grpSp>
          <p:nvGrpSpPr>
            <p:cNvPr id="1285" name="object 6"/>
            <p:cNvGrpSpPr/>
            <p:nvPr/>
          </p:nvGrpSpPr>
          <p:grpSpPr>
            <a:xfrm>
              <a:off x="1260720" y="1772640"/>
              <a:ext cx="2862360" cy="3679200"/>
              <a:chOff x="1260720" y="1772640"/>
              <a:chExt cx="2862360" cy="3679200"/>
            </a:xfrm>
          </p:grpSpPr>
          <p:sp>
            <p:nvSpPr>
              <p:cNvPr id="1286" name="object 7"/>
              <p:cNvSpPr/>
              <p:nvPr/>
            </p:nvSpPr>
            <p:spPr>
              <a:xfrm>
                <a:off x="2749680" y="1972800"/>
                <a:ext cx="815040" cy="833760"/>
              </a:xfrm>
              <a:custGeom>
                <a:avLst/>
                <a:gdLst/>
                <a:ahLst/>
                <a:rect l="l" t="t" r="r" b="b"/>
                <a:pathLst>
                  <a:path w="816610" h="835025">
                    <a:moveTo>
                      <a:pt x="0" y="0"/>
                    </a:moveTo>
                    <a:lnTo>
                      <a:pt x="48915" y="4532"/>
                    </a:lnTo>
                    <a:lnTo>
                      <a:pt x="97014" y="11714"/>
                    </a:lnTo>
                    <a:lnTo>
                      <a:pt x="144222" y="21471"/>
                    </a:lnTo>
                    <a:lnTo>
                      <a:pt x="190465" y="33728"/>
                    </a:lnTo>
                    <a:lnTo>
                      <a:pt x="235668" y="48410"/>
                    </a:lnTo>
                    <a:lnTo>
                      <a:pt x="279757" y="65444"/>
                    </a:lnTo>
                    <a:lnTo>
                      <a:pt x="322658" y="84754"/>
                    </a:lnTo>
                    <a:lnTo>
                      <a:pt x="364296" y="106267"/>
                    </a:lnTo>
                    <a:lnTo>
                      <a:pt x="404596" y="129908"/>
                    </a:lnTo>
                    <a:lnTo>
                      <a:pt x="443484" y="155602"/>
                    </a:lnTo>
                    <a:lnTo>
                      <a:pt x="480885" y="183275"/>
                    </a:lnTo>
                    <a:lnTo>
                      <a:pt x="516726" y="212853"/>
                    </a:lnTo>
                    <a:lnTo>
                      <a:pt x="550931" y="244260"/>
                    </a:lnTo>
                    <a:lnTo>
                      <a:pt x="583427" y="277424"/>
                    </a:lnTo>
                    <a:lnTo>
                      <a:pt x="614138" y="312268"/>
                    </a:lnTo>
                    <a:lnTo>
                      <a:pt x="642990" y="348719"/>
                    </a:lnTo>
                    <a:lnTo>
                      <a:pt x="669910" y="386703"/>
                    </a:lnTo>
                    <a:lnTo>
                      <a:pt x="694821" y="426144"/>
                    </a:lnTo>
                    <a:lnTo>
                      <a:pt x="717651" y="466968"/>
                    </a:lnTo>
                    <a:lnTo>
                      <a:pt x="738323" y="509101"/>
                    </a:lnTo>
                    <a:lnTo>
                      <a:pt x="756765" y="552469"/>
                    </a:lnTo>
                    <a:lnTo>
                      <a:pt x="772901" y="596997"/>
                    </a:lnTo>
                    <a:lnTo>
                      <a:pt x="786658" y="642610"/>
                    </a:lnTo>
                    <a:lnTo>
                      <a:pt x="797959" y="689234"/>
                    </a:lnTo>
                    <a:lnTo>
                      <a:pt x="806732" y="736794"/>
                    </a:lnTo>
                    <a:lnTo>
                      <a:pt x="812902" y="785217"/>
                    </a:lnTo>
                    <a:lnTo>
                      <a:pt x="816394" y="834428"/>
                    </a:lnTo>
                  </a:path>
                </a:pathLst>
              </a:custGeom>
              <a:noFill/>
              <a:ln w="15120">
                <a:solidFill>
                  <a:srgbClr val="1b1937"/>
                </a:solidFill>
                <a:prstDash val="dash"/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287" name="object 8"/>
              <p:cNvSpPr/>
              <p:nvPr/>
            </p:nvSpPr>
            <p:spPr>
              <a:xfrm>
                <a:off x="2730600" y="2902320"/>
                <a:ext cx="833760" cy="815040"/>
              </a:xfrm>
              <a:custGeom>
                <a:avLst/>
                <a:gdLst/>
                <a:ahLst/>
                <a:rect l="l" t="t" r="r" b="b"/>
                <a:pathLst>
                  <a:path w="835025" h="816610">
                    <a:moveTo>
                      <a:pt x="834428" y="0"/>
                    </a:moveTo>
                    <a:lnTo>
                      <a:pt x="829895" y="48915"/>
                    </a:lnTo>
                    <a:lnTo>
                      <a:pt x="822713" y="97014"/>
                    </a:lnTo>
                    <a:lnTo>
                      <a:pt x="812956" y="144222"/>
                    </a:lnTo>
                    <a:lnTo>
                      <a:pt x="800700" y="190465"/>
                    </a:lnTo>
                    <a:lnTo>
                      <a:pt x="786017" y="235668"/>
                    </a:lnTo>
                    <a:lnTo>
                      <a:pt x="768983" y="279757"/>
                    </a:lnTo>
                    <a:lnTo>
                      <a:pt x="749673" y="322658"/>
                    </a:lnTo>
                    <a:lnTo>
                      <a:pt x="728160" y="364296"/>
                    </a:lnTo>
                    <a:lnTo>
                      <a:pt x="704519" y="404596"/>
                    </a:lnTo>
                    <a:lnTo>
                      <a:pt x="678825" y="443484"/>
                    </a:lnTo>
                    <a:lnTo>
                      <a:pt x="651152" y="480885"/>
                    </a:lnTo>
                    <a:lnTo>
                      <a:pt x="621574" y="516726"/>
                    </a:lnTo>
                    <a:lnTo>
                      <a:pt x="590167" y="550931"/>
                    </a:lnTo>
                    <a:lnTo>
                      <a:pt x="557003" y="583427"/>
                    </a:lnTo>
                    <a:lnTo>
                      <a:pt x="522159" y="614138"/>
                    </a:lnTo>
                    <a:lnTo>
                      <a:pt x="485708" y="642990"/>
                    </a:lnTo>
                    <a:lnTo>
                      <a:pt x="447724" y="669910"/>
                    </a:lnTo>
                    <a:lnTo>
                      <a:pt x="408283" y="694821"/>
                    </a:lnTo>
                    <a:lnTo>
                      <a:pt x="367459" y="717651"/>
                    </a:lnTo>
                    <a:lnTo>
                      <a:pt x="325326" y="738323"/>
                    </a:lnTo>
                    <a:lnTo>
                      <a:pt x="281958" y="756765"/>
                    </a:lnTo>
                    <a:lnTo>
                      <a:pt x="237430" y="772901"/>
                    </a:lnTo>
                    <a:lnTo>
                      <a:pt x="191817" y="786658"/>
                    </a:lnTo>
                    <a:lnTo>
                      <a:pt x="145193" y="797959"/>
                    </a:lnTo>
                    <a:lnTo>
                      <a:pt x="97633" y="806732"/>
                    </a:lnTo>
                    <a:lnTo>
                      <a:pt x="49210" y="812902"/>
                    </a:lnTo>
                    <a:lnTo>
                      <a:pt x="0" y="816394"/>
                    </a:lnTo>
                  </a:path>
                </a:pathLst>
              </a:custGeom>
              <a:noFill/>
              <a:ln w="15120">
                <a:solidFill>
                  <a:srgbClr val="1b1937"/>
                </a:solidFill>
                <a:prstDash val="dash"/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288" name="object 9"/>
              <p:cNvSpPr/>
              <p:nvPr/>
            </p:nvSpPr>
            <p:spPr>
              <a:xfrm>
                <a:off x="3566880" y="2826000"/>
                <a:ext cx="360" cy="37440"/>
              </a:xfrm>
              <a:custGeom>
                <a:avLst/>
                <a:gdLst/>
                <a:ahLst/>
                <a:rect l="l" t="t" r="r" b="b"/>
                <a:pathLst>
                  <a:path w="635" h="38735">
                    <a:moveTo>
                      <a:pt x="0" y="0"/>
                    </a:moveTo>
                    <a:lnTo>
                      <a:pt x="139" y="6350"/>
                    </a:lnTo>
                    <a:lnTo>
                      <a:pt x="203" y="12700"/>
                    </a:lnTo>
                    <a:lnTo>
                      <a:pt x="203" y="19075"/>
                    </a:lnTo>
                    <a:lnTo>
                      <a:pt x="203" y="25450"/>
                    </a:lnTo>
                    <a:lnTo>
                      <a:pt x="139" y="31813"/>
                    </a:lnTo>
                    <a:lnTo>
                      <a:pt x="0" y="38163"/>
                    </a:lnTo>
                  </a:path>
                </a:pathLst>
              </a:custGeom>
              <a:noFill/>
              <a:ln w="15120">
                <a:solidFill>
                  <a:srgbClr val="1b1937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289" name="object 10"/>
              <p:cNvSpPr/>
              <p:nvPr/>
            </p:nvSpPr>
            <p:spPr>
              <a:xfrm>
                <a:off x="1819080" y="2883240"/>
                <a:ext cx="815040" cy="833760"/>
              </a:xfrm>
              <a:custGeom>
                <a:avLst/>
                <a:gdLst/>
                <a:ahLst/>
                <a:rect l="l" t="t" r="r" b="b"/>
                <a:pathLst>
                  <a:path w="816610" h="835025">
                    <a:moveTo>
                      <a:pt x="816394" y="834428"/>
                    </a:moveTo>
                    <a:lnTo>
                      <a:pt x="767478" y="829895"/>
                    </a:lnTo>
                    <a:lnTo>
                      <a:pt x="719379" y="822713"/>
                    </a:lnTo>
                    <a:lnTo>
                      <a:pt x="672171" y="812956"/>
                    </a:lnTo>
                    <a:lnTo>
                      <a:pt x="625928" y="800700"/>
                    </a:lnTo>
                    <a:lnTo>
                      <a:pt x="580725" y="786017"/>
                    </a:lnTo>
                    <a:lnTo>
                      <a:pt x="536636" y="768983"/>
                    </a:lnTo>
                    <a:lnTo>
                      <a:pt x="493735" y="749673"/>
                    </a:lnTo>
                    <a:lnTo>
                      <a:pt x="452097" y="728160"/>
                    </a:lnTo>
                    <a:lnTo>
                      <a:pt x="411797" y="704519"/>
                    </a:lnTo>
                    <a:lnTo>
                      <a:pt x="372909" y="678825"/>
                    </a:lnTo>
                    <a:lnTo>
                      <a:pt x="335508" y="651152"/>
                    </a:lnTo>
                    <a:lnTo>
                      <a:pt x="299667" y="621574"/>
                    </a:lnTo>
                    <a:lnTo>
                      <a:pt x="265462" y="590167"/>
                    </a:lnTo>
                    <a:lnTo>
                      <a:pt x="232966" y="557003"/>
                    </a:lnTo>
                    <a:lnTo>
                      <a:pt x="202255" y="522159"/>
                    </a:lnTo>
                    <a:lnTo>
                      <a:pt x="173403" y="485708"/>
                    </a:lnTo>
                    <a:lnTo>
                      <a:pt x="146483" y="447724"/>
                    </a:lnTo>
                    <a:lnTo>
                      <a:pt x="121572" y="408283"/>
                    </a:lnTo>
                    <a:lnTo>
                      <a:pt x="98742" y="367459"/>
                    </a:lnTo>
                    <a:lnTo>
                      <a:pt x="78070" y="325326"/>
                    </a:lnTo>
                    <a:lnTo>
                      <a:pt x="59628" y="281958"/>
                    </a:lnTo>
                    <a:lnTo>
                      <a:pt x="43492" y="237430"/>
                    </a:lnTo>
                    <a:lnTo>
                      <a:pt x="29735" y="191817"/>
                    </a:lnTo>
                    <a:lnTo>
                      <a:pt x="18434" y="145193"/>
                    </a:lnTo>
                    <a:lnTo>
                      <a:pt x="9661" y="97633"/>
                    </a:lnTo>
                    <a:lnTo>
                      <a:pt x="3491" y="49210"/>
                    </a:lnTo>
                    <a:lnTo>
                      <a:pt x="0" y="0"/>
                    </a:lnTo>
                  </a:path>
                </a:pathLst>
              </a:custGeom>
              <a:noFill/>
              <a:ln w="15120">
                <a:solidFill>
                  <a:srgbClr val="1b1937"/>
                </a:solidFill>
                <a:prstDash val="dash"/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290" name="object 11"/>
              <p:cNvSpPr/>
              <p:nvPr/>
            </p:nvSpPr>
            <p:spPr>
              <a:xfrm>
                <a:off x="2673360" y="3719520"/>
                <a:ext cx="37440" cy="360"/>
              </a:xfrm>
              <a:custGeom>
                <a:avLst/>
                <a:gdLst/>
                <a:ahLst/>
                <a:rect l="l" t="t" r="r" b="b"/>
                <a:pathLst>
                  <a:path w="38735" h="635">
                    <a:moveTo>
                      <a:pt x="38150" y="0"/>
                    </a:moveTo>
                    <a:lnTo>
                      <a:pt x="31813" y="139"/>
                    </a:lnTo>
                    <a:lnTo>
                      <a:pt x="25450" y="203"/>
                    </a:lnTo>
                    <a:lnTo>
                      <a:pt x="19075" y="203"/>
                    </a:lnTo>
                    <a:lnTo>
                      <a:pt x="12699" y="203"/>
                    </a:lnTo>
                    <a:lnTo>
                      <a:pt x="6337" y="139"/>
                    </a:lnTo>
                    <a:lnTo>
                      <a:pt x="0" y="0"/>
                    </a:lnTo>
                  </a:path>
                </a:pathLst>
              </a:custGeom>
              <a:noFill/>
              <a:ln w="15120">
                <a:solidFill>
                  <a:srgbClr val="1b1937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291" name="object 12"/>
              <p:cNvSpPr/>
              <p:nvPr/>
            </p:nvSpPr>
            <p:spPr>
              <a:xfrm>
                <a:off x="1820160" y="1971720"/>
                <a:ext cx="833760" cy="815040"/>
              </a:xfrm>
              <a:custGeom>
                <a:avLst/>
                <a:gdLst/>
                <a:ahLst/>
                <a:rect l="l" t="t" r="r" b="b"/>
                <a:pathLst>
                  <a:path w="835025" h="816610">
                    <a:moveTo>
                      <a:pt x="0" y="816394"/>
                    </a:moveTo>
                    <a:lnTo>
                      <a:pt x="4532" y="767478"/>
                    </a:lnTo>
                    <a:lnTo>
                      <a:pt x="11714" y="719379"/>
                    </a:lnTo>
                    <a:lnTo>
                      <a:pt x="21471" y="672171"/>
                    </a:lnTo>
                    <a:lnTo>
                      <a:pt x="33728" y="625928"/>
                    </a:lnTo>
                    <a:lnTo>
                      <a:pt x="48410" y="580725"/>
                    </a:lnTo>
                    <a:lnTo>
                      <a:pt x="65444" y="536636"/>
                    </a:lnTo>
                    <a:lnTo>
                      <a:pt x="84754" y="493735"/>
                    </a:lnTo>
                    <a:lnTo>
                      <a:pt x="106267" y="452097"/>
                    </a:lnTo>
                    <a:lnTo>
                      <a:pt x="129908" y="411797"/>
                    </a:lnTo>
                    <a:lnTo>
                      <a:pt x="155602" y="372909"/>
                    </a:lnTo>
                    <a:lnTo>
                      <a:pt x="183275" y="335508"/>
                    </a:lnTo>
                    <a:lnTo>
                      <a:pt x="212853" y="299667"/>
                    </a:lnTo>
                    <a:lnTo>
                      <a:pt x="244260" y="265462"/>
                    </a:lnTo>
                    <a:lnTo>
                      <a:pt x="277424" y="232966"/>
                    </a:lnTo>
                    <a:lnTo>
                      <a:pt x="312268" y="202255"/>
                    </a:lnTo>
                    <a:lnTo>
                      <a:pt x="348719" y="173403"/>
                    </a:lnTo>
                    <a:lnTo>
                      <a:pt x="386703" y="146483"/>
                    </a:lnTo>
                    <a:lnTo>
                      <a:pt x="426144" y="121572"/>
                    </a:lnTo>
                    <a:lnTo>
                      <a:pt x="466968" y="98742"/>
                    </a:lnTo>
                    <a:lnTo>
                      <a:pt x="509101" y="78070"/>
                    </a:lnTo>
                    <a:lnTo>
                      <a:pt x="552469" y="59628"/>
                    </a:lnTo>
                    <a:lnTo>
                      <a:pt x="596997" y="43492"/>
                    </a:lnTo>
                    <a:lnTo>
                      <a:pt x="642610" y="29735"/>
                    </a:lnTo>
                    <a:lnTo>
                      <a:pt x="689234" y="18434"/>
                    </a:lnTo>
                    <a:lnTo>
                      <a:pt x="736794" y="9661"/>
                    </a:lnTo>
                    <a:lnTo>
                      <a:pt x="785217" y="3491"/>
                    </a:lnTo>
                    <a:lnTo>
                      <a:pt x="834428" y="0"/>
                    </a:lnTo>
                  </a:path>
                </a:pathLst>
              </a:custGeom>
              <a:noFill/>
              <a:ln w="15120">
                <a:solidFill>
                  <a:srgbClr val="1b1937"/>
                </a:solidFill>
                <a:prstDash val="dash"/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292" name="object 13"/>
              <p:cNvSpPr/>
              <p:nvPr/>
            </p:nvSpPr>
            <p:spPr>
              <a:xfrm>
                <a:off x="1818360" y="1971000"/>
                <a:ext cx="892800" cy="892800"/>
              </a:xfrm>
              <a:custGeom>
                <a:avLst/>
                <a:gdLst/>
                <a:ahLst/>
                <a:rect l="l" t="t" r="r" b="b"/>
                <a:pathLst>
                  <a:path w="894080" h="894080">
                    <a:moveTo>
                      <a:pt x="203" y="893495"/>
                    </a:moveTo>
                    <a:lnTo>
                      <a:pt x="63" y="887145"/>
                    </a:lnTo>
                    <a:lnTo>
                      <a:pt x="0" y="880783"/>
                    </a:lnTo>
                    <a:lnTo>
                      <a:pt x="0" y="874407"/>
                    </a:lnTo>
                    <a:lnTo>
                      <a:pt x="0" y="868032"/>
                    </a:lnTo>
                    <a:lnTo>
                      <a:pt x="63" y="861682"/>
                    </a:lnTo>
                    <a:lnTo>
                      <a:pt x="203" y="855332"/>
                    </a:lnTo>
                  </a:path>
                  <a:path w="894080" h="894080">
                    <a:moveTo>
                      <a:pt x="855332" y="203"/>
                    </a:moveTo>
                    <a:lnTo>
                      <a:pt x="861669" y="63"/>
                    </a:lnTo>
                    <a:lnTo>
                      <a:pt x="868032" y="0"/>
                    </a:lnTo>
                    <a:lnTo>
                      <a:pt x="874407" y="0"/>
                    </a:lnTo>
                    <a:lnTo>
                      <a:pt x="880783" y="0"/>
                    </a:lnTo>
                    <a:lnTo>
                      <a:pt x="887145" y="63"/>
                    </a:lnTo>
                    <a:lnTo>
                      <a:pt x="893483" y="203"/>
                    </a:lnTo>
                  </a:path>
                </a:pathLst>
              </a:custGeom>
              <a:noFill/>
              <a:ln w="15120">
                <a:solidFill>
                  <a:srgbClr val="1b1937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293" name="object 14"/>
              <p:cNvSpPr/>
              <p:nvPr/>
            </p:nvSpPr>
            <p:spPr>
              <a:xfrm>
                <a:off x="2750040" y="1774080"/>
                <a:ext cx="1013400" cy="1031760"/>
              </a:xfrm>
              <a:custGeom>
                <a:avLst/>
                <a:gdLst/>
                <a:ahLst/>
                <a:rect l="l" t="t" r="r" b="b"/>
                <a:pathLst>
                  <a:path w="1014729" h="1033144">
                    <a:moveTo>
                      <a:pt x="0" y="0"/>
                    </a:moveTo>
                    <a:lnTo>
                      <a:pt x="48496" y="3653"/>
                    </a:lnTo>
                    <a:lnTo>
                      <a:pt x="96369" y="9432"/>
                    </a:lnTo>
                    <a:lnTo>
                      <a:pt x="143570" y="17291"/>
                    </a:lnTo>
                    <a:lnTo>
                      <a:pt x="190053" y="27181"/>
                    </a:lnTo>
                    <a:lnTo>
                      <a:pt x="235768" y="39055"/>
                    </a:lnTo>
                    <a:lnTo>
                      <a:pt x="280670" y="52865"/>
                    </a:lnTo>
                    <a:lnTo>
                      <a:pt x="324711" y="68565"/>
                    </a:lnTo>
                    <a:lnTo>
                      <a:pt x="367842" y="86105"/>
                    </a:lnTo>
                    <a:lnTo>
                      <a:pt x="410017" y="105439"/>
                    </a:lnTo>
                    <a:lnTo>
                      <a:pt x="451187" y="126520"/>
                    </a:lnTo>
                    <a:lnTo>
                      <a:pt x="491306" y="149299"/>
                    </a:lnTo>
                    <a:lnTo>
                      <a:pt x="530325" y="173729"/>
                    </a:lnTo>
                    <a:lnTo>
                      <a:pt x="568198" y="199763"/>
                    </a:lnTo>
                    <a:lnTo>
                      <a:pt x="604877" y="227353"/>
                    </a:lnTo>
                    <a:lnTo>
                      <a:pt x="640313" y="256452"/>
                    </a:lnTo>
                    <a:lnTo>
                      <a:pt x="674460" y="287011"/>
                    </a:lnTo>
                    <a:lnTo>
                      <a:pt x="707270" y="318984"/>
                    </a:lnTo>
                    <a:lnTo>
                      <a:pt x="738696" y="352323"/>
                    </a:lnTo>
                    <a:lnTo>
                      <a:pt x="768690" y="386980"/>
                    </a:lnTo>
                    <a:lnTo>
                      <a:pt x="797204" y="422908"/>
                    </a:lnTo>
                    <a:lnTo>
                      <a:pt x="824191" y="460059"/>
                    </a:lnTo>
                    <a:lnTo>
                      <a:pt x="849603" y="498386"/>
                    </a:lnTo>
                    <a:lnTo>
                      <a:pt x="873393" y="537841"/>
                    </a:lnTo>
                    <a:lnTo>
                      <a:pt x="895514" y="578377"/>
                    </a:lnTo>
                    <a:lnTo>
                      <a:pt x="915917" y="619946"/>
                    </a:lnTo>
                    <a:lnTo>
                      <a:pt x="934555" y="662500"/>
                    </a:lnTo>
                    <a:lnTo>
                      <a:pt x="951381" y="705993"/>
                    </a:lnTo>
                    <a:lnTo>
                      <a:pt x="966348" y="750376"/>
                    </a:lnTo>
                    <a:lnTo>
                      <a:pt x="979406" y="795602"/>
                    </a:lnTo>
                    <a:lnTo>
                      <a:pt x="990510" y="841623"/>
                    </a:lnTo>
                    <a:lnTo>
                      <a:pt x="999611" y="888393"/>
                    </a:lnTo>
                    <a:lnTo>
                      <a:pt x="1006663" y="935862"/>
                    </a:lnTo>
                    <a:lnTo>
                      <a:pt x="1011616" y="983985"/>
                    </a:lnTo>
                    <a:lnTo>
                      <a:pt x="1014425" y="1032713"/>
                    </a:lnTo>
                  </a:path>
                </a:pathLst>
              </a:custGeom>
              <a:noFill/>
              <a:ln w="15120">
                <a:solidFill>
                  <a:srgbClr val="1b1937"/>
                </a:solidFill>
                <a:prstDash val="dash"/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294" name="object 15"/>
              <p:cNvSpPr/>
              <p:nvPr/>
            </p:nvSpPr>
            <p:spPr>
              <a:xfrm>
                <a:off x="2730960" y="2902680"/>
                <a:ext cx="1031760" cy="1013400"/>
              </a:xfrm>
              <a:custGeom>
                <a:avLst/>
                <a:gdLst/>
                <a:ahLst/>
                <a:rect l="l" t="t" r="r" b="b"/>
                <a:pathLst>
                  <a:path w="1033145" h="1014729">
                    <a:moveTo>
                      <a:pt x="1032713" y="0"/>
                    </a:moveTo>
                    <a:lnTo>
                      <a:pt x="1029060" y="48496"/>
                    </a:lnTo>
                    <a:lnTo>
                      <a:pt x="1023280" y="96369"/>
                    </a:lnTo>
                    <a:lnTo>
                      <a:pt x="1015421" y="143570"/>
                    </a:lnTo>
                    <a:lnTo>
                      <a:pt x="1005531" y="190053"/>
                    </a:lnTo>
                    <a:lnTo>
                      <a:pt x="993657" y="235768"/>
                    </a:lnTo>
                    <a:lnTo>
                      <a:pt x="979847" y="280670"/>
                    </a:lnTo>
                    <a:lnTo>
                      <a:pt x="964148" y="324711"/>
                    </a:lnTo>
                    <a:lnTo>
                      <a:pt x="946607" y="367842"/>
                    </a:lnTo>
                    <a:lnTo>
                      <a:pt x="927273" y="410017"/>
                    </a:lnTo>
                    <a:lnTo>
                      <a:pt x="906192" y="451187"/>
                    </a:lnTo>
                    <a:lnTo>
                      <a:pt x="883413" y="491306"/>
                    </a:lnTo>
                    <a:lnTo>
                      <a:pt x="858983" y="530325"/>
                    </a:lnTo>
                    <a:lnTo>
                      <a:pt x="832949" y="568198"/>
                    </a:lnTo>
                    <a:lnTo>
                      <a:pt x="805359" y="604877"/>
                    </a:lnTo>
                    <a:lnTo>
                      <a:pt x="776261" y="640313"/>
                    </a:lnTo>
                    <a:lnTo>
                      <a:pt x="745701" y="674460"/>
                    </a:lnTo>
                    <a:lnTo>
                      <a:pt x="713728" y="707270"/>
                    </a:lnTo>
                    <a:lnTo>
                      <a:pt x="680390" y="738696"/>
                    </a:lnTo>
                    <a:lnTo>
                      <a:pt x="645732" y="768690"/>
                    </a:lnTo>
                    <a:lnTo>
                      <a:pt x="609805" y="797204"/>
                    </a:lnTo>
                    <a:lnTo>
                      <a:pt x="572653" y="824191"/>
                    </a:lnTo>
                    <a:lnTo>
                      <a:pt x="534326" y="849603"/>
                    </a:lnTo>
                    <a:lnTo>
                      <a:pt x="494871" y="873393"/>
                    </a:lnTo>
                    <a:lnTo>
                      <a:pt x="454335" y="895514"/>
                    </a:lnTo>
                    <a:lnTo>
                      <a:pt x="412766" y="915917"/>
                    </a:lnTo>
                    <a:lnTo>
                      <a:pt x="370212" y="934555"/>
                    </a:lnTo>
                    <a:lnTo>
                      <a:pt x="326719" y="951381"/>
                    </a:lnTo>
                    <a:lnTo>
                      <a:pt x="282336" y="966348"/>
                    </a:lnTo>
                    <a:lnTo>
                      <a:pt x="237110" y="979406"/>
                    </a:lnTo>
                    <a:lnTo>
                      <a:pt x="191089" y="990510"/>
                    </a:lnTo>
                    <a:lnTo>
                      <a:pt x="144319" y="999611"/>
                    </a:lnTo>
                    <a:lnTo>
                      <a:pt x="96850" y="1006663"/>
                    </a:lnTo>
                    <a:lnTo>
                      <a:pt x="48727" y="1011616"/>
                    </a:lnTo>
                    <a:lnTo>
                      <a:pt x="0" y="1014425"/>
                    </a:lnTo>
                  </a:path>
                </a:pathLst>
              </a:custGeom>
              <a:noFill/>
              <a:ln w="15120">
                <a:solidFill>
                  <a:srgbClr val="1b1937"/>
                </a:solidFill>
                <a:prstDash val="dash"/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295" name="object 16"/>
              <p:cNvSpPr/>
              <p:nvPr/>
            </p:nvSpPr>
            <p:spPr>
              <a:xfrm>
                <a:off x="1620720" y="2883600"/>
                <a:ext cx="1013400" cy="1031760"/>
              </a:xfrm>
              <a:custGeom>
                <a:avLst/>
                <a:gdLst/>
                <a:ahLst/>
                <a:rect l="l" t="t" r="r" b="b"/>
                <a:pathLst>
                  <a:path w="1014730" h="1033145">
                    <a:moveTo>
                      <a:pt x="1014425" y="1032713"/>
                    </a:moveTo>
                    <a:lnTo>
                      <a:pt x="965928" y="1029060"/>
                    </a:lnTo>
                    <a:lnTo>
                      <a:pt x="918055" y="1023280"/>
                    </a:lnTo>
                    <a:lnTo>
                      <a:pt x="870854" y="1015421"/>
                    </a:lnTo>
                    <a:lnTo>
                      <a:pt x="824372" y="1005531"/>
                    </a:lnTo>
                    <a:lnTo>
                      <a:pt x="778656" y="993657"/>
                    </a:lnTo>
                    <a:lnTo>
                      <a:pt x="733754" y="979847"/>
                    </a:lnTo>
                    <a:lnTo>
                      <a:pt x="689713" y="964148"/>
                    </a:lnTo>
                    <a:lnTo>
                      <a:pt x="646582" y="946607"/>
                    </a:lnTo>
                    <a:lnTo>
                      <a:pt x="604408" y="927273"/>
                    </a:lnTo>
                    <a:lnTo>
                      <a:pt x="563237" y="906192"/>
                    </a:lnTo>
                    <a:lnTo>
                      <a:pt x="523118" y="883413"/>
                    </a:lnTo>
                    <a:lnTo>
                      <a:pt x="484099" y="858983"/>
                    </a:lnTo>
                    <a:lnTo>
                      <a:pt x="446226" y="832949"/>
                    </a:lnTo>
                    <a:lnTo>
                      <a:pt x="409548" y="805359"/>
                    </a:lnTo>
                    <a:lnTo>
                      <a:pt x="374111" y="776261"/>
                    </a:lnTo>
                    <a:lnTo>
                      <a:pt x="339964" y="745701"/>
                    </a:lnTo>
                    <a:lnTo>
                      <a:pt x="307154" y="713728"/>
                    </a:lnTo>
                    <a:lnTo>
                      <a:pt x="275728" y="680390"/>
                    </a:lnTo>
                    <a:lnTo>
                      <a:pt x="245734" y="645732"/>
                    </a:lnTo>
                    <a:lnTo>
                      <a:pt x="217220" y="609805"/>
                    </a:lnTo>
                    <a:lnTo>
                      <a:pt x="190233" y="572653"/>
                    </a:lnTo>
                    <a:lnTo>
                      <a:pt x="164821" y="534326"/>
                    </a:lnTo>
                    <a:lnTo>
                      <a:pt x="141031" y="494871"/>
                    </a:lnTo>
                    <a:lnTo>
                      <a:pt x="118910" y="454335"/>
                    </a:lnTo>
                    <a:lnTo>
                      <a:pt x="98507" y="412766"/>
                    </a:lnTo>
                    <a:lnTo>
                      <a:pt x="79869" y="370212"/>
                    </a:lnTo>
                    <a:lnTo>
                      <a:pt x="63043" y="326719"/>
                    </a:lnTo>
                    <a:lnTo>
                      <a:pt x="48077" y="282336"/>
                    </a:lnTo>
                    <a:lnTo>
                      <a:pt x="35018" y="237110"/>
                    </a:lnTo>
                    <a:lnTo>
                      <a:pt x="23914" y="191089"/>
                    </a:lnTo>
                    <a:lnTo>
                      <a:pt x="14813" y="144319"/>
                    </a:lnTo>
                    <a:lnTo>
                      <a:pt x="7762" y="96850"/>
                    </a:lnTo>
                    <a:lnTo>
                      <a:pt x="2808" y="48727"/>
                    </a:lnTo>
                    <a:lnTo>
                      <a:pt x="0" y="0"/>
                    </a:lnTo>
                  </a:path>
                </a:pathLst>
              </a:custGeom>
              <a:noFill/>
              <a:ln w="15120">
                <a:solidFill>
                  <a:srgbClr val="1b1937"/>
                </a:solidFill>
                <a:prstDash val="dash"/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296" name="object 17"/>
              <p:cNvSpPr/>
              <p:nvPr/>
            </p:nvSpPr>
            <p:spPr>
              <a:xfrm>
                <a:off x="1621440" y="1773360"/>
                <a:ext cx="1031760" cy="1013400"/>
              </a:xfrm>
              <a:custGeom>
                <a:avLst/>
                <a:gdLst/>
                <a:ahLst/>
                <a:rect l="l" t="t" r="r" b="b"/>
                <a:pathLst>
                  <a:path w="1033144" h="1014730">
                    <a:moveTo>
                      <a:pt x="0" y="1014425"/>
                    </a:moveTo>
                    <a:lnTo>
                      <a:pt x="3653" y="965928"/>
                    </a:lnTo>
                    <a:lnTo>
                      <a:pt x="9432" y="918055"/>
                    </a:lnTo>
                    <a:lnTo>
                      <a:pt x="17291" y="870854"/>
                    </a:lnTo>
                    <a:lnTo>
                      <a:pt x="27181" y="824372"/>
                    </a:lnTo>
                    <a:lnTo>
                      <a:pt x="39055" y="778656"/>
                    </a:lnTo>
                    <a:lnTo>
                      <a:pt x="52865" y="733754"/>
                    </a:lnTo>
                    <a:lnTo>
                      <a:pt x="68565" y="689713"/>
                    </a:lnTo>
                    <a:lnTo>
                      <a:pt x="86105" y="646582"/>
                    </a:lnTo>
                    <a:lnTo>
                      <a:pt x="105439" y="604408"/>
                    </a:lnTo>
                    <a:lnTo>
                      <a:pt x="126520" y="563237"/>
                    </a:lnTo>
                    <a:lnTo>
                      <a:pt x="149299" y="523118"/>
                    </a:lnTo>
                    <a:lnTo>
                      <a:pt x="173729" y="484099"/>
                    </a:lnTo>
                    <a:lnTo>
                      <a:pt x="199763" y="446226"/>
                    </a:lnTo>
                    <a:lnTo>
                      <a:pt x="227353" y="409548"/>
                    </a:lnTo>
                    <a:lnTo>
                      <a:pt x="256452" y="374111"/>
                    </a:lnTo>
                    <a:lnTo>
                      <a:pt x="287011" y="339964"/>
                    </a:lnTo>
                    <a:lnTo>
                      <a:pt x="318984" y="307154"/>
                    </a:lnTo>
                    <a:lnTo>
                      <a:pt x="352323" y="275728"/>
                    </a:lnTo>
                    <a:lnTo>
                      <a:pt x="386980" y="245734"/>
                    </a:lnTo>
                    <a:lnTo>
                      <a:pt x="422908" y="217220"/>
                    </a:lnTo>
                    <a:lnTo>
                      <a:pt x="460059" y="190233"/>
                    </a:lnTo>
                    <a:lnTo>
                      <a:pt x="498386" y="164821"/>
                    </a:lnTo>
                    <a:lnTo>
                      <a:pt x="537841" y="141031"/>
                    </a:lnTo>
                    <a:lnTo>
                      <a:pt x="578377" y="118910"/>
                    </a:lnTo>
                    <a:lnTo>
                      <a:pt x="619946" y="98507"/>
                    </a:lnTo>
                    <a:lnTo>
                      <a:pt x="662500" y="79869"/>
                    </a:lnTo>
                    <a:lnTo>
                      <a:pt x="705993" y="63043"/>
                    </a:lnTo>
                    <a:lnTo>
                      <a:pt x="750376" y="48077"/>
                    </a:lnTo>
                    <a:lnTo>
                      <a:pt x="795602" y="35018"/>
                    </a:lnTo>
                    <a:lnTo>
                      <a:pt x="841623" y="23914"/>
                    </a:lnTo>
                    <a:lnTo>
                      <a:pt x="888393" y="14813"/>
                    </a:lnTo>
                    <a:lnTo>
                      <a:pt x="935862" y="7762"/>
                    </a:lnTo>
                    <a:lnTo>
                      <a:pt x="983985" y="2808"/>
                    </a:lnTo>
                    <a:lnTo>
                      <a:pt x="1032713" y="0"/>
                    </a:lnTo>
                  </a:path>
                </a:pathLst>
              </a:custGeom>
              <a:noFill/>
              <a:ln w="15120">
                <a:solidFill>
                  <a:srgbClr val="1b1937"/>
                </a:solidFill>
                <a:prstDash val="dash"/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297" name="object 18"/>
              <p:cNvSpPr/>
              <p:nvPr/>
            </p:nvSpPr>
            <p:spPr>
              <a:xfrm>
                <a:off x="1620000" y="1772640"/>
                <a:ext cx="2143440" cy="2143440"/>
              </a:xfrm>
              <a:custGeom>
                <a:avLst/>
                <a:gdLst/>
                <a:ahLst/>
                <a:rect l="l" t="t" r="r" b="b"/>
                <a:pathLst>
                  <a:path w="2145029" h="2145029">
                    <a:moveTo>
                      <a:pt x="2144839" y="1053363"/>
                    </a:moveTo>
                    <a:lnTo>
                      <a:pt x="2144953" y="1059726"/>
                    </a:lnTo>
                    <a:lnTo>
                      <a:pt x="2145004" y="1066114"/>
                    </a:lnTo>
                    <a:lnTo>
                      <a:pt x="2145004" y="1072515"/>
                    </a:lnTo>
                    <a:lnTo>
                      <a:pt x="2145004" y="1078903"/>
                    </a:lnTo>
                    <a:lnTo>
                      <a:pt x="2144953" y="1085291"/>
                    </a:lnTo>
                    <a:lnTo>
                      <a:pt x="2144839" y="1091653"/>
                    </a:lnTo>
                  </a:path>
                  <a:path w="2145029" h="2145029">
                    <a:moveTo>
                      <a:pt x="1091641" y="2144852"/>
                    </a:moveTo>
                    <a:lnTo>
                      <a:pt x="1085278" y="2144953"/>
                    </a:lnTo>
                    <a:lnTo>
                      <a:pt x="1078890" y="2145017"/>
                    </a:lnTo>
                    <a:lnTo>
                      <a:pt x="1072502" y="2145017"/>
                    </a:lnTo>
                    <a:lnTo>
                      <a:pt x="1066101" y="2145017"/>
                    </a:lnTo>
                    <a:lnTo>
                      <a:pt x="1059726" y="2144953"/>
                    </a:lnTo>
                    <a:lnTo>
                      <a:pt x="1053350" y="2144852"/>
                    </a:lnTo>
                  </a:path>
                  <a:path w="2145029" h="2145029">
                    <a:moveTo>
                      <a:pt x="165" y="1091653"/>
                    </a:moveTo>
                    <a:lnTo>
                      <a:pt x="50" y="1085291"/>
                    </a:lnTo>
                    <a:lnTo>
                      <a:pt x="0" y="1078903"/>
                    </a:lnTo>
                    <a:lnTo>
                      <a:pt x="0" y="1072515"/>
                    </a:lnTo>
                    <a:lnTo>
                      <a:pt x="0" y="1066114"/>
                    </a:lnTo>
                    <a:lnTo>
                      <a:pt x="50" y="1059726"/>
                    </a:lnTo>
                    <a:lnTo>
                      <a:pt x="165" y="1053363"/>
                    </a:lnTo>
                  </a:path>
                  <a:path w="2145029" h="2145029">
                    <a:moveTo>
                      <a:pt x="1053350" y="165"/>
                    </a:moveTo>
                    <a:lnTo>
                      <a:pt x="1059726" y="63"/>
                    </a:lnTo>
                    <a:lnTo>
                      <a:pt x="1066101" y="0"/>
                    </a:lnTo>
                    <a:lnTo>
                      <a:pt x="1072502" y="0"/>
                    </a:lnTo>
                    <a:lnTo>
                      <a:pt x="1078890" y="0"/>
                    </a:lnTo>
                    <a:lnTo>
                      <a:pt x="1085278" y="63"/>
                    </a:lnTo>
                    <a:lnTo>
                      <a:pt x="1091641" y="165"/>
                    </a:lnTo>
                  </a:path>
                </a:pathLst>
              </a:custGeom>
              <a:noFill/>
              <a:ln w="15120">
                <a:solidFill>
                  <a:srgbClr val="1b1937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298" name="object 19"/>
              <p:cNvSpPr/>
              <p:nvPr/>
            </p:nvSpPr>
            <p:spPr>
              <a:xfrm>
                <a:off x="2749680" y="2166480"/>
                <a:ext cx="621360" cy="639360"/>
              </a:xfrm>
              <a:custGeom>
                <a:avLst/>
                <a:gdLst/>
                <a:ahLst/>
                <a:rect l="l" t="t" r="r" b="b"/>
                <a:pathLst>
                  <a:path w="622935" h="640714">
                    <a:moveTo>
                      <a:pt x="0" y="0"/>
                    </a:moveTo>
                    <a:lnTo>
                      <a:pt x="47623" y="5652"/>
                    </a:lnTo>
                    <a:lnTo>
                      <a:pt x="94184" y="14523"/>
                    </a:lnTo>
                    <a:lnTo>
                      <a:pt x="139566" y="26496"/>
                    </a:lnTo>
                    <a:lnTo>
                      <a:pt x="183653" y="41457"/>
                    </a:lnTo>
                    <a:lnTo>
                      <a:pt x="226329" y="59289"/>
                    </a:lnTo>
                    <a:lnTo>
                      <a:pt x="267479" y="79877"/>
                    </a:lnTo>
                    <a:lnTo>
                      <a:pt x="306987" y="103103"/>
                    </a:lnTo>
                    <a:lnTo>
                      <a:pt x="344736" y="128853"/>
                    </a:lnTo>
                    <a:lnTo>
                      <a:pt x="380612" y="157011"/>
                    </a:lnTo>
                    <a:lnTo>
                      <a:pt x="414498" y="187461"/>
                    </a:lnTo>
                    <a:lnTo>
                      <a:pt x="446278" y="220087"/>
                    </a:lnTo>
                    <a:lnTo>
                      <a:pt x="475836" y="254772"/>
                    </a:lnTo>
                    <a:lnTo>
                      <a:pt x="503058" y="291402"/>
                    </a:lnTo>
                    <a:lnTo>
                      <a:pt x="527826" y="329860"/>
                    </a:lnTo>
                    <a:lnTo>
                      <a:pt x="550025" y="370030"/>
                    </a:lnTo>
                    <a:lnTo>
                      <a:pt x="569539" y="411797"/>
                    </a:lnTo>
                    <a:lnTo>
                      <a:pt x="586252" y="455045"/>
                    </a:lnTo>
                    <a:lnTo>
                      <a:pt x="600049" y="499657"/>
                    </a:lnTo>
                    <a:lnTo>
                      <a:pt x="610814" y="545518"/>
                    </a:lnTo>
                    <a:lnTo>
                      <a:pt x="618430" y="592513"/>
                    </a:lnTo>
                    <a:lnTo>
                      <a:pt x="622782" y="640524"/>
                    </a:lnTo>
                  </a:path>
                </a:pathLst>
              </a:custGeom>
              <a:noFill/>
              <a:ln w="15120">
                <a:solidFill>
                  <a:srgbClr val="1b1937"/>
                </a:solidFill>
                <a:prstDash val="dash"/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299" name="object 20"/>
              <p:cNvSpPr/>
              <p:nvPr/>
            </p:nvSpPr>
            <p:spPr>
              <a:xfrm>
                <a:off x="2730960" y="2902680"/>
                <a:ext cx="639360" cy="621360"/>
              </a:xfrm>
              <a:custGeom>
                <a:avLst/>
                <a:gdLst/>
                <a:ahLst/>
                <a:rect l="l" t="t" r="r" b="b"/>
                <a:pathLst>
                  <a:path w="640714" h="622935">
                    <a:moveTo>
                      <a:pt x="640511" y="0"/>
                    </a:moveTo>
                    <a:lnTo>
                      <a:pt x="634859" y="47623"/>
                    </a:lnTo>
                    <a:lnTo>
                      <a:pt x="625988" y="94184"/>
                    </a:lnTo>
                    <a:lnTo>
                      <a:pt x="614014" y="139566"/>
                    </a:lnTo>
                    <a:lnTo>
                      <a:pt x="599054" y="183653"/>
                    </a:lnTo>
                    <a:lnTo>
                      <a:pt x="581222" y="226329"/>
                    </a:lnTo>
                    <a:lnTo>
                      <a:pt x="560635" y="267479"/>
                    </a:lnTo>
                    <a:lnTo>
                      <a:pt x="537408" y="306987"/>
                    </a:lnTo>
                    <a:lnTo>
                      <a:pt x="511658" y="344736"/>
                    </a:lnTo>
                    <a:lnTo>
                      <a:pt x="483500" y="380612"/>
                    </a:lnTo>
                    <a:lnTo>
                      <a:pt x="453051" y="414498"/>
                    </a:lnTo>
                    <a:lnTo>
                      <a:pt x="420426" y="446278"/>
                    </a:lnTo>
                    <a:lnTo>
                      <a:pt x="385741" y="475836"/>
                    </a:lnTo>
                    <a:lnTo>
                      <a:pt x="349112" y="503058"/>
                    </a:lnTo>
                    <a:lnTo>
                      <a:pt x="310655" y="527826"/>
                    </a:lnTo>
                    <a:lnTo>
                      <a:pt x="270485" y="550025"/>
                    </a:lnTo>
                    <a:lnTo>
                      <a:pt x="228719" y="569539"/>
                    </a:lnTo>
                    <a:lnTo>
                      <a:pt x="185473" y="586252"/>
                    </a:lnTo>
                    <a:lnTo>
                      <a:pt x="140862" y="600049"/>
                    </a:lnTo>
                    <a:lnTo>
                      <a:pt x="95002" y="610814"/>
                    </a:lnTo>
                    <a:lnTo>
                      <a:pt x="48009" y="618430"/>
                    </a:lnTo>
                    <a:lnTo>
                      <a:pt x="0" y="622782"/>
                    </a:lnTo>
                  </a:path>
                </a:pathLst>
              </a:custGeom>
              <a:noFill/>
              <a:ln w="15120">
                <a:solidFill>
                  <a:srgbClr val="1b1937"/>
                </a:solidFill>
                <a:prstDash val="dash"/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300" name="object 21"/>
              <p:cNvSpPr/>
              <p:nvPr/>
            </p:nvSpPr>
            <p:spPr>
              <a:xfrm>
                <a:off x="2012400" y="2883600"/>
                <a:ext cx="621360" cy="639360"/>
              </a:xfrm>
              <a:custGeom>
                <a:avLst/>
                <a:gdLst/>
                <a:ahLst/>
                <a:rect l="l" t="t" r="r" b="b"/>
                <a:pathLst>
                  <a:path w="622935" h="640714">
                    <a:moveTo>
                      <a:pt x="622769" y="640524"/>
                    </a:moveTo>
                    <a:lnTo>
                      <a:pt x="575146" y="634872"/>
                    </a:lnTo>
                    <a:lnTo>
                      <a:pt x="528585" y="626001"/>
                    </a:lnTo>
                    <a:lnTo>
                      <a:pt x="483203" y="614027"/>
                    </a:lnTo>
                    <a:lnTo>
                      <a:pt x="439116" y="599066"/>
                    </a:lnTo>
                    <a:lnTo>
                      <a:pt x="396440" y="581234"/>
                    </a:lnTo>
                    <a:lnTo>
                      <a:pt x="355290" y="560647"/>
                    </a:lnTo>
                    <a:lnTo>
                      <a:pt x="315783" y="537420"/>
                    </a:lnTo>
                    <a:lnTo>
                      <a:pt x="278033" y="511670"/>
                    </a:lnTo>
                    <a:lnTo>
                      <a:pt x="242158" y="483512"/>
                    </a:lnTo>
                    <a:lnTo>
                      <a:pt x="208273" y="453062"/>
                    </a:lnTo>
                    <a:lnTo>
                      <a:pt x="176493" y="420437"/>
                    </a:lnTo>
                    <a:lnTo>
                      <a:pt x="146935" y="385751"/>
                    </a:lnTo>
                    <a:lnTo>
                      <a:pt x="119714" y="349122"/>
                    </a:lnTo>
                    <a:lnTo>
                      <a:pt x="94947" y="310664"/>
                    </a:lnTo>
                    <a:lnTo>
                      <a:pt x="72749" y="270493"/>
                    </a:lnTo>
                    <a:lnTo>
                      <a:pt x="53236" y="228726"/>
                    </a:lnTo>
                    <a:lnTo>
                      <a:pt x="36523" y="185479"/>
                    </a:lnTo>
                    <a:lnTo>
                      <a:pt x="22728" y="140866"/>
                    </a:lnTo>
                    <a:lnTo>
                      <a:pt x="11965" y="95005"/>
                    </a:lnTo>
                    <a:lnTo>
                      <a:pt x="4350" y="48011"/>
                    </a:lnTo>
                    <a:lnTo>
                      <a:pt x="0" y="0"/>
                    </a:lnTo>
                  </a:path>
                </a:pathLst>
              </a:custGeom>
              <a:noFill/>
              <a:ln w="15120">
                <a:solidFill>
                  <a:srgbClr val="1b1937"/>
                </a:solidFill>
                <a:prstDash val="dash"/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301" name="object 22"/>
              <p:cNvSpPr/>
              <p:nvPr/>
            </p:nvSpPr>
            <p:spPr>
              <a:xfrm>
                <a:off x="2013840" y="2165040"/>
                <a:ext cx="639360" cy="621360"/>
              </a:xfrm>
              <a:custGeom>
                <a:avLst/>
                <a:gdLst/>
                <a:ahLst/>
                <a:rect l="l" t="t" r="r" b="b"/>
                <a:pathLst>
                  <a:path w="640714" h="622935">
                    <a:moveTo>
                      <a:pt x="0" y="622782"/>
                    </a:moveTo>
                    <a:lnTo>
                      <a:pt x="5652" y="575158"/>
                    </a:lnTo>
                    <a:lnTo>
                      <a:pt x="14523" y="528598"/>
                    </a:lnTo>
                    <a:lnTo>
                      <a:pt x="26496" y="483216"/>
                    </a:lnTo>
                    <a:lnTo>
                      <a:pt x="41457" y="439129"/>
                    </a:lnTo>
                    <a:lnTo>
                      <a:pt x="59289" y="396453"/>
                    </a:lnTo>
                    <a:lnTo>
                      <a:pt x="79876" y="355303"/>
                    </a:lnTo>
                    <a:lnTo>
                      <a:pt x="103103" y="315795"/>
                    </a:lnTo>
                    <a:lnTo>
                      <a:pt x="128853" y="278045"/>
                    </a:lnTo>
                    <a:lnTo>
                      <a:pt x="157010" y="242170"/>
                    </a:lnTo>
                    <a:lnTo>
                      <a:pt x="187460" y="208284"/>
                    </a:lnTo>
                    <a:lnTo>
                      <a:pt x="220085" y="176504"/>
                    </a:lnTo>
                    <a:lnTo>
                      <a:pt x="254770" y="146945"/>
                    </a:lnTo>
                    <a:lnTo>
                      <a:pt x="291399" y="119724"/>
                    </a:lnTo>
                    <a:lnTo>
                      <a:pt x="329856" y="94956"/>
                    </a:lnTo>
                    <a:lnTo>
                      <a:pt x="370026" y="72757"/>
                    </a:lnTo>
                    <a:lnTo>
                      <a:pt x="411792" y="53243"/>
                    </a:lnTo>
                    <a:lnTo>
                      <a:pt x="455038" y="36529"/>
                    </a:lnTo>
                    <a:lnTo>
                      <a:pt x="499649" y="22732"/>
                    </a:lnTo>
                    <a:lnTo>
                      <a:pt x="545509" y="11968"/>
                    </a:lnTo>
                    <a:lnTo>
                      <a:pt x="592502" y="4352"/>
                    </a:lnTo>
                    <a:lnTo>
                      <a:pt x="640511" y="0"/>
                    </a:lnTo>
                  </a:path>
                </a:pathLst>
              </a:custGeom>
              <a:noFill/>
              <a:ln w="15120">
                <a:solidFill>
                  <a:srgbClr val="1b1937"/>
                </a:solidFill>
                <a:prstDash val="dash"/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302" name="object 23"/>
              <p:cNvSpPr/>
              <p:nvPr/>
            </p:nvSpPr>
            <p:spPr>
              <a:xfrm>
                <a:off x="2011680" y="2164320"/>
                <a:ext cx="1361160" cy="1361160"/>
              </a:xfrm>
              <a:custGeom>
                <a:avLst/>
                <a:gdLst/>
                <a:ahLst/>
                <a:rect l="l" t="t" r="r" b="b"/>
                <a:pathLst>
                  <a:path w="1362710" h="1362710">
                    <a:moveTo>
                      <a:pt x="1361909" y="661987"/>
                    </a:moveTo>
                    <a:lnTo>
                      <a:pt x="1362087" y="668337"/>
                    </a:lnTo>
                    <a:lnTo>
                      <a:pt x="1362176" y="674700"/>
                    </a:lnTo>
                    <a:lnTo>
                      <a:pt x="1362176" y="681088"/>
                    </a:lnTo>
                    <a:lnTo>
                      <a:pt x="1362176" y="687476"/>
                    </a:lnTo>
                    <a:lnTo>
                      <a:pt x="1362087" y="693851"/>
                    </a:lnTo>
                    <a:lnTo>
                      <a:pt x="1361909" y="700201"/>
                    </a:lnTo>
                  </a:path>
                  <a:path w="1362710" h="1362710">
                    <a:moveTo>
                      <a:pt x="700189" y="1361909"/>
                    </a:moveTo>
                    <a:lnTo>
                      <a:pt x="693839" y="1362087"/>
                    </a:lnTo>
                    <a:lnTo>
                      <a:pt x="687476" y="1362176"/>
                    </a:lnTo>
                    <a:lnTo>
                      <a:pt x="681088" y="1362176"/>
                    </a:lnTo>
                    <a:lnTo>
                      <a:pt x="674700" y="1362176"/>
                    </a:lnTo>
                    <a:lnTo>
                      <a:pt x="668324" y="1362087"/>
                    </a:lnTo>
                    <a:lnTo>
                      <a:pt x="661987" y="1361909"/>
                    </a:lnTo>
                  </a:path>
                  <a:path w="1362710" h="1362710">
                    <a:moveTo>
                      <a:pt x="266" y="700201"/>
                    </a:moveTo>
                    <a:lnTo>
                      <a:pt x="88" y="693851"/>
                    </a:lnTo>
                    <a:lnTo>
                      <a:pt x="0" y="687476"/>
                    </a:lnTo>
                    <a:lnTo>
                      <a:pt x="0" y="681088"/>
                    </a:lnTo>
                    <a:lnTo>
                      <a:pt x="0" y="674700"/>
                    </a:lnTo>
                    <a:lnTo>
                      <a:pt x="88" y="668337"/>
                    </a:lnTo>
                    <a:lnTo>
                      <a:pt x="266" y="661987"/>
                    </a:lnTo>
                  </a:path>
                  <a:path w="1362710" h="1362710">
                    <a:moveTo>
                      <a:pt x="661987" y="266"/>
                    </a:moveTo>
                    <a:lnTo>
                      <a:pt x="668324" y="88"/>
                    </a:lnTo>
                    <a:lnTo>
                      <a:pt x="674700" y="0"/>
                    </a:lnTo>
                    <a:lnTo>
                      <a:pt x="681088" y="0"/>
                    </a:lnTo>
                    <a:lnTo>
                      <a:pt x="687476" y="0"/>
                    </a:lnTo>
                    <a:lnTo>
                      <a:pt x="693839" y="88"/>
                    </a:lnTo>
                    <a:lnTo>
                      <a:pt x="700189" y="266"/>
                    </a:lnTo>
                  </a:path>
                </a:pathLst>
              </a:custGeom>
              <a:noFill/>
              <a:ln w="15120">
                <a:solidFill>
                  <a:srgbClr val="1b1937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303" name="object 24"/>
              <p:cNvSpPr/>
              <p:nvPr/>
            </p:nvSpPr>
            <p:spPr>
              <a:xfrm>
                <a:off x="2346480" y="2342880"/>
                <a:ext cx="774360" cy="1002960"/>
              </a:xfrm>
              <a:custGeom>
                <a:avLst/>
                <a:gdLst/>
                <a:ahLst/>
                <a:rect l="l" t="t" r="r" b="b"/>
                <a:pathLst>
                  <a:path w="775969" h="1004570">
                    <a:moveTo>
                      <a:pt x="344500" y="0"/>
                    </a:moveTo>
                    <a:lnTo>
                      <a:pt x="300898" y="2367"/>
                    </a:lnTo>
                    <a:lnTo>
                      <a:pt x="257820" y="10295"/>
                    </a:lnTo>
                    <a:lnTo>
                      <a:pt x="215839" y="23788"/>
                    </a:lnTo>
                    <a:lnTo>
                      <a:pt x="175531" y="42851"/>
                    </a:lnTo>
                    <a:lnTo>
                      <a:pt x="137472" y="67491"/>
                    </a:lnTo>
                    <a:lnTo>
                      <a:pt x="102236" y="97712"/>
                    </a:lnTo>
                    <a:lnTo>
                      <a:pt x="71362" y="132375"/>
                    </a:lnTo>
                    <a:lnTo>
                      <a:pt x="46014" y="169967"/>
                    </a:lnTo>
                    <a:lnTo>
                      <a:pt x="26199" y="209912"/>
                    </a:lnTo>
                    <a:lnTo>
                      <a:pt x="11921" y="251635"/>
                    </a:lnTo>
                    <a:lnTo>
                      <a:pt x="3186" y="294561"/>
                    </a:lnTo>
                    <a:lnTo>
                      <a:pt x="0" y="338115"/>
                    </a:lnTo>
                    <a:lnTo>
                      <a:pt x="2367" y="381721"/>
                    </a:lnTo>
                    <a:lnTo>
                      <a:pt x="10294" y="424805"/>
                    </a:lnTo>
                    <a:lnTo>
                      <a:pt x="23785" y="466792"/>
                    </a:lnTo>
                    <a:lnTo>
                      <a:pt x="42847" y="507105"/>
                    </a:lnTo>
                    <a:lnTo>
                      <a:pt x="67484" y="545171"/>
                    </a:lnTo>
                    <a:lnTo>
                      <a:pt x="97702" y="580413"/>
                    </a:lnTo>
                    <a:lnTo>
                      <a:pt x="97702" y="898091"/>
                    </a:lnTo>
                    <a:lnTo>
                      <a:pt x="106066" y="939523"/>
                    </a:lnTo>
                    <a:lnTo>
                      <a:pt x="128874" y="973356"/>
                    </a:lnTo>
                    <a:lnTo>
                      <a:pt x="162703" y="996166"/>
                    </a:lnTo>
                    <a:lnTo>
                      <a:pt x="204128" y="1004530"/>
                    </a:lnTo>
                    <a:lnTo>
                      <a:pt x="365545" y="1004530"/>
                    </a:lnTo>
                    <a:lnTo>
                      <a:pt x="406970" y="996166"/>
                    </a:lnTo>
                    <a:lnTo>
                      <a:pt x="440799" y="973356"/>
                    </a:lnTo>
                    <a:lnTo>
                      <a:pt x="463607" y="939523"/>
                    </a:lnTo>
                    <a:lnTo>
                      <a:pt x="471971" y="898091"/>
                    </a:lnTo>
                    <a:lnTo>
                      <a:pt x="471971" y="818589"/>
                    </a:lnTo>
                    <a:lnTo>
                      <a:pt x="604318" y="818589"/>
                    </a:lnTo>
                    <a:lnTo>
                      <a:pt x="640209" y="811260"/>
                    </a:lnTo>
                    <a:lnTo>
                      <a:pt x="669528" y="791463"/>
                    </a:lnTo>
                    <a:lnTo>
                      <a:pt x="689323" y="762145"/>
                    </a:lnTo>
                    <a:lnTo>
                      <a:pt x="696647" y="726247"/>
                    </a:lnTo>
                    <a:lnTo>
                      <a:pt x="696647" y="557401"/>
                    </a:lnTo>
                    <a:lnTo>
                      <a:pt x="739408" y="557401"/>
                    </a:lnTo>
                    <a:lnTo>
                      <a:pt x="757667" y="552240"/>
                    </a:lnTo>
                    <a:lnTo>
                      <a:pt x="770074" y="539078"/>
                    </a:lnTo>
                    <a:lnTo>
                      <a:pt x="775425" y="521396"/>
                    </a:lnTo>
                    <a:lnTo>
                      <a:pt x="772517" y="502677"/>
                    </a:lnTo>
                    <a:lnTo>
                      <a:pt x="668364" y="243762"/>
                    </a:lnTo>
                    <a:lnTo>
                      <a:pt x="654094" y="204757"/>
                    </a:lnTo>
                    <a:lnTo>
                      <a:pt x="635269" y="167903"/>
                    </a:lnTo>
                    <a:lnTo>
                      <a:pt x="612123" y="133600"/>
                    </a:lnTo>
                    <a:lnTo>
                      <a:pt x="584887" y="102246"/>
                    </a:lnTo>
                    <a:lnTo>
                      <a:pt x="550224" y="71368"/>
                    </a:lnTo>
                    <a:lnTo>
                      <a:pt x="512634" y="46018"/>
                    </a:lnTo>
                    <a:lnTo>
                      <a:pt x="472691" y="26201"/>
                    </a:lnTo>
                    <a:lnTo>
                      <a:pt x="430971" y="11922"/>
                    </a:lnTo>
                    <a:lnTo>
                      <a:pt x="388049" y="3186"/>
                    </a:lnTo>
                    <a:lnTo>
                      <a:pt x="344500" y="0"/>
                    </a:lnTo>
                    <a:close/>
                  </a:path>
                </a:pathLst>
              </a:custGeom>
              <a:solidFill>
                <a:srgbClr val="533b8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304" name="object 25"/>
              <p:cNvSpPr/>
              <p:nvPr/>
            </p:nvSpPr>
            <p:spPr>
              <a:xfrm>
                <a:off x="2450160" y="2424240"/>
                <a:ext cx="467280" cy="467280"/>
              </a:xfrm>
              <a:custGeom>
                <a:avLst/>
                <a:gdLst/>
                <a:ahLst/>
                <a:rect l="l" t="t" r="r" b="b"/>
                <a:pathLst>
                  <a:path w="468630" h="468630">
                    <a:moveTo>
                      <a:pt x="234264" y="0"/>
                    </a:moveTo>
                    <a:lnTo>
                      <a:pt x="187053" y="4759"/>
                    </a:lnTo>
                    <a:lnTo>
                      <a:pt x="143080" y="18408"/>
                    </a:lnTo>
                    <a:lnTo>
                      <a:pt x="103287" y="40006"/>
                    </a:lnTo>
                    <a:lnTo>
                      <a:pt x="68616" y="68611"/>
                    </a:lnTo>
                    <a:lnTo>
                      <a:pt x="40010" y="103281"/>
                    </a:lnTo>
                    <a:lnTo>
                      <a:pt x="18410" y="143075"/>
                    </a:lnTo>
                    <a:lnTo>
                      <a:pt x="4759" y="187049"/>
                    </a:lnTo>
                    <a:lnTo>
                      <a:pt x="0" y="234264"/>
                    </a:lnTo>
                    <a:lnTo>
                      <a:pt x="4759" y="281474"/>
                    </a:lnTo>
                    <a:lnTo>
                      <a:pt x="18410" y="325448"/>
                    </a:lnTo>
                    <a:lnTo>
                      <a:pt x="40010" y="365241"/>
                    </a:lnTo>
                    <a:lnTo>
                      <a:pt x="68616" y="399911"/>
                    </a:lnTo>
                    <a:lnTo>
                      <a:pt x="103287" y="428518"/>
                    </a:lnTo>
                    <a:lnTo>
                      <a:pt x="143080" y="450117"/>
                    </a:lnTo>
                    <a:lnTo>
                      <a:pt x="187053" y="463768"/>
                    </a:lnTo>
                    <a:lnTo>
                      <a:pt x="234264" y="468528"/>
                    </a:lnTo>
                    <a:lnTo>
                      <a:pt x="281478" y="463768"/>
                    </a:lnTo>
                    <a:lnTo>
                      <a:pt x="325453" y="450117"/>
                    </a:lnTo>
                    <a:lnTo>
                      <a:pt x="365246" y="428518"/>
                    </a:lnTo>
                    <a:lnTo>
                      <a:pt x="399916" y="399911"/>
                    </a:lnTo>
                    <a:lnTo>
                      <a:pt x="428521" y="365241"/>
                    </a:lnTo>
                    <a:lnTo>
                      <a:pt x="450119" y="325448"/>
                    </a:lnTo>
                    <a:lnTo>
                      <a:pt x="463769" y="281474"/>
                    </a:lnTo>
                    <a:lnTo>
                      <a:pt x="468528" y="234264"/>
                    </a:lnTo>
                    <a:lnTo>
                      <a:pt x="463769" y="187049"/>
                    </a:lnTo>
                    <a:lnTo>
                      <a:pt x="450119" y="143075"/>
                    </a:lnTo>
                    <a:lnTo>
                      <a:pt x="428521" y="103281"/>
                    </a:lnTo>
                    <a:lnTo>
                      <a:pt x="399916" y="68611"/>
                    </a:lnTo>
                    <a:lnTo>
                      <a:pt x="365246" y="40006"/>
                    </a:lnTo>
                    <a:lnTo>
                      <a:pt x="325453" y="18408"/>
                    </a:lnTo>
                    <a:lnTo>
                      <a:pt x="281478" y="4759"/>
                    </a:lnTo>
                    <a:lnTo>
                      <a:pt x="234264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305" name="object 26"/>
              <p:cNvSpPr/>
              <p:nvPr/>
            </p:nvSpPr>
            <p:spPr>
              <a:xfrm>
                <a:off x="2450160" y="2424240"/>
                <a:ext cx="467280" cy="467280"/>
              </a:xfrm>
              <a:custGeom>
                <a:avLst/>
                <a:gdLst/>
                <a:ahLst/>
                <a:rect l="l" t="t" r="r" b="b"/>
                <a:pathLst>
                  <a:path w="468630" h="468630">
                    <a:moveTo>
                      <a:pt x="234264" y="0"/>
                    </a:moveTo>
                    <a:lnTo>
                      <a:pt x="281478" y="4759"/>
                    </a:lnTo>
                    <a:lnTo>
                      <a:pt x="325453" y="18408"/>
                    </a:lnTo>
                    <a:lnTo>
                      <a:pt x="365246" y="40006"/>
                    </a:lnTo>
                    <a:lnTo>
                      <a:pt x="399916" y="68611"/>
                    </a:lnTo>
                    <a:lnTo>
                      <a:pt x="428521" y="103281"/>
                    </a:lnTo>
                    <a:lnTo>
                      <a:pt x="450119" y="143075"/>
                    </a:lnTo>
                    <a:lnTo>
                      <a:pt x="463769" y="187049"/>
                    </a:lnTo>
                    <a:lnTo>
                      <a:pt x="468528" y="234264"/>
                    </a:lnTo>
                    <a:lnTo>
                      <a:pt x="463769" y="281474"/>
                    </a:lnTo>
                    <a:lnTo>
                      <a:pt x="450119" y="325448"/>
                    </a:lnTo>
                    <a:lnTo>
                      <a:pt x="428521" y="365241"/>
                    </a:lnTo>
                    <a:lnTo>
                      <a:pt x="399916" y="399911"/>
                    </a:lnTo>
                    <a:lnTo>
                      <a:pt x="365246" y="428518"/>
                    </a:lnTo>
                    <a:lnTo>
                      <a:pt x="325453" y="450117"/>
                    </a:lnTo>
                    <a:lnTo>
                      <a:pt x="281478" y="463768"/>
                    </a:lnTo>
                    <a:lnTo>
                      <a:pt x="234264" y="468528"/>
                    </a:lnTo>
                    <a:lnTo>
                      <a:pt x="187053" y="463768"/>
                    </a:lnTo>
                    <a:lnTo>
                      <a:pt x="143080" y="450117"/>
                    </a:lnTo>
                    <a:lnTo>
                      <a:pt x="103287" y="428518"/>
                    </a:lnTo>
                    <a:lnTo>
                      <a:pt x="68616" y="399911"/>
                    </a:lnTo>
                    <a:lnTo>
                      <a:pt x="40010" y="365241"/>
                    </a:lnTo>
                    <a:lnTo>
                      <a:pt x="18410" y="325448"/>
                    </a:lnTo>
                    <a:lnTo>
                      <a:pt x="4759" y="281474"/>
                    </a:lnTo>
                    <a:lnTo>
                      <a:pt x="0" y="234264"/>
                    </a:lnTo>
                    <a:lnTo>
                      <a:pt x="4759" y="187049"/>
                    </a:lnTo>
                    <a:lnTo>
                      <a:pt x="18410" y="143075"/>
                    </a:lnTo>
                    <a:lnTo>
                      <a:pt x="40010" y="103281"/>
                    </a:lnTo>
                    <a:lnTo>
                      <a:pt x="68616" y="68611"/>
                    </a:lnTo>
                    <a:lnTo>
                      <a:pt x="103287" y="40006"/>
                    </a:lnTo>
                    <a:lnTo>
                      <a:pt x="143080" y="18408"/>
                    </a:lnTo>
                    <a:lnTo>
                      <a:pt x="187053" y="4759"/>
                    </a:lnTo>
                    <a:lnTo>
                      <a:pt x="234264" y="0"/>
                    </a:lnTo>
                    <a:close/>
                  </a:path>
                </a:pathLst>
              </a:custGeom>
              <a:noFill/>
              <a:ln w="32400">
                <a:solidFill>
                  <a:srgbClr val="383838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pic>
            <p:nvPicPr>
              <p:cNvPr id="1306" name="object 27" descr=""/>
              <p:cNvPicPr/>
              <p:nvPr/>
            </p:nvPicPr>
            <p:blipFill>
              <a:blip r:embed="rId1"/>
              <a:stretch/>
            </p:blipFill>
            <p:spPr>
              <a:xfrm>
                <a:off x="2115360" y="2886840"/>
                <a:ext cx="167040" cy="167040"/>
              </a:xfrm>
              <a:prstGeom prst="rect">
                <a:avLst/>
              </a:prstGeom>
              <a:ln w="0">
                <a:noFill/>
              </a:ln>
            </p:spPr>
          </p:pic>
          <p:sp>
            <p:nvSpPr>
              <p:cNvPr id="1307" name="object 28"/>
              <p:cNvSpPr/>
              <p:nvPr/>
            </p:nvSpPr>
            <p:spPr>
              <a:xfrm>
                <a:off x="3015360" y="2376000"/>
                <a:ext cx="163080" cy="163080"/>
              </a:xfrm>
              <a:custGeom>
                <a:avLst/>
                <a:gdLst/>
                <a:ahLst/>
                <a:rect l="l" t="t" r="r" b="b"/>
                <a:pathLst>
                  <a:path w="164464" h="164464">
                    <a:moveTo>
                      <a:pt x="123901" y="0"/>
                    </a:moveTo>
                    <a:lnTo>
                      <a:pt x="93243" y="33985"/>
                    </a:lnTo>
                    <a:lnTo>
                      <a:pt x="83043" y="42665"/>
                    </a:lnTo>
                    <a:lnTo>
                      <a:pt x="71143" y="48318"/>
                    </a:lnTo>
                    <a:lnTo>
                      <a:pt x="58194" y="50735"/>
                    </a:lnTo>
                    <a:lnTo>
                      <a:pt x="44843" y="49707"/>
                    </a:lnTo>
                    <a:lnTo>
                      <a:pt x="0" y="40258"/>
                    </a:lnTo>
                    <a:lnTo>
                      <a:pt x="33985" y="70916"/>
                    </a:lnTo>
                    <a:lnTo>
                      <a:pt x="42666" y="81117"/>
                    </a:lnTo>
                    <a:lnTo>
                      <a:pt x="48320" y="93016"/>
                    </a:lnTo>
                    <a:lnTo>
                      <a:pt x="50740" y="105965"/>
                    </a:lnTo>
                    <a:lnTo>
                      <a:pt x="49720" y="119316"/>
                    </a:lnTo>
                    <a:lnTo>
                      <a:pt x="40258" y="164160"/>
                    </a:lnTo>
                    <a:lnTo>
                      <a:pt x="70942" y="130162"/>
                    </a:lnTo>
                    <a:lnTo>
                      <a:pt x="81142" y="121481"/>
                    </a:lnTo>
                    <a:lnTo>
                      <a:pt x="93041" y="115827"/>
                    </a:lnTo>
                    <a:lnTo>
                      <a:pt x="105991" y="113406"/>
                    </a:lnTo>
                    <a:lnTo>
                      <a:pt x="119341" y="114426"/>
                    </a:lnTo>
                    <a:lnTo>
                      <a:pt x="164160" y="123901"/>
                    </a:lnTo>
                    <a:lnTo>
                      <a:pt x="130149" y="93179"/>
                    </a:lnTo>
                    <a:lnTo>
                      <a:pt x="121481" y="82988"/>
                    </a:lnTo>
                    <a:lnTo>
                      <a:pt x="115830" y="71097"/>
                    </a:lnTo>
                    <a:lnTo>
                      <a:pt x="113408" y="58154"/>
                    </a:lnTo>
                    <a:lnTo>
                      <a:pt x="114426" y="44805"/>
                    </a:lnTo>
                    <a:lnTo>
                      <a:pt x="123901" y="0"/>
                    </a:lnTo>
                    <a:close/>
                  </a:path>
                </a:pathLst>
              </a:custGeom>
              <a:solidFill>
                <a:srgbClr val="533b8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pic>
            <p:nvPicPr>
              <p:cNvPr id="1308" name="object 29" descr=""/>
              <p:cNvPicPr/>
              <p:nvPr/>
            </p:nvPicPr>
            <p:blipFill>
              <a:blip r:embed="rId2"/>
              <a:stretch/>
            </p:blipFill>
            <p:spPr>
              <a:xfrm>
                <a:off x="3175560" y="2911320"/>
                <a:ext cx="117720" cy="11772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1309" name="object 30" descr=""/>
              <p:cNvPicPr/>
              <p:nvPr/>
            </p:nvPicPr>
            <p:blipFill>
              <a:blip r:embed="rId3"/>
              <a:stretch/>
            </p:blipFill>
            <p:spPr>
              <a:xfrm>
                <a:off x="2296080" y="3260520"/>
                <a:ext cx="99000" cy="9900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1310" name="object 31" descr=""/>
              <p:cNvPicPr/>
              <p:nvPr/>
            </p:nvPicPr>
            <p:blipFill>
              <a:blip r:embed="rId4"/>
              <a:stretch/>
            </p:blipFill>
            <p:spPr>
              <a:xfrm>
                <a:off x="2992320" y="3248640"/>
                <a:ext cx="65520" cy="65520"/>
              </a:xfrm>
              <a:prstGeom prst="rect">
                <a:avLst/>
              </a:prstGeom>
              <a:ln w="0">
                <a:noFill/>
              </a:ln>
            </p:spPr>
          </p:pic>
          <p:sp>
            <p:nvSpPr>
              <p:cNvPr id="1311" name="object 32"/>
              <p:cNvSpPr/>
              <p:nvPr/>
            </p:nvSpPr>
            <p:spPr>
              <a:xfrm>
                <a:off x="2950560" y="2314440"/>
                <a:ext cx="61920" cy="61920"/>
              </a:xfrm>
              <a:custGeom>
                <a:avLst/>
                <a:gdLst/>
                <a:ahLst/>
                <a:rect l="l" t="t" r="r" b="b"/>
                <a:pathLst>
                  <a:path w="63500" h="63500">
                    <a:moveTo>
                      <a:pt x="16776" y="0"/>
                    </a:moveTo>
                    <a:lnTo>
                      <a:pt x="20929" y="23761"/>
                    </a:lnTo>
                    <a:lnTo>
                      <a:pt x="18440" y="30632"/>
                    </a:lnTo>
                    <a:lnTo>
                      <a:pt x="0" y="46100"/>
                    </a:lnTo>
                    <a:lnTo>
                      <a:pt x="23736" y="41948"/>
                    </a:lnTo>
                    <a:lnTo>
                      <a:pt x="30594" y="44437"/>
                    </a:lnTo>
                    <a:lnTo>
                      <a:pt x="46101" y="62877"/>
                    </a:lnTo>
                    <a:lnTo>
                      <a:pt x="43116" y="45923"/>
                    </a:lnTo>
                    <a:lnTo>
                      <a:pt x="41922" y="39166"/>
                    </a:lnTo>
                    <a:lnTo>
                      <a:pt x="44437" y="32296"/>
                    </a:lnTo>
                    <a:lnTo>
                      <a:pt x="62877" y="16776"/>
                    </a:lnTo>
                    <a:lnTo>
                      <a:pt x="39116" y="20916"/>
                    </a:lnTo>
                    <a:lnTo>
                      <a:pt x="32258" y="18427"/>
                    </a:lnTo>
                    <a:lnTo>
                      <a:pt x="16776" y="0"/>
                    </a:lnTo>
                    <a:close/>
                  </a:path>
                </a:pathLst>
              </a:custGeom>
              <a:solidFill>
                <a:srgbClr val="533b8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pic>
            <p:nvPicPr>
              <p:cNvPr id="1312" name="object 33" descr=""/>
              <p:cNvPicPr/>
              <p:nvPr/>
            </p:nvPicPr>
            <p:blipFill>
              <a:blip r:embed="rId5"/>
              <a:stretch/>
            </p:blipFill>
            <p:spPr>
              <a:xfrm>
                <a:off x="2216520" y="2625120"/>
                <a:ext cx="65520" cy="65520"/>
              </a:xfrm>
              <a:prstGeom prst="rect">
                <a:avLst/>
              </a:prstGeom>
              <a:ln w="0">
                <a:noFill/>
              </a:ln>
            </p:spPr>
          </p:pic>
          <p:sp>
            <p:nvSpPr>
              <p:cNvPr id="1313" name="object 34"/>
              <p:cNvSpPr/>
              <p:nvPr/>
            </p:nvSpPr>
            <p:spPr>
              <a:xfrm>
                <a:off x="2551320" y="2550240"/>
                <a:ext cx="281880" cy="203760"/>
              </a:xfrm>
              <a:custGeom>
                <a:avLst/>
                <a:gdLst/>
                <a:ahLst/>
                <a:rect l="l" t="t" r="r" b="b"/>
                <a:pathLst>
                  <a:path w="283210" h="205105">
                    <a:moveTo>
                      <a:pt x="257035" y="0"/>
                    </a:moveTo>
                    <a:lnTo>
                      <a:pt x="25704" y="0"/>
                    </a:lnTo>
                    <a:lnTo>
                      <a:pt x="15709" y="2039"/>
                    </a:lnTo>
                    <a:lnTo>
                      <a:pt x="7546" y="7551"/>
                    </a:lnTo>
                    <a:lnTo>
                      <a:pt x="2037" y="15714"/>
                    </a:lnTo>
                    <a:lnTo>
                      <a:pt x="0" y="25704"/>
                    </a:lnTo>
                    <a:lnTo>
                      <a:pt x="0" y="179933"/>
                    </a:lnTo>
                    <a:lnTo>
                      <a:pt x="2044" y="189912"/>
                    </a:lnTo>
                    <a:lnTo>
                      <a:pt x="7556" y="198064"/>
                    </a:lnTo>
                    <a:lnTo>
                      <a:pt x="15716" y="203570"/>
                    </a:lnTo>
                    <a:lnTo>
                      <a:pt x="21543" y="204762"/>
                    </a:lnTo>
                    <a:lnTo>
                      <a:pt x="77114" y="204762"/>
                    </a:lnTo>
                    <a:lnTo>
                      <a:pt x="77114" y="179933"/>
                    </a:lnTo>
                    <a:lnTo>
                      <a:pt x="25704" y="179933"/>
                    </a:lnTo>
                    <a:lnTo>
                      <a:pt x="25704" y="25704"/>
                    </a:lnTo>
                    <a:lnTo>
                      <a:pt x="257035" y="25704"/>
                    </a:lnTo>
                    <a:lnTo>
                      <a:pt x="257035" y="0"/>
                    </a:lnTo>
                    <a:close/>
                  </a:path>
                  <a:path w="283210" h="205105">
                    <a:moveTo>
                      <a:pt x="154216" y="102819"/>
                    </a:moveTo>
                    <a:lnTo>
                      <a:pt x="102819" y="102819"/>
                    </a:lnTo>
                    <a:lnTo>
                      <a:pt x="102819" y="125691"/>
                    </a:lnTo>
                    <a:lnTo>
                      <a:pt x="93695" y="137762"/>
                    </a:lnTo>
                    <a:lnTo>
                      <a:pt x="90033" y="151901"/>
                    </a:lnTo>
                    <a:lnTo>
                      <a:pt x="91939" y="166379"/>
                    </a:lnTo>
                    <a:lnTo>
                      <a:pt x="99517" y="179463"/>
                    </a:lnTo>
                    <a:lnTo>
                      <a:pt x="100545" y="180632"/>
                    </a:lnTo>
                    <a:lnTo>
                      <a:pt x="101650" y="181737"/>
                    </a:lnTo>
                    <a:lnTo>
                      <a:pt x="102804" y="182752"/>
                    </a:lnTo>
                    <a:lnTo>
                      <a:pt x="102818" y="204762"/>
                    </a:lnTo>
                    <a:lnTo>
                      <a:pt x="154216" y="204762"/>
                    </a:lnTo>
                    <a:lnTo>
                      <a:pt x="154216" y="182752"/>
                    </a:lnTo>
                    <a:lnTo>
                      <a:pt x="161214" y="173507"/>
                    </a:lnTo>
                    <a:lnTo>
                      <a:pt x="128511" y="173507"/>
                    </a:lnTo>
                    <a:lnTo>
                      <a:pt x="120981" y="171977"/>
                    </a:lnTo>
                    <a:lnTo>
                      <a:pt x="114853" y="167838"/>
                    </a:lnTo>
                    <a:lnTo>
                      <a:pt x="110723" y="161711"/>
                    </a:lnTo>
                    <a:lnTo>
                      <a:pt x="109207" y="154216"/>
                    </a:lnTo>
                    <a:lnTo>
                      <a:pt x="110725" y="146697"/>
                    </a:lnTo>
                    <a:lnTo>
                      <a:pt x="114863" y="140557"/>
                    </a:lnTo>
                    <a:lnTo>
                      <a:pt x="120999" y="136417"/>
                    </a:lnTo>
                    <a:lnTo>
                      <a:pt x="128511" y="134899"/>
                    </a:lnTo>
                    <a:lnTo>
                      <a:pt x="160946" y="134899"/>
                    </a:lnTo>
                    <a:lnTo>
                      <a:pt x="157518" y="128981"/>
                    </a:lnTo>
                    <a:lnTo>
                      <a:pt x="156489" y="127825"/>
                    </a:lnTo>
                    <a:lnTo>
                      <a:pt x="155384" y="126720"/>
                    </a:lnTo>
                    <a:lnTo>
                      <a:pt x="154230" y="125691"/>
                    </a:lnTo>
                    <a:lnTo>
                      <a:pt x="154216" y="102819"/>
                    </a:lnTo>
                    <a:close/>
                  </a:path>
                  <a:path w="283210" h="205105">
                    <a:moveTo>
                      <a:pt x="269875" y="51409"/>
                    </a:moveTo>
                    <a:lnTo>
                      <a:pt x="192773" y="51409"/>
                    </a:lnTo>
                    <a:lnTo>
                      <a:pt x="185877" y="51879"/>
                    </a:lnTo>
                    <a:lnTo>
                      <a:pt x="180390" y="57365"/>
                    </a:lnTo>
                    <a:lnTo>
                      <a:pt x="179920" y="64262"/>
                    </a:lnTo>
                    <a:lnTo>
                      <a:pt x="179920" y="192773"/>
                    </a:lnTo>
                    <a:lnTo>
                      <a:pt x="180403" y="199669"/>
                    </a:lnTo>
                    <a:lnTo>
                      <a:pt x="185508" y="204762"/>
                    </a:lnTo>
                    <a:lnTo>
                      <a:pt x="277139" y="204762"/>
                    </a:lnTo>
                    <a:lnTo>
                      <a:pt x="282257" y="199643"/>
                    </a:lnTo>
                    <a:lnTo>
                      <a:pt x="282725" y="192773"/>
                    </a:lnTo>
                    <a:lnTo>
                      <a:pt x="282727" y="179933"/>
                    </a:lnTo>
                    <a:lnTo>
                      <a:pt x="205612" y="179933"/>
                    </a:lnTo>
                    <a:lnTo>
                      <a:pt x="205612" y="77114"/>
                    </a:lnTo>
                    <a:lnTo>
                      <a:pt x="282727" y="77114"/>
                    </a:lnTo>
                    <a:lnTo>
                      <a:pt x="282727" y="64262"/>
                    </a:lnTo>
                    <a:lnTo>
                      <a:pt x="282257" y="57365"/>
                    </a:lnTo>
                    <a:lnTo>
                      <a:pt x="276771" y="51879"/>
                    </a:lnTo>
                    <a:lnTo>
                      <a:pt x="269875" y="51409"/>
                    </a:lnTo>
                    <a:close/>
                  </a:path>
                  <a:path w="283210" h="205105">
                    <a:moveTo>
                      <a:pt x="282727" y="77114"/>
                    </a:moveTo>
                    <a:lnTo>
                      <a:pt x="257009" y="77114"/>
                    </a:lnTo>
                    <a:lnTo>
                      <a:pt x="257035" y="179933"/>
                    </a:lnTo>
                    <a:lnTo>
                      <a:pt x="282727" y="179933"/>
                    </a:lnTo>
                    <a:lnTo>
                      <a:pt x="282727" y="77114"/>
                    </a:lnTo>
                    <a:close/>
                  </a:path>
                  <a:path w="283210" h="205105">
                    <a:moveTo>
                      <a:pt x="160946" y="134899"/>
                    </a:moveTo>
                    <a:lnTo>
                      <a:pt x="128511" y="134899"/>
                    </a:lnTo>
                    <a:lnTo>
                      <a:pt x="136020" y="136417"/>
                    </a:lnTo>
                    <a:lnTo>
                      <a:pt x="142152" y="140557"/>
                    </a:lnTo>
                    <a:lnTo>
                      <a:pt x="146286" y="146697"/>
                    </a:lnTo>
                    <a:lnTo>
                      <a:pt x="147802" y="154216"/>
                    </a:lnTo>
                    <a:lnTo>
                      <a:pt x="146301" y="161720"/>
                    </a:lnTo>
                    <a:lnTo>
                      <a:pt x="142176" y="167852"/>
                    </a:lnTo>
                    <a:lnTo>
                      <a:pt x="136088" y="171977"/>
                    </a:lnTo>
                    <a:lnTo>
                      <a:pt x="128600" y="173507"/>
                    </a:lnTo>
                    <a:lnTo>
                      <a:pt x="161214" y="173507"/>
                    </a:lnTo>
                    <a:lnTo>
                      <a:pt x="163347" y="170689"/>
                    </a:lnTo>
                    <a:lnTo>
                      <a:pt x="167011" y="156552"/>
                    </a:lnTo>
                    <a:lnTo>
                      <a:pt x="165103" y="142072"/>
                    </a:lnTo>
                    <a:lnTo>
                      <a:pt x="160946" y="134899"/>
                    </a:lnTo>
                    <a:close/>
                  </a:path>
                </a:pathLst>
              </a:custGeom>
              <a:solidFill>
                <a:srgbClr val="383838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314" name="object 35"/>
              <p:cNvSpPr/>
              <p:nvPr/>
            </p:nvSpPr>
            <p:spPr>
              <a:xfrm>
                <a:off x="1260720" y="3562200"/>
                <a:ext cx="2862360" cy="1889640"/>
              </a:xfrm>
              <a:custGeom>
                <a:avLst/>
                <a:gdLst/>
                <a:ahLst/>
                <a:rect l="l" t="t" r="r" b="b"/>
                <a:pathLst>
                  <a:path w="2863850" h="1891029">
                    <a:moveTo>
                      <a:pt x="2711297" y="0"/>
                    </a:moveTo>
                    <a:lnTo>
                      <a:pt x="152400" y="0"/>
                    </a:lnTo>
                    <a:lnTo>
                      <a:pt x="104231" y="7769"/>
                    </a:lnTo>
                    <a:lnTo>
                      <a:pt x="62396" y="29405"/>
                    </a:lnTo>
                    <a:lnTo>
                      <a:pt x="29405" y="62396"/>
                    </a:lnTo>
                    <a:lnTo>
                      <a:pt x="7769" y="104231"/>
                    </a:lnTo>
                    <a:lnTo>
                      <a:pt x="0" y="152400"/>
                    </a:lnTo>
                    <a:lnTo>
                      <a:pt x="0" y="1738160"/>
                    </a:lnTo>
                    <a:lnTo>
                      <a:pt x="7769" y="1786328"/>
                    </a:lnTo>
                    <a:lnTo>
                      <a:pt x="29405" y="1828163"/>
                    </a:lnTo>
                    <a:lnTo>
                      <a:pt x="62396" y="1861154"/>
                    </a:lnTo>
                    <a:lnTo>
                      <a:pt x="104231" y="1882790"/>
                    </a:lnTo>
                    <a:lnTo>
                      <a:pt x="152400" y="1890560"/>
                    </a:lnTo>
                    <a:lnTo>
                      <a:pt x="2711297" y="1890560"/>
                    </a:lnTo>
                    <a:lnTo>
                      <a:pt x="2759465" y="1882790"/>
                    </a:lnTo>
                    <a:lnTo>
                      <a:pt x="2801300" y="1861154"/>
                    </a:lnTo>
                    <a:lnTo>
                      <a:pt x="2834291" y="1828163"/>
                    </a:lnTo>
                    <a:lnTo>
                      <a:pt x="2855927" y="1786328"/>
                    </a:lnTo>
                    <a:lnTo>
                      <a:pt x="2863697" y="1738160"/>
                    </a:lnTo>
                    <a:lnTo>
                      <a:pt x="2863697" y="152400"/>
                    </a:lnTo>
                    <a:lnTo>
                      <a:pt x="2855927" y="104231"/>
                    </a:lnTo>
                    <a:lnTo>
                      <a:pt x="2834291" y="62396"/>
                    </a:lnTo>
                    <a:lnTo>
                      <a:pt x="2801300" y="29405"/>
                    </a:lnTo>
                    <a:lnTo>
                      <a:pt x="2759465" y="7769"/>
                    </a:lnTo>
                    <a:lnTo>
                      <a:pt x="2711297" y="0"/>
                    </a:lnTo>
                    <a:close/>
                  </a:path>
                </a:pathLst>
              </a:custGeom>
              <a:solidFill>
                <a:srgbClr val="533b8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1315" name="object 37"/>
            <p:cNvGrpSpPr/>
            <p:nvPr/>
          </p:nvGrpSpPr>
          <p:grpSpPr>
            <a:xfrm>
              <a:off x="4544640" y="1772640"/>
              <a:ext cx="2862360" cy="3679200"/>
              <a:chOff x="4544640" y="1772640"/>
              <a:chExt cx="2862360" cy="3679200"/>
            </a:xfrm>
          </p:grpSpPr>
          <p:sp>
            <p:nvSpPr>
              <p:cNvPr id="1316" name="object 38"/>
              <p:cNvSpPr/>
              <p:nvPr/>
            </p:nvSpPr>
            <p:spPr>
              <a:xfrm>
                <a:off x="6069960" y="1972800"/>
                <a:ext cx="815040" cy="833760"/>
              </a:xfrm>
              <a:custGeom>
                <a:avLst/>
                <a:gdLst/>
                <a:ahLst/>
                <a:rect l="l" t="t" r="r" b="b"/>
                <a:pathLst>
                  <a:path w="816609" h="835025">
                    <a:moveTo>
                      <a:pt x="0" y="0"/>
                    </a:moveTo>
                    <a:lnTo>
                      <a:pt x="48915" y="4532"/>
                    </a:lnTo>
                    <a:lnTo>
                      <a:pt x="97014" y="11714"/>
                    </a:lnTo>
                    <a:lnTo>
                      <a:pt x="144222" y="21471"/>
                    </a:lnTo>
                    <a:lnTo>
                      <a:pt x="190465" y="33728"/>
                    </a:lnTo>
                    <a:lnTo>
                      <a:pt x="235668" y="48410"/>
                    </a:lnTo>
                    <a:lnTo>
                      <a:pt x="279757" y="65444"/>
                    </a:lnTo>
                    <a:lnTo>
                      <a:pt x="322658" y="84754"/>
                    </a:lnTo>
                    <a:lnTo>
                      <a:pt x="364296" y="106267"/>
                    </a:lnTo>
                    <a:lnTo>
                      <a:pt x="404596" y="129908"/>
                    </a:lnTo>
                    <a:lnTo>
                      <a:pt x="443484" y="155602"/>
                    </a:lnTo>
                    <a:lnTo>
                      <a:pt x="480885" y="183275"/>
                    </a:lnTo>
                    <a:lnTo>
                      <a:pt x="516726" y="212853"/>
                    </a:lnTo>
                    <a:lnTo>
                      <a:pt x="550931" y="244260"/>
                    </a:lnTo>
                    <a:lnTo>
                      <a:pt x="583427" y="277424"/>
                    </a:lnTo>
                    <a:lnTo>
                      <a:pt x="614138" y="312268"/>
                    </a:lnTo>
                    <a:lnTo>
                      <a:pt x="642990" y="348719"/>
                    </a:lnTo>
                    <a:lnTo>
                      <a:pt x="669910" y="386703"/>
                    </a:lnTo>
                    <a:lnTo>
                      <a:pt x="694821" y="426144"/>
                    </a:lnTo>
                    <a:lnTo>
                      <a:pt x="717651" y="466968"/>
                    </a:lnTo>
                    <a:lnTo>
                      <a:pt x="738323" y="509101"/>
                    </a:lnTo>
                    <a:lnTo>
                      <a:pt x="756765" y="552469"/>
                    </a:lnTo>
                    <a:lnTo>
                      <a:pt x="772901" y="596997"/>
                    </a:lnTo>
                    <a:lnTo>
                      <a:pt x="786658" y="642610"/>
                    </a:lnTo>
                    <a:lnTo>
                      <a:pt x="797959" y="689234"/>
                    </a:lnTo>
                    <a:lnTo>
                      <a:pt x="806732" y="736794"/>
                    </a:lnTo>
                    <a:lnTo>
                      <a:pt x="812902" y="785217"/>
                    </a:lnTo>
                    <a:lnTo>
                      <a:pt x="816394" y="834428"/>
                    </a:lnTo>
                  </a:path>
                </a:pathLst>
              </a:custGeom>
              <a:noFill/>
              <a:ln w="15120">
                <a:solidFill>
                  <a:srgbClr val="1b1937"/>
                </a:solidFill>
                <a:prstDash val="dash"/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317" name="object 39"/>
              <p:cNvSpPr/>
              <p:nvPr/>
            </p:nvSpPr>
            <p:spPr>
              <a:xfrm>
                <a:off x="6050880" y="2902320"/>
                <a:ext cx="833760" cy="815040"/>
              </a:xfrm>
              <a:custGeom>
                <a:avLst/>
                <a:gdLst/>
                <a:ahLst/>
                <a:rect l="l" t="t" r="r" b="b"/>
                <a:pathLst>
                  <a:path w="835025" h="816610">
                    <a:moveTo>
                      <a:pt x="834428" y="0"/>
                    </a:moveTo>
                    <a:lnTo>
                      <a:pt x="829895" y="48915"/>
                    </a:lnTo>
                    <a:lnTo>
                      <a:pt x="822713" y="97014"/>
                    </a:lnTo>
                    <a:lnTo>
                      <a:pt x="812956" y="144222"/>
                    </a:lnTo>
                    <a:lnTo>
                      <a:pt x="800700" y="190465"/>
                    </a:lnTo>
                    <a:lnTo>
                      <a:pt x="786017" y="235668"/>
                    </a:lnTo>
                    <a:lnTo>
                      <a:pt x="768983" y="279757"/>
                    </a:lnTo>
                    <a:lnTo>
                      <a:pt x="749673" y="322658"/>
                    </a:lnTo>
                    <a:lnTo>
                      <a:pt x="728160" y="364296"/>
                    </a:lnTo>
                    <a:lnTo>
                      <a:pt x="704519" y="404596"/>
                    </a:lnTo>
                    <a:lnTo>
                      <a:pt x="678825" y="443484"/>
                    </a:lnTo>
                    <a:lnTo>
                      <a:pt x="651152" y="480885"/>
                    </a:lnTo>
                    <a:lnTo>
                      <a:pt x="621574" y="516726"/>
                    </a:lnTo>
                    <a:lnTo>
                      <a:pt x="590167" y="550931"/>
                    </a:lnTo>
                    <a:lnTo>
                      <a:pt x="557003" y="583427"/>
                    </a:lnTo>
                    <a:lnTo>
                      <a:pt x="522159" y="614138"/>
                    </a:lnTo>
                    <a:lnTo>
                      <a:pt x="485708" y="642990"/>
                    </a:lnTo>
                    <a:lnTo>
                      <a:pt x="447724" y="669910"/>
                    </a:lnTo>
                    <a:lnTo>
                      <a:pt x="408283" y="694821"/>
                    </a:lnTo>
                    <a:lnTo>
                      <a:pt x="367459" y="717651"/>
                    </a:lnTo>
                    <a:lnTo>
                      <a:pt x="325326" y="738323"/>
                    </a:lnTo>
                    <a:lnTo>
                      <a:pt x="281958" y="756765"/>
                    </a:lnTo>
                    <a:lnTo>
                      <a:pt x="237430" y="772901"/>
                    </a:lnTo>
                    <a:lnTo>
                      <a:pt x="191817" y="786658"/>
                    </a:lnTo>
                    <a:lnTo>
                      <a:pt x="145193" y="797959"/>
                    </a:lnTo>
                    <a:lnTo>
                      <a:pt x="97633" y="806732"/>
                    </a:lnTo>
                    <a:lnTo>
                      <a:pt x="49210" y="812902"/>
                    </a:lnTo>
                    <a:lnTo>
                      <a:pt x="0" y="816394"/>
                    </a:lnTo>
                  </a:path>
                </a:pathLst>
              </a:custGeom>
              <a:noFill/>
              <a:ln w="15120">
                <a:solidFill>
                  <a:srgbClr val="1b1937"/>
                </a:solidFill>
                <a:prstDash val="dash"/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318" name="object 40"/>
              <p:cNvSpPr/>
              <p:nvPr/>
            </p:nvSpPr>
            <p:spPr>
              <a:xfrm>
                <a:off x="6886800" y="2826000"/>
                <a:ext cx="360" cy="37440"/>
              </a:xfrm>
              <a:custGeom>
                <a:avLst/>
                <a:gdLst/>
                <a:ahLst/>
                <a:rect l="l" t="t" r="r" b="b"/>
                <a:pathLst>
                  <a:path w="634" h="38735">
                    <a:moveTo>
                      <a:pt x="0" y="0"/>
                    </a:moveTo>
                    <a:lnTo>
                      <a:pt x="127" y="6350"/>
                    </a:lnTo>
                    <a:lnTo>
                      <a:pt x="203" y="12700"/>
                    </a:lnTo>
                    <a:lnTo>
                      <a:pt x="203" y="19075"/>
                    </a:lnTo>
                    <a:lnTo>
                      <a:pt x="203" y="25450"/>
                    </a:lnTo>
                    <a:lnTo>
                      <a:pt x="127" y="31813"/>
                    </a:lnTo>
                    <a:lnTo>
                      <a:pt x="0" y="38163"/>
                    </a:lnTo>
                  </a:path>
                </a:pathLst>
              </a:custGeom>
              <a:noFill/>
              <a:ln w="15120">
                <a:solidFill>
                  <a:srgbClr val="1b1937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319" name="object 41"/>
              <p:cNvSpPr/>
              <p:nvPr/>
            </p:nvSpPr>
            <p:spPr>
              <a:xfrm>
                <a:off x="5139000" y="2883240"/>
                <a:ext cx="815040" cy="833760"/>
              </a:xfrm>
              <a:custGeom>
                <a:avLst/>
                <a:gdLst/>
                <a:ahLst/>
                <a:rect l="l" t="t" r="r" b="b"/>
                <a:pathLst>
                  <a:path w="816610" h="835025">
                    <a:moveTo>
                      <a:pt x="816394" y="834428"/>
                    </a:moveTo>
                    <a:lnTo>
                      <a:pt x="767478" y="829895"/>
                    </a:lnTo>
                    <a:lnTo>
                      <a:pt x="719379" y="822713"/>
                    </a:lnTo>
                    <a:lnTo>
                      <a:pt x="672171" y="812956"/>
                    </a:lnTo>
                    <a:lnTo>
                      <a:pt x="625928" y="800700"/>
                    </a:lnTo>
                    <a:lnTo>
                      <a:pt x="580725" y="786017"/>
                    </a:lnTo>
                    <a:lnTo>
                      <a:pt x="536636" y="768983"/>
                    </a:lnTo>
                    <a:lnTo>
                      <a:pt x="493735" y="749673"/>
                    </a:lnTo>
                    <a:lnTo>
                      <a:pt x="452097" y="728160"/>
                    </a:lnTo>
                    <a:lnTo>
                      <a:pt x="411797" y="704519"/>
                    </a:lnTo>
                    <a:lnTo>
                      <a:pt x="372909" y="678825"/>
                    </a:lnTo>
                    <a:lnTo>
                      <a:pt x="335508" y="651152"/>
                    </a:lnTo>
                    <a:lnTo>
                      <a:pt x="299667" y="621574"/>
                    </a:lnTo>
                    <a:lnTo>
                      <a:pt x="265462" y="590167"/>
                    </a:lnTo>
                    <a:lnTo>
                      <a:pt x="232966" y="557003"/>
                    </a:lnTo>
                    <a:lnTo>
                      <a:pt x="202255" y="522159"/>
                    </a:lnTo>
                    <a:lnTo>
                      <a:pt x="173403" y="485708"/>
                    </a:lnTo>
                    <a:lnTo>
                      <a:pt x="146483" y="447724"/>
                    </a:lnTo>
                    <a:lnTo>
                      <a:pt x="121572" y="408283"/>
                    </a:lnTo>
                    <a:lnTo>
                      <a:pt x="98742" y="367459"/>
                    </a:lnTo>
                    <a:lnTo>
                      <a:pt x="78070" y="325326"/>
                    </a:lnTo>
                    <a:lnTo>
                      <a:pt x="59628" y="281958"/>
                    </a:lnTo>
                    <a:lnTo>
                      <a:pt x="43492" y="237430"/>
                    </a:lnTo>
                    <a:lnTo>
                      <a:pt x="29735" y="191817"/>
                    </a:lnTo>
                    <a:lnTo>
                      <a:pt x="18434" y="145193"/>
                    </a:lnTo>
                    <a:lnTo>
                      <a:pt x="9661" y="97633"/>
                    </a:lnTo>
                    <a:lnTo>
                      <a:pt x="3491" y="49210"/>
                    </a:lnTo>
                    <a:lnTo>
                      <a:pt x="0" y="0"/>
                    </a:lnTo>
                  </a:path>
                </a:pathLst>
              </a:custGeom>
              <a:noFill/>
              <a:ln w="15120">
                <a:solidFill>
                  <a:srgbClr val="1b1937"/>
                </a:solidFill>
                <a:prstDash val="dash"/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320" name="object 42"/>
              <p:cNvSpPr/>
              <p:nvPr/>
            </p:nvSpPr>
            <p:spPr>
              <a:xfrm>
                <a:off x="5993640" y="3719520"/>
                <a:ext cx="37440" cy="360"/>
              </a:xfrm>
              <a:custGeom>
                <a:avLst/>
                <a:gdLst/>
                <a:ahLst/>
                <a:rect l="l" t="t" r="r" b="b"/>
                <a:pathLst>
                  <a:path w="38735" h="635">
                    <a:moveTo>
                      <a:pt x="38150" y="0"/>
                    </a:moveTo>
                    <a:lnTo>
                      <a:pt x="31813" y="139"/>
                    </a:lnTo>
                    <a:lnTo>
                      <a:pt x="25450" y="215"/>
                    </a:lnTo>
                    <a:lnTo>
                      <a:pt x="19075" y="215"/>
                    </a:lnTo>
                    <a:lnTo>
                      <a:pt x="12699" y="215"/>
                    </a:lnTo>
                    <a:lnTo>
                      <a:pt x="6337" y="139"/>
                    </a:lnTo>
                    <a:lnTo>
                      <a:pt x="0" y="0"/>
                    </a:lnTo>
                  </a:path>
                </a:pathLst>
              </a:custGeom>
              <a:noFill/>
              <a:ln w="15120">
                <a:solidFill>
                  <a:srgbClr val="1b1937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321" name="object 43"/>
              <p:cNvSpPr/>
              <p:nvPr/>
            </p:nvSpPr>
            <p:spPr>
              <a:xfrm>
                <a:off x="5140080" y="1971720"/>
                <a:ext cx="833760" cy="815040"/>
              </a:xfrm>
              <a:custGeom>
                <a:avLst/>
                <a:gdLst/>
                <a:ahLst/>
                <a:rect l="l" t="t" r="r" b="b"/>
                <a:pathLst>
                  <a:path w="835025" h="816610">
                    <a:moveTo>
                      <a:pt x="0" y="816394"/>
                    </a:moveTo>
                    <a:lnTo>
                      <a:pt x="4532" y="767478"/>
                    </a:lnTo>
                    <a:lnTo>
                      <a:pt x="11714" y="719379"/>
                    </a:lnTo>
                    <a:lnTo>
                      <a:pt x="21471" y="672171"/>
                    </a:lnTo>
                    <a:lnTo>
                      <a:pt x="33728" y="625928"/>
                    </a:lnTo>
                    <a:lnTo>
                      <a:pt x="48410" y="580725"/>
                    </a:lnTo>
                    <a:lnTo>
                      <a:pt x="65444" y="536636"/>
                    </a:lnTo>
                    <a:lnTo>
                      <a:pt x="84754" y="493735"/>
                    </a:lnTo>
                    <a:lnTo>
                      <a:pt x="106267" y="452097"/>
                    </a:lnTo>
                    <a:lnTo>
                      <a:pt x="129908" y="411797"/>
                    </a:lnTo>
                    <a:lnTo>
                      <a:pt x="155602" y="372909"/>
                    </a:lnTo>
                    <a:lnTo>
                      <a:pt x="183275" y="335508"/>
                    </a:lnTo>
                    <a:lnTo>
                      <a:pt x="212853" y="299667"/>
                    </a:lnTo>
                    <a:lnTo>
                      <a:pt x="244260" y="265462"/>
                    </a:lnTo>
                    <a:lnTo>
                      <a:pt x="277424" y="232966"/>
                    </a:lnTo>
                    <a:lnTo>
                      <a:pt x="312268" y="202255"/>
                    </a:lnTo>
                    <a:lnTo>
                      <a:pt x="348719" y="173403"/>
                    </a:lnTo>
                    <a:lnTo>
                      <a:pt x="386703" y="146483"/>
                    </a:lnTo>
                    <a:lnTo>
                      <a:pt x="426144" y="121572"/>
                    </a:lnTo>
                    <a:lnTo>
                      <a:pt x="466968" y="98742"/>
                    </a:lnTo>
                    <a:lnTo>
                      <a:pt x="509101" y="78070"/>
                    </a:lnTo>
                    <a:lnTo>
                      <a:pt x="552469" y="59628"/>
                    </a:lnTo>
                    <a:lnTo>
                      <a:pt x="596997" y="43492"/>
                    </a:lnTo>
                    <a:lnTo>
                      <a:pt x="642610" y="29735"/>
                    </a:lnTo>
                    <a:lnTo>
                      <a:pt x="689234" y="18434"/>
                    </a:lnTo>
                    <a:lnTo>
                      <a:pt x="736794" y="9661"/>
                    </a:lnTo>
                    <a:lnTo>
                      <a:pt x="785217" y="3491"/>
                    </a:lnTo>
                    <a:lnTo>
                      <a:pt x="834428" y="0"/>
                    </a:lnTo>
                  </a:path>
                </a:pathLst>
              </a:custGeom>
              <a:noFill/>
              <a:ln w="15120">
                <a:solidFill>
                  <a:srgbClr val="1b1937"/>
                </a:solidFill>
                <a:prstDash val="dash"/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322" name="object 44"/>
              <p:cNvSpPr/>
              <p:nvPr/>
            </p:nvSpPr>
            <p:spPr>
              <a:xfrm>
                <a:off x="5138280" y="1971000"/>
                <a:ext cx="892800" cy="892800"/>
              </a:xfrm>
              <a:custGeom>
                <a:avLst/>
                <a:gdLst/>
                <a:ahLst/>
                <a:rect l="l" t="t" r="r" b="b"/>
                <a:pathLst>
                  <a:path w="894079" h="894080">
                    <a:moveTo>
                      <a:pt x="203" y="893495"/>
                    </a:moveTo>
                    <a:lnTo>
                      <a:pt x="63" y="887145"/>
                    </a:lnTo>
                    <a:lnTo>
                      <a:pt x="0" y="880783"/>
                    </a:lnTo>
                    <a:lnTo>
                      <a:pt x="0" y="874407"/>
                    </a:lnTo>
                    <a:lnTo>
                      <a:pt x="0" y="868032"/>
                    </a:lnTo>
                    <a:lnTo>
                      <a:pt x="63" y="861682"/>
                    </a:lnTo>
                    <a:lnTo>
                      <a:pt x="203" y="855332"/>
                    </a:lnTo>
                  </a:path>
                  <a:path w="894079" h="894080">
                    <a:moveTo>
                      <a:pt x="855332" y="203"/>
                    </a:moveTo>
                    <a:lnTo>
                      <a:pt x="861669" y="63"/>
                    </a:lnTo>
                    <a:lnTo>
                      <a:pt x="868032" y="0"/>
                    </a:lnTo>
                    <a:lnTo>
                      <a:pt x="874407" y="0"/>
                    </a:lnTo>
                    <a:lnTo>
                      <a:pt x="880783" y="0"/>
                    </a:lnTo>
                    <a:lnTo>
                      <a:pt x="887145" y="63"/>
                    </a:lnTo>
                    <a:lnTo>
                      <a:pt x="893483" y="203"/>
                    </a:lnTo>
                  </a:path>
                </a:pathLst>
              </a:custGeom>
              <a:noFill/>
              <a:ln w="15120">
                <a:solidFill>
                  <a:srgbClr val="1b1937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323" name="object 45"/>
              <p:cNvSpPr/>
              <p:nvPr/>
            </p:nvSpPr>
            <p:spPr>
              <a:xfrm>
                <a:off x="6069960" y="1774080"/>
                <a:ext cx="1013400" cy="1031760"/>
              </a:xfrm>
              <a:custGeom>
                <a:avLst/>
                <a:gdLst/>
                <a:ahLst/>
                <a:rect l="l" t="t" r="r" b="b"/>
                <a:pathLst>
                  <a:path w="1014729" h="1033144">
                    <a:moveTo>
                      <a:pt x="0" y="0"/>
                    </a:moveTo>
                    <a:lnTo>
                      <a:pt x="48496" y="3653"/>
                    </a:lnTo>
                    <a:lnTo>
                      <a:pt x="96369" y="9432"/>
                    </a:lnTo>
                    <a:lnTo>
                      <a:pt x="143570" y="17291"/>
                    </a:lnTo>
                    <a:lnTo>
                      <a:pt x="190053" y="27181"/>
                    </a:lnTo>
                    <a:lnTo>
                      <a:pt x="235768" y="39055"/>
                    </a:lnTo>
                    <a:lnTo>
                      <a:pt x="280670" y="52865"/>
                    </a:lnTo>
                    <a:lnTo>
                      <a:pt x="324711" y="68565"/>
                    </a:lnTo>
                    <a:lnTo>
                      <a:pt x="367842" y="86105"/>
                    </a:lnTo>
                    <a:lnTo>
                      <a:pt x="410017" y="105439"/>
                    </a:lnTo>
                    <a:lnTo>
                      <a:pt x="451187" y="126520"/>
                    </a:lnTo>
                    <a:lnTo>
                      <a:pt x="491306" y="149299"/>
                    </a:lnTo>
                    <a:lnTo>
                      <a:pt x="530325" y="173729"/>
                    </a:lnTo>
                    <a:lnTo>
                      <a:pt x="568198" y="199763"/>
                    </a:lnTo>
                    <a:lnTo>
                      <a:pt x="604877" y="227353"/>
                    </a:lnTo>
                    <a:lnTo>
                      <a:pt x="640313" y="256452"/>
                    </a:lnTo>
                    <a:lnTo>
                      <a:pt x="674460" y="287011"/>
                    </a:lnTo>
                    <a:lnTo>
                      <a:pt x="707270" y="318984"/>
                    </a:lnTo>
                    <a:lnTo>
                      <a:pt x="738696" y="352323"/>
                    </a:lnTo>
                    <a:lnTo>
                      <a:pt x="768690" y="386980"/>
                    </a:lnTo>
                    <a:lnTo>
                      <a:pt x="797204" y="422908"/>
                    </a:lnTo>
                    <a:lnTo>
                      <a:pt x="824191" y="460059"/>
                    </a:lnTo>
                    <a:lnTo>
                      <a:pt x="849603" y="498386"/>
                    </a:lnTo>
                    <a:lnTo>
                      <a:pt x="873393" y="537841"/>
                    </a:lnTo>
                    <a:lnTo>
                      <a:pt x="895514" y="578377"/>
                    </a:lnTo>
                    <a:lnTo>
                      <a:pt x="915917" y="619946"/>
                    </a:lnTo>
                    <a:lnTo>
                      <a:pt x="934555" y="662500"/>
                    </a:lnTo>
                    <a:lnTo>
                      <a:pt x="951381" y="705993"/>
                    </a:lnTo>
                    <a:lnTo>
                      <a:pt x="966348" y="750376"/>
                    </a:lnTo>
                    <a:lnTo>
                      <a:pt x="979406" y="795602"/>
                    </a:lnTo>
                    <a:lnTo>
                      <a:pt x="990510" y="841623"/>
                    </a:lnTo>
                    <a:lnTo>
                      <a:pt x="999611" y="888393"/>
                    </a:lnTo>
                    <a:lnTo>
                      <a:pt x="1006663" y="935862"/>
                    </a:lnTo>
                    <a:lnTo>
                      <a:pt x="1011616" y="983985"/>
                    </a:lnTo>
                    <a:lnTo>
                      <a:pt x="1014425" y="1032713"/>
                    </a:lnTo>
                  </a:path>
                </a:pathLst>
              </a:custGeom>
              <a:noFill/>
              <a:ln w="15120">
                <a:solidFill>
                  <a:srgbClr val="1b1937"/>
                </a:solidFill>
                <a:prstDash val="dash"/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324" name="object 46"/>
              <p:cNvSpPr/>
              <p:nvPr/>
            </p:nvSpPr>
            <p:spPr>
              <a:xfrm>
                <a:off x="6050880" y="2902680"/>
                <a:ext cx="1031760" cy="1013400"/>
              </a:xfrm>
              <a:custGeom>
                <a:avLst/>
                <a:gdLst/>
                <a:ahLst/>
                <a:rect l="l" t="t" r="r" b="b"/>
                <a:pathLst>
                  <a:path w="1033145" h="1014729">
                    <a:moveTo>
                      <a:pt x="1032713" y="0"/>
                    </a:moveTo>
                    <a:lnTo>
                      <a:pt x="1029060" y="48496"/>
                    </a:lnTo>
                    <a:lnTo>
                      <a:pt x="1023280" y="96369"/>
                    </a:lnTo>
                    <a:lnTo>
                      <a:pt x="1015421" y="143570"/>
                    </a:lnTo>
                    <a:lnTo>
                      <a:pt x="1005531" y="190053"/>
                    </a:lnTo>
                    <a:lnTo>
                      <a:pt x="993657" y="235768"/>
                    </a:lnTo>
                    <a:lnTo>
                      <a:pt x="979847" y="280670"/>
                    </a:lnTo>
                    <a:lnTo>
                      <a:pt x="964148" y="324711"/>
                    </a:lnTo>
                    <a:lnTo>
                      <a:pt x="946607" y="367842"/>
                    </a:lnTo>
                    <a:lnTo>
                      <a:pt x="927273" y="410017"/>
                    </a:lnTo>
                    <a:lnTo>
                      <a:pt x="906192" y="451187"/>
                    </a:lnTo>
                    <a:lnTo>
                      <a:pt x="883413" y="491306"/>
                    </a:lnTo>
                    <a:lnTo>
                      <a:pt x="858983" y="530325"/>
                    </a:lnTo>
                    <a:lnTo>
                      <a:pt x="832949" y="568198"/>
                    </a:lnTo>
                    <a:lnTo>
                      <a:pt x="805359" y="604877"/>
                    </a:lnTo>
                    <a:lnTo>
                      <a:pt x="776261" y="640313"/>
                    </a:lnTo>
                    <a:lnTo>
                      <a:pt x="745701" y="674460"/>
                    </a:lnTo>
                    <a:lnTo>
                      <a:pt x="713728" y="707270"/>
                    </a:lnTo>
                    <a:lnTo>
                      <a:pt x="680390" y="738696"/>
                    </a:lnTo>
                    <a:lnTo>
                      <a:pt x="645732" y="768690"/>
                    </a:lnTo>
                    <a:lnTo>
                      <a:pt x="609805" y="797204"/>
                    </a:lnTo>
                    <a:lnTo>
                      <a:pt x="572653" y="824191"/>
                    </a:lnTo>
                    <a:lnTo>
                      <a:pt x="534326" y="849603"/>
                    </a:lnTo>
                    <a:lnTo>
                      <a:pt x="494871" y="873393"/>
                    </a:lnTo>
                    <a:lnTo>
                      <a:pt x="454335" y="895514"/>
                    </a:lnTo>
                    <a:lnTo>
                      <a:pt x="412766" y="915917"/>
                    </a:lnTo>
                    <a:lnTo>
                      <a:pt x="370212" y="934555"/>
                    </a:lnTo>
                    <a:lnTo>
                      <a:pt x="326719" y="951381"/>
                    </a:lnTo>
                    <a:lnTo>
                      <a:pt x="282336" y="966348"/>
                    </a:lnTo>
                    <a:lnTo>
                      <a:pt x="237110" y="979406"/>
                    </a:lnTo>
                    <a:lnTo>
                      <a:pt x="191089" y="990510"/>
                    </a:lnTo>
                    <a:lnTo>
                      <a:pt x="144319" y="999611"/>
                    </a:lnTo>
                    <a:lnTo>
                      <a:pt x="96850" y="1006663"/>
                    </a:lnTo>
                    <a:lnTo>
                      <a:pt x="48727" y="1011616"/>
                    </a:lnTo>
                    <a:lnTo>
                      <a:pt x="0" y="1014425"/>
                    </a:lnTo>
                  </a:path>
                </a:pathLst>
              </a:custGeom>
              <a:noFill/>
              <a:ln w="15120">
                <a:solidFill>
                  <a:srgbClr val="1b1937"/>
                </a:solidFill>
                <a:prstDash val="dash"/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325" name="object 47"/>
              <p:cNvSpPr/>
              <p:nvPr/>
            </p:nvSpPr>
            <p:spPr>
              <a:xfrm>
                <a:off x="4940640" y="2883600"/>
                <a:ext cx="1013400" cy="1031760"/>
              </a:xfrm>
              <a:custGeom>
                <a:avLst/>
                <a:gdLst/>
                <a:ahLst/>
                <a:rect l="l" t="t" r="r" b="b"/>
                <a:pathLst>
                  <a:path w="1014729" h="1033145">
                    <a:moveTo>
                      <a:pt x="1014425" y="1032713"/>
                    </a:moveTo>
                    <a:lnTo>
                      <a:pt x="965928" y="1029060"/>
                    </a:lnTo>
                    <a:lnTo>
                      <a:pt x="918055" y="1023280"/>
                    </a:lnTo>
                    <a:lnTo>
                      <a:pt x="870854" y="1015421"/>
                    </a:lnTo>
                    <a:lnTo>
                      <a:pt x="824372" y="1005531"/>
                    </a:lnTo>
                    <a:lnTo>
                      <a:pt x="778656" y="993657"/>
                    </a:lnTo>
                    <a:lnTo>
                      <a:pt x="733754" y="979847"/>
                    </a:lnTo>
                    <a:lnTo>
                      <a:pt x="689713" y="964148"/>
                    </a:lnTo>
                    <a:lnTo>
                      <a:pt x="646582" y="946607"/>
                    </a:lnTo>
                    <a:lnTo>
                      <a:pt x="604408" y="927273"/>
                    </a:lnTo>
                    <a:lnTo>
                      <a:pt x="563237" y="906192"/>
                    </a:lnTo>
                    <a:lnTo>
                      <a:pt x="523118" y="883413"/>
                    </a:lnTo>
                    <a:lnTo>
                      <a:pt x="484099" y="858983"/>
                    </a:lnTo>
                    <a:lnTo>
                      <a:pt x="446226" y="832949"/>
                    </a:lnTo>
                    <a:lnTo>
                      <a:pt x="409548" y="805359"/>
                    </a:lnTo>
                    <a:lnTo>
                      <a:pt x="374111" y="776261"/>
                    </a:lnTo>
                    <a:lnTo>
                      <a:pt x="339964" y="745701"/>
                    </a:lnTo>
                    <a:lnTo>
                      <a:pt x="307154" y="713728"/>
                    </a:lnTo>
                    <a:lnTo>
                      <a:pt x="275728" y="680390"/>
                    </a:lnTo>
                    <a:lnTo>
                      <a:pt x="245734" y="645732"/>
                    </a:lnTo>
                    <a:lnTo>
                      <a:pt x="217220" y="609805"/>
                    </a:lnTo>
                    <a:lnTo>
                      <a:pt x="190233" y="572653"/>
                    </a:lnTo>
                    <a:lnTo>
                      <a:pt x="164821" y="534326"/>
                    </a:lnTo>
                    <a:lnTo>
                      <a:pt x="141031" y="494871"/>
                    </a:lnTo>
                    <a:lnTo>
                      <a:pt x="118910" y="454335"/>
                    </a:lnTo>
                    <a:lnTo>
                      <a:pt x="98507" y="412766"/>
                    </a:lnTo>
                    <a:lnTo>
                      <a:pt x="79869" y="370212"/>
                    </a:lnTo>
                    <a:lnTo>
                      <a:pt x="63043" y="326719"/>
                    </a:lnTo>
                    <a:lnTo>
                      <a:pt x="48077" y="282336"/>
                    </a:lnTo>
                    <a:lnTo>
                      <a:pt x="35018" y="237110"/>
                    </a:lnTo>
                    <a:lnTo>
                      <a:pt x="23914" y="191089"/>
                    </a:lnTo>
                    <a:lnTo>
                      <a:pt x="14813" y="144319"/>
                    </a:lnTo>
                    <a:lnTo>
                      <a:pt x="7762" y="96850"/>
                    </a:lnTo>
                    <a:lnTo>
                      <a:pt x="2808" y="48727"/>
                    </a:lnTo>
                    <a:lnTo>
                      <a:pt x="0" y="0"/>
                    </a:lnTo>
                  </a:path>
                </a:pathLst>
              </a:custGeom>
              <a:noFill/>
              <a:ln w="15120">
                <a:solidFill>
                  <a:srgbClr val="1b1937"/>
                </a:solidFill>
                <a:prstDash val="dash"/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326" name="object 48"/>
              <p:cNvSpPr/>
              <p:nvPr/>
            </p:nvSpPr>
            <p:spPr>
              <a:xfrm>
                <a:off x="4941720" y="1773360"/>
                <a:ext cx="1031760" cy="1013400"/>
              </a:xfrm>
              <a:custGeom>
                <a:avLst/>
                <a:gdLst/>
                <a:ahLst/>
                <a:rect l="l" t="t" r="r" b="b"/>
                <a:pathLst>
                  <a:path w="1033145" h="1014730">
                    <a:moveTo>
                      <a:pt x="0" y="1014425"/>
                    </a:moveTo>
                    <a:lnTo>
                      <a:pt x="3653" y="965928"/>
                    </a:lnTo>
                    <a:lnTo>
                      <a:pt x="9432" y="918055"/>
                    </a:lnTo>
                    <a:lnTo>
                      <a:pt x="17291" y="870854"/>
                    </a:lnTo>
                    <a:lnTo>
                      <a:pt x="27180" y="824372"/>
                    </a:lnTo>
                    <a:lnTo>
                      <a:pt x="39054" y="778656"/>
                    </a:lnTo>
                    <a:lnTo>
                      <a:pt x="52864" y="733754"/>
                    </a:lnTo>
                    <a:lnTo>
                      <a:pt x="68563" y="689713"/>
                    </a:lnTo>
                    <a:lnTo>
                      <a:pt x="86103" y="646582"/>
                    </a:lnTo>
                    <a:lnTo>
                      <a:pt x="105437" y="604408"/>
                    </a:lnTo>
                    <a:lnTo>
                      <a:pt x="126517" y="563237"/>
                    </a:lnTo>
                    <a:lnTo>
                      <a:pt x="149296" y="523118"/>
                    </a:lnTo>
                    <a:lnTo>
                      <a:pt x="173726" y="484099"/>
                    </a:lnTo>
                    <a:lnTo>
                      <a:pt x="199760" y="446226"/>
                    </a:lnTo>
                    <a:lnTo>
                      <a:pt x="227349" y="409548"/>
                    </a:lnTo>
                    <a:lnTo>
                      <a:pt x="256447" y="374111"/>
                    </a:lnTo>
                    <a:lnTo>
                      <a:pt x="287006" y="339964"/>
                    </a:lnTo>
                    <a:lnTo>
                      <a:pt x="318979" y="307154"/>
                    </a:lnTo>
                    <a:lnTo>
                      <a:pt x="352318" y="275728"/>
                    </a:lnTo>
                    <a:lnTo>
                      <a:pt x="386974" y="245734"/>
                    </a:lnTo>
                    <a:lnTo>
                      <a:pt x="422902" y="217220"/>
                    </a:lnTo>
                    <a:lnTo>
                      <a:pt x="460053" y="190233"/>
                    </a:lnTo>
                    <a:lnTo>
                      <a:pt x="498380" y="164821"/>
                    </a:lnTo>
                    <a:lnTo>
                      <a:pt x="537835" y="141031"/>
                    </a:lnTo>
                    <a:lnTo>
                      <a:pt x="578371" y="118910"/>
                    </a:lnTo>
                    <a:lnTo>
                      <a:pt x="619940" y="98507"/>
                    </a:lnTo>
                    <a:lnTo>
                      <a:pt x="662495" y="79869"/>
                    </a:lnTo>
                    <a:lnTo>
                      <a:pt x="705988" y="63043"/>
                    </a:lnTo>
                    <a:lnTo>
                      <a:pt x="750371" y="48077"/>
                    </a:lnTo>
                    <a:lnTo>
                      <a:pt x="795598" y="35018"/>
                    </a:lnTo>
                    <a:lnTo>
                      <a:pt x="841620" y="23914"/>
                    </a:lnTo>
                    <a:lnTo>
                      <a:pt x="888390" y="14813"/>
                    </a:lnTo>
                    <a:lnTo>
                      <a:pt x="935860" y="7762"/>
                    </a:lnTo>
                    <a:lnTo>
                      <a:pt x="983984" y="2808"/>
                    </a:lnTo>
                    <a:lnTo>
                      <a:pt x="1032713" y="0"/>
                    </a:lnTo>
                  </a:path>
                </a:pathLst>
              </a:custGeom>
              <a:noFill/>
              <a:ln w="15120">
                <a:solidFill>
                  <a:srgbClr val="1b1937"/>
                </a:solidFill>
                <a:prstDash val="dash"/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327" name="object 49"/>
              <p:cNvSpPr/>
              <p:nvPr/>
            </p:nvSpPr>
            <p:spPr>
              <a:xfrm>
                <a:off x="4939920" y="1772640"/>
                <a:ext cx="2143440" cy="2143440"/>
              </a:xfrm>
              <a:custGeom>
                <a:avLst/>
                <a:gdLst/>
                <a:ahLst/>
                <a:rect l="l" t="t" r="r" b="b"/>
                <a:pathLst>
                  <a:path w="2145029" h="2145029">
                    <a:moveTo>
                      <a:pt x="2144839" y="1053363"/>
                    </a:moveTo>
                    <a:lnTo>
                      <a:pt x="2144953" y="1059726"/>
                    </a:lnTo>
                    <a:lnTo>
                      <a:pt x="2145004" y="1066114"/>
                    </a:lnTo>
                    <a:lnTo>
                      <a:pt x="2145004" y="1072515"/>
                    </a:lnTo>
                    <a:lnTo>
                      <a:pt x="2145004" y="1078903"/>
                    </a:lnTo>
                    <a:lnTo>
                      <a:pt x="2144953" y="1085291"/>
                    </a:lnTo>
                    <a:lnTo>
                      <a:pt x="2144839" y="1091653"/>
                    </a:lnTo>
                  </a:path>
                  <a:path w="2145029" h="2145029">
                    <a:moveTo>
                      <a:pt x="1091641" y="2144852"/>
                    </a:moveTo>
                    <a:lnTo>
                      <a:pt x="1085278" y="2144966"/>
                    </a:lnTo>
                    <a:lnTo>
                      <a:pt x="1078890" y="2145017"/>
                    </a:lnTo>
                    <a:lnTo>
                      <a:pt x="1072502" y="2145017"/>
                    </a:lnTo>
                    <a:lnTo>
                      <a:pt x="1066101" y="2145017"/>
                    </a:lnTo>
                    <a:lnTo>
                      <a:pt x="1059726" y="2144966"/>
                    </a:lnTo>
                    <a:lnTo>
                      <a:pt x="1053350" y="2144852"/>
                    </a:lnTo>
                  </a:path>
                  <a:path w="2145029" h="2145029">
                    <a:moveTo>
                      <a:pt x="165" y="1091653"/>
                    </a:moveTo>
                    <a:lnTo>
                      <a:pt x="50" y="1085291"/>
                    </a:lnTo>
                    <a:lnTo>
                      <a:pt x="0" y="1078903"/>
                    </a:lnTo>
                    <a:lnTo>
                      <a:pt x="0" y="1072515"/>
                    </a:lnTo>
                    <a:lnTo>
                      <a:pt x="0" y="1066114"/>
                    </a:lnTo>
                    <a:lnTo>
                      <a:pt x="50" y="1059726"/>
                    </a:lnTo>
                    <a:lnTo>
                      <a:pt x="165" y="1053363"/>
                    </a:lnTo>
                  </a:path>
                  <a:path w="2145029" h="2145029">
                    <a:moveTo>
                      <a:pt x="1053350" y="165"/>
                    </a:moveTo>
                    <a:lnTo>
                      <a:pt x="1059726" y="50"/>
                    </a:lnTo>
                    <a:lnTo>
                      <a:pt x="1066101" y="0"/>
                    </a:lnTo>
                    <a:lnTo>
                      <a:pt x="1072502" y="0"/>
                    </a:lnTo>
                    <a:lnTo>
                      <a:pt x="1078890" y="0"/>
                    </a:lnTo>
                    <a:lnTo>
                      <a:pt x="1085278" y="50"/>
                    </a:lnTo>
                    <a:lnTo>
                      <a:pt x="1091641" y="165"/>
                    </a:lnTo>
                  </a:path>
                </a:pathLst>
              </a:custGeom>
              <a:noFill/>
              <a:ln w="15120">
                <a:solidFill>
                  <a:srgbClr val="1b1937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328" name="object 50"/>
              <p:cNvSpPr/>
              <p:nvPr/>
            </p:nvSpPr>
            <p:spPr>
              <a:xfrm>
                <a:off x="6069960" y="2166480"/>
                <a:ext cx="621360" cy="639360"/>
              </a:xfrm>
              <a:custGeom>
                <a:avLst/>
                <a:gdLst/>
                <a:ahLst/>
                <a:rect l="l" t="t" r="r" b="b"/>
                <a:pathLst>
                  <a:path w="622934" h="640714">
                    <a:moveTo>
                      <a:pt x="0" y="0"/>
                    </a:moveTo>
                    <a:lnTo>
                      <a:pt x="47623" y="5652"/>
                    </a:lnTo>
                    <a:lnTo>
                      <a:pt x="94184" y="14523"/>
                    </a:lnTo>
                    <a:lnTo>
                      <a:pt x="139566" y="26496"/>
                    </a:lnTo>
                    <a:lnTo>
                      <a:pt x="183653" y="41457"/>
                    </a:lnTo>
                    <a:lnTo>
                      <a:pt x="226329" y="59289"/>
                    </a:lnTo>
                    <a:lnTo>
                      <a:pt x="267479" y="79877"/>
                    </a:lnTo>
                    <a:lnTo>
                      <a:pt x="306986" y="103103"/>
                    </a:lnTo>
                    <a:lnTo>
                      <a:pt x="344736" y="128853"/>
                    </a:lnTo>
                    <a:lnTo>
                      <a:pt x="380611" y="157011"/>
                    </a:lnTo>
                    <a:lnTo>
                      <a:pt x="414496" y="187461"/>
                    </a:lnTo>
                    <a:lnTo>
                      <a:pt x="446276" y="220087"/>
                    </a:lnTo>
                    <a:lnTo>
                      <a:pt x="475834" y="254772"/>
                    </a:lnTo>
                    <a:lnTo>
                      <a:pt x="503055" y="291402"/>
                    </a:lnTo>
                    <a:lnTo>
                      <a:pt x="527822" y="329860"/>
                    </a:lnTo>
                    <a:lnTo>
                      <a:pt x="550020" y="370030"/>
                    </a:lnTo>
                    <a:lnTo>
                      <a:pt x="569533" y="411797"/>
                    </a:lnTo>
                    <a:lnTo>
                      <a:pt x="586246" y="455045"/>
                    </a:lnTo>
                    <a:lnTo>
                      <a:pt x="600041" y="499657"/>
                    </a:lnTo>
                    <a:lnTo>
                      <a:pt x="610804" y="545518"/>
                    </a:lnTo>
                    <a:lnTo>
                      <a:pt x="618419" y="592513"/>
                    </a:lnTo>
                    <a:lnTo>
                      <a:pt x="622769" y="640524"/>
                    </a:lnTo>
                  </a:path>
                </a:pathLst>
              </a:custGeom>
              <a:noFill/>
              <a:ln w="15120">
                <a:solidFill>
                  <a:srgbClr val="1b1937"/>
                </a:solidFill>
                <a:prstDash val="dash"/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329" name="object 51"/>
              <p:cNvSpPr/>
              <p:nvPr/>
            </p:nvSpPr>
            <p:spPr>
              <a:xfrm>
                <a:off x="6050880" y="2902680"/>
                <a:ext cx="639360" cy="621360"/>
              </a:xfrm>
              <a:custGeom>
                <a:avLst/>
                <a:gdLst/>
                <a:ahLst/>
                <a:rect l="l" t="t" r="r" b="b"/>
                <a:pathLst>
                  <a:path w="640715" h="622935">
                    <a:moveTo>
                      <a:pt x="640524" y="0"/>
                    </a:moveTo>
                    <a:lnTo>
                      <a:pt x="634870" y="47623"/>
                    </a:lnTo>
                    <a:lnTo>
                      <a:pt x="625998" y="94184"/>
                    </a:lnTo>
                    <a:lnTo>
                      <a:pt x="614023" y="139566"/>
                    </a:lnTo>
                    <a:lnTo>
                      <a:pt x="599061" y="183653"/>
                    </a:lnTo>
                    <a:lnTo>
                      <a:pt x="581229" y="226329"/>
                    </a:lnTo>
                    <a:lnTo>
                      <a:pt x="560641" y="267479"/>
                    </a:lnTo>
                    <a:lnTo>
                      <a:pt x="537415" y="306987"/>
                    </a:lnTo>
                    <a:lnTo>
                      <a:pt x="511664" y="344736"/>
                    </a:lnTo>
                    <a:lnTo>
                      <a:pt x="483507" y="380612"/>
                    </a:lnTo>
                    <a:lnTo>
                      <a:pt x="453057" y="414498"/>
                    </a:lnTo>
                    <a:lnTo>
                      <a:pt x="420432" y="446278"/>
                    </a:lnTo>
                    <a:lnTo>
                      <a:pt x="385747" y="475836"/>
                    </a:lnTo>
                    <a:lnTo>
                      <a:pt x="349118" y="503058"/>
                    </a:lnTo>
                    <a:lnTo>
                      <a:pt x="310661" y="527826"/>
                    </a:lnTo>
                    <a:lnTo>
                      <a:pt x="270491" y="550025"/>
                    </a:lnTo>
                    <a:lnTo>
                      <a:pt x="228725" y="569539"/>
                    </a:lnTo>
                    <a:lnTo>
                      <a:pt x="185478" y="586252"/>
                    </a:lnTo>
                    <a:lnTo>
                      <a:pt x="140866" y="600049"/>
                    </a:lnTo>
                    <a:lnTo>
                      <a:pt x="95005" y="610814"/>
                    </a:lnTo>
                    <a:lnTo>
                      <a:pt x="48011" y="618430"/>
                    </a:lnTo>
                    <a:lnTo>
                      <a:pt x="0" y="622782"/>
                    </a:lnTo>
                  </a:path>
                </a:pathLst>
              </a:custGeom>
              <a:noFill/>
              <a:ln w="15120">
                <a:solidFill>
                  <a:srgbClr val="1b1937"/>
                </a:solidFill>
                <a:prstDash val="dash"/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330" name="object 52"/>
              <p:cNvSpPr/>
              <p:nvPr/>
            </p:nvSpPr>
            <p:spPr>
              <a:xfrm>
                <a:off x="5332680" y="2883600"/>
                <a:ext cx="621360" cy="639360"/>
              </a:xfrm>
              <a:custGeom>
                <a:avLst/>
                <a:gdLst/>
                <a:ahLst/>
                <a:rect l="l" t="t" r="r" b="b"/>
                <a:pathLst>
                  <a:path w="622935" h="640714">
                    <a:moveTo>
                      <a:pt x="622782" y="640524"/>
                    </a:moveTo>
                    <a:lnTo>
                      <a:pt x="575158" y="634870"/>
                    </a:lnTo>
                    <a:lnTo>
                      <a:pt x="528597" y="625998"/>
                    </a:lnTo>
                    <a:lnTo>
                      <a:pt x="483215" y="614023"/>
                    </a:lnTo>
                    <a:lnTo>
                      <a:pt x="439128" y="599061"/>
                    </a:lnTo>
                    <a:lnTo>
                      <a:pt x="396451" y="581229"/>
                    </a:lnTo>
                    <a:lnTo>
                      <a:pt x="355300" y="560641"/>
                    </a:lnTo>
                    <a:lnTo>
                      <a:pt x="315792" y="537415"/>
                    </a:lnTo>
                    <a:lnTo>
                      <a:pt x="278042" y="511664"/>
                    </a:lnTo>
                    <a:lnTo>
                      <a:pt x="242166" y="483507"/>
                    </a:lnTo>
                    <a:lnTo>
                      <a:pt x="208279" y="453057"/>
                    </a:lnTo>
                    <a:lnTo>
                      <a:pt x="176499" y="420432"/>
                    </a:lnTo>
                    <a:lnTo>
                      <a:pt x="146940" y="385747"/>
                    </a:lnTo>
                    <a:lnTo>
                      <a:pt x="119718" y="349118"/>
                    </a:lnTo>
                    <a:lnTo>
                      <a:pt x="94950" y="310661"/>
                    </a:lnTo>
                    <a:lnTo>
                      <a:pt x="72751" y="270491"/>
                    </a:lnTo>
                    <a:lnTo>
                      <a:pt x="53238" y="228725"/>
                    </a:lnTo>
                    <a:lnTo>
                      <a:pt x="36525" y="185478"/>
                    </a:lnTo>
                    <a:lnTo>
                      <a:pt x="22728" y="140866"/>
                    </a:lnTo>
                    <a:lnTo>
                      <a:pt x="11965" y="95005"/>
                    </a:lnTo>
                    <a:lnTo>
                      <a:pt x="4350" y="48011"/>
                    </a:lnTo>
                    <a:lnTo>
                      <a:pt x="0" y="0"/>
                    </a:lnTo>
                  </a:path>
                </a:pathLst>
              </a:custGeom>
              <a:noFill/>
              <a:ln w="15120">
                <a:solidFill>
                  <a:srgbClr val="1b1937"/>
                </a:solidFill>
                <a:prstDash val="dash"/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331" name="object 53"/>
              <p:cNvSpPr/>
              <p:nvPr/>
            </p:nvSpPr>
            <p:spPr>
              <a:xfrm>
                <a:off x="5333760" y="2165400"/>
                <a:ext cx="639360" cy="621360"/>
              </a:xfrm>
              <a:custGeom>
                <a:avLst/>
                <a:gdLst/>
                <a:ahLst/>
                <a:rect l="l" t="t" r="r" b="b"/>
                <a:pathLst>
                  <a:path w="640714" h="622935">
                    <a:moveTo>
                      <a:pt x="0" y="622769"/>
                    </a:moveTo>
                    <a:lnTo>
                      <a:pt x="5652" y="575146"/>
                    </a:lnTo>
                    <a:lnTo>
                      <a:pt x="14523" y="528585"/>
                    </a:lnTo>
                    <a:lnTo>
                      <a:pt x="26496" y="483203"/>
                    </a:lnTo>
                    <a:lnTo>
                      <a:pt x="41457" y="439116"/>
                    </a:lnTo>
                    <a:lnTo>
                      <a:pt x="59289" y="396440"/>
                    </a:lnTo>
                    <a:lnTo>
                      <a:pt x="79877" y="355290"/>
                    </a:lnTo>
                    <a:lnTo>
                      <a:pt x="103103" y="315783"/>
                    </a:lnTo>
                    <a:lnTo>
                      <a:pt x="128853" y="278033"/>
                    </a:lnTo>
                    <a:lnTo>
                      <a:pt x="157011" y="242158"/>
                    </a:lnTo>
                    <a:lnTo>
                      <a:pt x="187461" y="208273"/>
                    </a:lnTo>
                    <a:lnTo>
                      <a:pt x="220087" y="176493"/>
                    </a:lnTo>
                    <a:lnTo>
                      <a:pt x="254772" y="146935"/>
                    </a:lnTo>
                    <a:lnTo>
                      <a:pt x="291402" y="119714"/>
                    </a:lnTo>
                    <a:lnTo>
                      <a:pt x="329860" y="94947"/>
                    </a:lnTo>
                    <a:lnTo>
                      <a:pt x="370030" y="72749"/>
                    </a:lnTo>
                    <a:lnTo>
                      <a:pt x="411797" y="53236"/>
                    </a:lnTo>
                    <a:lnTo>
                      <a:pt x="455045" y="36523"/>
                    </a:lnTo>
                    <a:lnTo>
                      <a:pt x="499657" y="22728"/>
                    </a:lnTo>
                    <a:lnTo>
                      <a:pt x="545518" y="11965"/>
                    </a:lnTo>
                    <a:lnTo>
                      <a:pt x="592513" y="4350"/>
                    </a:lnTo>
                    <a:lnTo>
                      <a:pt x="640524" y="0"/>
                    </a:lnTo>
                  </a:path>
                </a:pathLst>
              </a:custGeom>
              <a:noFill/>
              <a:ln w="15120">
                <a:solidFill>
                  <a:srgbClr val="1b1937"/>
                </a:solidFill>
                <a:prstDash val="dash"/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332" name="object 54"/>
              <p:cNvSpPr/>
              <p:nvPr/>
            </p:nvSpPr>
            <p:spPr>
              <a:xfrm>
                <a:off x="5331600" y="2164320"/>
                <a:ext cx="1361160" cy="1361160"/>
              </a:xfrm>
              <a:custGeom>
                <a:avLst/>
                <a:gdLst/>
                <a:ahLst/>
                <a:rect l="l" t="t" r="r" b="b"/>
                <a:pathLst>
                  <a:path w="1362709" h="1362710">
                    <a:moveTo>
                      <a:pt x="1361909" y="661987"/>
                    </a:moveTo>
                    <a:lnTo>
                      <a:pt x="1362087" y="668337"/>
                    </a:lnTo>
                    <a:lnTo>
                      <a:pt x="1362176" y="674700"/>
                    </a:lnTo>
                    <a:lnTo>
                      <a:pt x="1362176" y="681088"/>
                    </a:lnTo>
                    <a:lnTo>
                      <a:pt x="1362176" y="687476"/>
                    </a:lnTo>
                    <a:lnTo>
                      <a:pt x="1362087" y="693851"/>
                    </a:lnTo>
                    <a:lnTo>
                      <a:pt x="1361909" y="700201"/>
                    </a:lnTo>
                  </a:path>
                  <a:path w="1362709" h="1362710">
                    <a:moveTo>
                      <a:pt x="700189" y="1361909"/>
                    </a:moveTo>
                    <a:lnTo>
                      <a:pt x="693839" y="1362087"/>
                    </a:lnTo>
                    <a:lnTo>
                      <a:pt x="687476" y="1362176"/>
                    </a:lnTo>
                    <a:lnTo>
                      <a:pt x="681088" y="1362176"/>
                    </a:lnTo>
                    <a:lnTo>
                      <a:pt x="674700" y="1362176"/>
                    </a:lnTo>
                    <a:lnTo>
                      <a:pt x="668324" y="1362087"/>
                    </a:lnTo>
                    <a:lnTo>
                      <a:pt x="661987" y="1361909"/>
                    </a:lnTo>
                  </a:path>
                  <a:path w="1362709" h="1362710">
                    <a:moveTo>
                      <a:pt x="266" y="700201"/>
                    </a:moveTo>
                    <a:lnTo>
                      <a:pt x="88" y="693851"/>
                    </a:lnTo>
                    <a:lnTo>
                      <a:pt x="0" y="687476"/>
                    </a:lnTo>
                    <a:lnTo>
                      <a:pt x="0" y="681088"/>
                    </a:lnTo>
                    <a:lnTo>
                      <a:pt x="0" y="674700"/>
                    </a:lnTo>
                    <a:lnTo>
                      <a:pt x="88" y="668337"/>
                    </a:lnTo>
                    <a:lnTo>
                      <a:pt x="266" y="661987"/>
                    </a:lnTo>
                  </a:path>
                  <a:path w="1362709" h="1362710">
                    <a:moveTo>
                      <a:pt x="661987" y="266"/>
                    </a:moveTo>
                    <a:lnTo>
                      <a:pt x="668324" y="88"/>
                    </a:lnTo>
                    <a:lnTo>
                      <a:pt x="674700" y="0"/>
                    </a:lnTo>
                    <a:lnTo>
                      <a:pt x="681088" y="0"/>
                    </a:lnTo>
                    <a:lnTo>
                      <a:pt x="687476" y="0"/>
                    </a:lnTo>
                    <a:lnTo>
                      <a:pt x="693839" y="88"/>
                    </a:lnTo>
                    <a:lnTo>
                      <a:pt x="700189" y="266"/>
                    </a:lnTo>
                  </a:path>
                </a:pathLst>
              </a:custGeom>
              <a:noFill/>
              <a:ln w="15120">
                <a:solidFill>
                  <a:srgbClr val="1b1937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333" name="object 55"/>
              <p:cNvSpPr/>
              <p:nvPr/>
            </p:nvSpPr>
            <p:spPr>
              <a:xfrm>
                <a:off x="5664600" y="2340000"/>
                <a:ext cx="779040" cy="1008720"/>
              </a:xfrm>
              <a:custGeom>
                <a:avLst/>
                <a:gdLst/>
                <a:ahLst/>
                <a:rect l="l" t="t" r="r" b="b"/>
                <a:pathLst>
                  <a:path w="780414" h="1010285">
                    <a:moveTo>
                      <a:pt x="346527" y="0"/>
                    </a:moveTo>
                    <a:lnTo>
                      <a:pt x="302668" y="2380"/>
                    </a:lnTo>
                    <a:lnTo>
                      <a:pt x="259335" y="10351"/>
                    </a:lnTo>
                    <a:lnTo>
                      <a:pt x="217107" y="23919"/>
                    </a:lnTo>
                    <a:lnTo>
                      <a:pt x="176562" y="43088"/>
                    </a:lnTo>
                    <a:lnTo>
                      <a:pt x="138279" y="67865"/>
                    </a:lnTo>
                    <a:lnTo>
                      <a:pt x="102836" y="98255"/>
                    </a:lnTo>
                    <a:lnTo>
                      <a:pt x="71781" y="133118"/>
                    </a:lnTo>
                    <a:lnTo>
                      <a:pt x="46285" y="170925"/>
                    </a:lnTo>
                    <a:lnTo>
                      <a:pt x="26353" y="211099"/>
                    </a:lnTo>
                    <a:lnTo>
                      <a:pt x="11992" y="253061"/>
                    </a:lnTo>
                    <a:lnTo>
                      <a:pt x="3205" y="296232"/>
                    </a:lnTo>
                    <a:lnTo>
                      <a:pt x="0" y="340034"/>
                    </a:lnTo>
                    <a:lnTo>
                      <a:pt x="2380" y="383888"/>
                    </a:lnTo>
                    <a:lnTo>
                      <a:pt x="10352" y="427217"/>
                    </a:lnTo>
                    <a:lnTo>
                      <a:pt x="23921" y="469440"/>
                    </a:lnTo>
                    <a:lnTo>
                      <a:pt x="43092" y="509981"/>
                    </a:lnTo>
                    <a:lnTo>
                      <a:pt x="67872" y="548260"/>
                    </a:lnTo>
                    <a:lnTo>
                      <a:pt x="98264" y="583699"/>
                    </a:lnTo>
                    <a:lnTo>
                      <a:pt x="98264" y="903181"/>
                    </a:lnTo>
                    <a:lnTo>
                      <a:pt x="106684" y="944848"/>
                    </a:lnTo>
                    <a:lnTo>
                      <a:pt x="129630" y="978874"/>
                    </a:lnTo>
                    <a:lnTo>
                      <a:pt x="163658" y="1001816"/>
                    </a:lnTo>
                    <a:lnTo>
                      <a:pt x="205325" y="1010229"/>
                    </a:lnTo>
                    <a:lnTo>
                      <a:pt x="367695" y="1010229"/>
                    </a:lnTo>
                    <a:lnTo>
                      <a:pt x="409369" y="1001816"/>
                    </a:lnTo>
                    <a:lnTo>
                      <a:pt x="443399" y="978874"/>
                    </a:lnTo>
                    <a:lnTo>
                      <a:pt x="466343" y="944848"/>
                    </a:lnTo>
                    <a:lnTo>
                      <a:pt x="474756" y="903181"/>
                    </a:lnTo>
                    <a:lnTo>
                      <a:pt x="474756" y="823234"/>
                    </a:lnTo>
                    <a:lnTo>
                      <a:pt x="607864" y="823234"/>
                    </a:lnTo>
                    <a:lnTo>
                      <a:pt x="643970" y="815863"/>
                    </a:lnTo>
                    <a:lnTo>
                      <a:pt x="673463" y="795951"/>
                    </a:lnTo>
                    <a:lnTo>
                      <a:pt x="693379" y="766463"/>
                    </a:lnTo>
                    <a:lnTo>
                      <a:pt x="700752" y="730359"/>
                    </a:lnTo>
                    <a:lnTo>
                      <a:pt x="700752" y="560560"/>
                    </a:lnTo>
                    <a:lnTo>
                      <a:pt x="743754" y="560560"/>
                    </a:lnTo>
                    <a:lnTo>
                      <a:pt x="762116" y="555371"/>
                    </a:lnTo>
                    <a:lnTo>
                      <a:pt x="774596" y="542136"/>
                    </a:lnTo>
                    <a:lnTo>
                      <a:pt x="779980" y="524352"/>
                    </a:lnTo>
                    <a:lnTo>
                      <a:pt x="777054" y="505518"/>
                    </a:lnTo>
                    <a:lnTo>
                      <a:pt x="672291" y="245143"/>
                    </a:lnTo>
                    <a:lnTo>
                      <a:pt x="657939" y="205916"/>
                    </a:lnTo>
                    <a:lnTo>
                      <a:pt x="639003" y="168856"/>
                    </a:lnTo>
                    <a:lnTo>
                      <a:pt x="615722" y="134359"/>
                    </a:lnTo>
                    <a:lnTo>
                      <a:pt x="588332" y="102827"/>
                    </a:lnTo>
                    <a:lnTo>
                      <a:pt x="553465" y="71774"/>
                    </a:lnTo>
                    <a:lnTo>
                      <a:pt x="515654" y="46281"/>
                    </a:lnTo>
                    <a:lnTo>
                      <a:pt x="475476" y="26351"/>
                    </a:lnTo>
                    <a:lnTo>
                      <a:pt x="433509" y="11991"/>
                    </a:lnTo>
                    <a:lnTo>
                      <a:pt x="390334" y="3205"/>
                    </a:lnTo>
                    <a:lnTo>
                      <a:pt x="346527" y="0"/>
                    </a:lnTo>
                    <a:close/>
                  </a:path>
                </a:pathLst>
              </a:custGeom>
              <a:solidFill>
                <a:srgbClr val="d24893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334" name="object 56"/>
              <p:cNvSpPr/>
              <p:nvPr/>
            </p:nvSpPr>
            <p:spPr>
              <a:xfrm>
                <a:off x="5768640" y="2421720"/>
                <a:ext cx="470520" cy="470520"/>
              </a:xfrm>
              <a:custGeom>
                <a:avLst/>
                <a:gdLst/>
                <a:ahLst/>
                <a:rect l="l" t="t" r="r" b="b"/>
                <a:pathLst>
                  <a:path w="471804" h="471805">
                    <a:moveTo>
                      <a:pt x="235775" y="0"/>
                    </a:moveTo>
                    <a:lnTo>
                      <a:pt x="188259" y="4790"/>
                    </a:lnTo>
                    <a:lnTo>
                      <a:pt x="144001" y="18528"/>
                    </a:lnTo>
                    <a:lnTo>
                      <a:pt x="103952" y="40267"/>
                    </a:lnTo>
                    <a:lnTo>
                      <a:pt x="69057" y="69057"/>
                    </a:lnTo>
                    <a:lnTo>
                      <a:pt x="40267" y="103952"/>
                    </a:lnTo>
                    <a:lnTo>
                      <a:pt x="18528" y="144001"/>
                    </a:lnTo>
                    <a:lnTo>
                      <a:pt x="4790" y="188259"/>
                    </a:lnTo>
                    <a:lnTo>
                      <a:pt x="0" y="235775"/>
                    </a:lnTo>
                    <a:lnTo>
                      <a:pt x="4790" y="283291"/>
                    </a:lnTo>
                    <a:lnTo>
                      <a:pt x="18528" y="327549"/>
                    </a:lnTo>
                    <a:lnTo>
                      <a:pt x="40267" y="367598"/>
                    </a:lnTo>
                    <a:lnTo>
                      <a:pt x="69057" y="402493"/>
                    </a:lnTo>
                    <a:lnTo>
                      <a:pt x="103952" y="431283"/>
                    </a:lnTo>
                    <a:lnTo>
                      <a:pt x="144001" y="453022"/>
                    </a:lnTo>
                    <a:lnTo>
                      <a:pt x="188259" y="466760"/>
                    </a:lnTo>
                    <a:lnTo>
                      <a:pt x="235775" y="471551"/>
                    </a:lnTo>
                    <a:lnTo>
                      <a:pt x="283291" y="466760"/>
                    </a:lnTo>
                    <a:lnTo>
                      <a:pt x="327549" y="453022"/>
                    </a:lnTo>
                    <a:lnTo>
                      <a:pt x="367598" y="431283"/>
                    </a:lnTo>
                    <a:lnTo>
                      <a:pt x="402493" y="402493"/>
                    </a:lnTo>
                    <a:lnTo>
                      <a:pt x="431283" y="367598"/>
                    </a:lnTo>
                    <a:lnTo>
                      <a:pt x="453022" y="327549"/>
                    </a:lnTo>
                    <a:lnTo>
                      <a:pt x="466760" y="283291"/>
                    </a:lnTo>
                    <a:lnTo>
                      <a:pt x="471550" y="235775"/>
                    </a:lnTo>
                    <a:lnTo>
                      <a:pt x="466760" y="188259"/>
                    </a:lnTo>
                    <a:lnTo>
                      <a:pt x="453022" y="144001"/>
                    </a:lnTo>
                    <a:lnTo>
                      <a:pt x="431283" y="103952"/>
                    </a:lnTo>
                    <a:lnTo>
                      <a:pt x="402493" y="69057"/>
                    </a:lnTo>
                    <a:lnTo>
                      <a:pt x="367598" y="40267"/>
                    </a:lnTo>
                    <a:lnTo>
                      <a:pt x="327549" y="18528"/>
                    </a:lnTo>
                    <a:lnTo>
                      <a:pt x="283291" y="4790"/>
                    </a:lnTo>
                    <a:lnTo>
                      <a:pt x="235775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335" name="object 57"/>
              <p:cNvSpPr/>
              <p:nvPr/>
            </p:nvSpPr>
            <p:spPr>
              <a:xfrm>
                <a:off x="5768640" y="2421720"/>
                <a:ext cx="470520" cy="470520"/>
              </a:xfrm>
              <a:custGeom>
                <a:avLst/>
                <a:gdLst/>
                <a:ahLst/>
                <a:rect l="l" t="t" r="r" b="b"/>
                <a:pathLst>
                  <a:path w="471804" h="471805">
                    <a:moveTo>
                      <a:pt x="235775" y="0"/>
                    </a:moveTo>
                    <a:lnTo>
                      <a:pt x="283291" y="4790"/>
                    </a:lnTo>
                    <a:lnTo>
                      <a:pt x="327549" y="18528"/>
                    </a:lnTo>
                    <a:lnTo>
                      <a:pt x="367598" y="40267"/>
                    </a:lnTo>
                    <a:lnTo>
                      <a:pt x="402493" y="69057"/>
                    </a:lnTo>
                    <a:lnTo>
                      <a:pt x="431283" y="103952"/>
                    </a:lnTo>
                    <a:lnTo>
                      <a:pt x="453022" y="144001"/>
                    </a:lnTo>
                    <a:lnTo>
                      <a:pt x="466760" y="188259"/>
                    </a:lnTo>
                    <a:lnTo>
                      <a:pt x="471550" y="235775"/>
                    </a:lnTo>
                    <a:lnTo>
                      <a:pt x="466760" y="283291"/>
                    </a:lnTo>
                    <a:lnTo>
                      <a:pt x="453022" y="327549"/>
                    </a:lnTo>
                    <a:lnTo>
                      <a:pt x="431283" y="367598"/>
                    </a:lnTo>
                    <a:lnTo>
                      <a:pt x="402493" y="402493"/>
                    </a:lnTo>
                    <a:lnTo>
                      <a:pt x="367598" y="431283"/>
                    </a:lnTo>
                    <a:lnTo>
                      <a:pt x="327549" y="453022"/>
                    </a:lnTo>
                    <a:lnTo>
                      <a:pt x="283291" y="466760"/>
                    </a:lnTo>
                    <a:lnTo>
                      <a:pt x="235775" y="471551"/>
                    </a:lnTo>
                    <a:lnTo>
                      <a:pt x="188259" y="466760"/>
                    </a:lnTo>
                    <a:lnTo>
                      <a:pt x="144001" y="453022"/>
                    </a:lnTo>
                    <a:lnTo>
                      <a:pt x="103952" y="431283"/>
                    </a:lnTo>
                    <a:lnTo>
                      <a:pt x="69057" y="402493"/>
                    </a:lnTo>
                    <a:lnTo>
                      <a:pt x="40267" y="367598"/>
                    </a:lnTo>
                    <a:lnTo>
                      <a:pt x="18528" y="327549"/>
                    </a:lnTo>
                    <a:lnTo>
                      <a:pt x="4790" y="283291"/>
                    </a:lnTo>
                    <a:lnTo>
                      <a:pt x="0" y="235775"/>
                    </a:lnTo>
                    <a:lnTo>
                      <a:pt x="4790" y="188259"/>
                    </a:lnTo>
                    <a:lnTo>
                      <a:pt x="18528" y="144001"/>
                    </a:lnTo>
                    <a:lnTo>
                      <a:pt x="40267" y="103952"/>
                    </a:lnTo>
                    <a:lnTo>
                      <a:pt x="69057" y="69057"/>
                    </a:lnTo>
                    <a:lnTo>
                      <a:pt x="103952" y="40267"/>
                    </a:lnTo>
                    <a:lnTo>
                      <a:pt x="144001" y="18528"/>
                    </a:lnTo>
                    <a:lnTo>
                      <a:pt x="188259" y="4790"/>
                    </a:lnTo>
                    <a:lnTo>
                      <a:pt x="235775" y="0"/>
                    </a:lnTo>
                    <a:close/>
                  </a:path>
                </a:pathLst>
              </a:custGeom>
              <a:noFill/>
              <a:ln w="32400">
                <a:solidFill>
                  <a:srgbClr val="383838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pic>
            <p:nvPicPr>
              <p:cNvPr id="1336" name="object 58" descr=""/>
              <p:cNvPicPr/>
              <p:nvPr/>
            </p:nvPicPr>
            <p:blipFill>
              <a:blip r:embed="rId6"/>
              <a:stretch/>
            </p:blipFill>
            <p:spPr>
              <a:xfrm>
                <a:off x="6245280" y="3231720"/>
                <a:ext cx="148320" cy="14832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1337" name="object 59" descr=""/>
              <p:cNvPicPr/>
              <p:nvPr/>
            </p:nvPicPr>
            <p:blipFill>
              <a:blip r:embed="rId7"/>
              <a:stretch/>
            </p:blipFill>
            <p:spPr>
              <a:xfrm>
                <a:off x="5480280" y="2441880"/>
                <a:ext cx="177480" cy="17748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1338" name="object 60" descr=""/>
              <p:cNvPicPr/>
              <p:nvPr/>
            </p:nvPicPr>
            <p:blipFill>
              <a:blip r:embed="rId8"/>
              <a:stretch/>
            </p:blipFill>
            <p:spPr>
              <a:xfrm>
                <a:off x="5989320" y="2233080"/>
                <a:ext cx="110160" cy="11016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1339" name="object 61" descr=""/>
              <p:cNvPicPr/>
              <p:nvPr/>
            </p:nvPicPr>
            <p:blipFill>
              <a:blip r:embed="rId9"/>
              <a:stretch/>
            </p:blipFill>
            <p:spPr>
              <a:xfrm>
                <a:off x="6508080" y="2743920"/>
                <a:ext cx="111960" cy="11196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1340" name="object 62" descr=""/>
              <p:cNvPicPr/>
              <p:nvPr/>
            </p:nvPicPr>
            <p:blipFill>
              <a:blip r:embed="rId10"/>
              <a:stretch/>
            </p:blipFill>
            <p:spPr>
              <a:xfrm>
                <a:off x="6360120" y="2394360"/>
                <a:ext cx="68040" cy="68040"/>
              </a:xfrm>
              <a:prstGeom prst="rect">
                <a:avLst/>
              </a:prstGeom>
              <a:ln w="0">
                <a:noFill/>
              </a:ln>
            </p:spPr>
          </p:pic>
          <p:sp>
            <p:nvSpPr>
              <p:cNvPr id="1341" name="object 63"/>
              <p:cNvSpPr/>
              <p:nvPr/>
            </p:nvSpPr>
            <p:spPr>
              <a:xfrm>
                <a:off x="5514120" y="2886480"/>
                <a:ext cx="54360" cy="54360"/>
              </a:xfrm>
              <a:custGeom>
                <a:avLst/>
                <a:gdLst/>
                <a:ahLst/>
                <a:rect l="l" t="t" r="r" b="b"/>
                <a:pathLst>
                  <a:path w="55879" h="55880">
                    <a:moveTo>
                      <a:pt x="6857" y="0"/>
                    </a:moveTo>
                    <a:lnTo>
                      <a:pt x="15900" y="22491"/>
                    </a:lnTo>
                    <a:lnTo>
                      <a:pt x="14884" y="29756"/>
                    </a:lnTo>
                    <a:lnTo>
                      <a:pt x="0" y="48818"/>
                    </a:lnTo>
                    <a:lnTo>
                      <a:pt x="22491" y="39776"/>
                    </a:lnTo>
                    <a:lnTo>
                      <a:pt x="29756" y="40792"/>
                    </a:lnTo>
                    <a:lnTo>
                      <a:pt x="48818" y="55676"/>
                    </a:lnTo>
                    <a:lnTo>
                      <a:pt x="39776" y="33223"/>
                    </a:lnTo>
                    <a:lnTo>
                      <a:pt x="40792" y="25958"/>
                    </a:lnTo>
                    <a:lnTo>
                      <a:pt x="55676" y="6858"/>
                    </a:lnTo>
                    <a:lnTo>
                      <a:pt x="39636" y="13335"/>
                    </a:lnTo>
                    <a:lnTo>
                      <a:pt x="33248" y="15913"/>
                    </a:lnTo>
                    <a:lnTo>
                      <a:pt x="25971" y="14897"/>
                    </a:lnTo>
                    <a:lnTo>
                      <a:pt x="6857" y="0"/>
                    </a:lnTo>
                    <a:close/>
                  </a:path>
                </a:pathLst>
              </a:custGeom>
              <a:solidFill>
                <a:srgbClr val="d24893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pic>
            <p:nvPicPr>
              <p:cNvPr id="1342" name="object 64" descr=""/>
              <p:cNvPicPr/>
              <p:nvPr/>
            </p:nvPicPr>
            <p:blipFill>
              <a:blip r:embed="rId11"/>
              <a:stretch/>
            </p:blipFill>
            <p:spPr>
              <a:xfrm>
                <a:off x="5737680" y="3362040"/>
                <a:ext cx="68040" cy="68040"/>
              </a:xfrm>
              <a:prstGeom prst="rect">
                <a:avLst/>
              </a:prstGeom>
              <a:ln w="0">
                <a:noFill/>
              </a:ln>
            </p:spPr>
          </p:pic>
          <p:sp>
            <p:nvSpPr>
              <p:cNvPr id="1343" name="object 65"/>
              <p:cNvSpPr/>
              <p:nvPr/>
            </p:nvSpPr>
            <p:spPr>
              <a:xfrm>
                <a:off x="5909400" y="2491560"/>
                <a:ext cx="188280" cy="331200"/>
              </a:xfrm>
              <a:custGeom>
                <a:avLst/>
                <a:gdLst/>
                <a:ahLst/>
                <a:rect l="l" t="t" r="r" b="b"/>
                <a:pathLst>
                  <a:path w="189864" h="332739">
                    <a:moveTo>
                      <a:pt x="55831" y="0"/>
                    </a:moveTo>
                    <a:lnTo>
                      <a:pt x="25237" y="22003"/>
                    </a:lnTo>
                    <a:lnTo>
                      <a:pt x="6117" y="52957"/>
                    </a:lnTo>
                    <a:lnTo>
                      <a:pt x="0" y="88823"/>
                    </a:lnTo>
                    <a:lnTo>
                      <a:pt x="8410" y="125564"/>
                    </a:lnTo>
                    <a:lnTo>
                      <a:pt x="16144" y="139454"/>
                    </a:lnTo>
                    <a:lnTo>
                      <a:pt x="26013" y="151779"/>
                    </a:lnTo>
                    <a:lnTo>
                      <a:pt x="37790" y="162296"/>
                    </a:lnTo>
                    <a:lnTo>
                      <a:pt x="51247" y="170764"/>
                    </a:lnTo>
                    <a:lnTo>
                      <a:pt x="51247" y="288531"/>
                    </a:lnTo>
                    <a:lnTo>
                      <a:pt x="54678" y="305528"/>
                    </a:lnTo>
                    <a:lnTo>
                      <a:pt x="64034" y="319406"/>
                    </a:lnTo>
                    <a:lnTo>
                      <a:pt x="77913" y="328763"/>
                    </a:lnTo>
                    <a:lnTo>
                      <a:pt x="94909" y="332193"/>
                    </a:lnTo>
                    <a:lnTo>
                      <a:pt x="111908" y="328763"/>
                    </a:lnTo>
                    <a:lnTo>
                      <a:pt x="125791" y="319406"/>
                    </a:lnTo>
                    <a:lnTo>
                      <a:pt x="134350" y="306717"/>
                    </a:lnTo>
                    <a:lnTo>
                      <a:pt x="94909" y="306717"/>
                    </a:lnTo>
                    <a:lnTo>
                      <a:pt x="87212" y="305163"/>
                    </a:lnTo>
                    <a:lnTo>
                      <a:pt x="80927" y="300926"/>
                    </a:lnTo>
                    <a:lnTo>
                      <a:pt x="76689" y="294641"/>
                    </a:lnTo>
                    <a:lnTo>
                      <a:pt x="75135" y="286943"/>
                    </a:lnTo>
                    <a:lnTo>
                      <a:pt x="76689" y="279244"/>
                    </a:lnTo>
                    <a:lnTo>
                      <a:pt x="80927" y="272954"/>
                    </a:lnTo>
                    <a:lnTo>
                      <a:pt x="87212" y="268712"/>
                    </a:lnTo>
                    <a:lnTo>
                      <a:pt x="94909" y="267157"/>
                    </a:lnTo>
                    <a:lnTo>
                      <a:pt x="138585" y="267157"/>
                    </a:lnTo>
                    <a:lnTo>
                      <a:pt x="138585" y="170764"/>
                    </a:lnTo>
                    <a:lnTo>
                      <a:pt x="167951" y="147144"/>
                    </a:lnTo>
                    <a:lnTo>
                      <a:pt x="185379" y="115206"/>
                    </a:lnTo>
                    <a:lnTo>
                      <a:pt x="187757" y="94653"/>
                    </a:lnTo>
                    <a:lnTo>
                      <a:pt x="74856" y="94653"/>
                    </a:lnTo>
                    <a:lnTo>
                      <a:pt x="67453" y="93157"/>
                    </a:lnTo>
                    <a:lnTo>
                      <a:pt x="61405" y="89079"/>
                    </a:lnTo>
                    <a:lnTo>
                      <a:pt x="57327" y="83032"/>
                    </a:lnTo>
                    <a:lnTo>
                      <a:pt x="55831" y="75628"/>
                    </a:lnTo>
                    <a:lnTo>
                      <a:pt x="55831" y="0"/>
                    </a:lnTo>
                    <a:close/>
                  </a:path>
                  <a:path w="189864" h="332739">
                    <a:moveTo>
                      <a:pt x="138585" y="267157"/>
                    </a:moveTo>
                    <a:lnTo>
                      <a:pt x="94909" y="267157"/>
                    </a:lnTo>
                    <a:lnTo>
                      <a:pt x="102607" y="268712"/>
                    </a:lnTo>
                    <a:lnTo>
                      <a:pt x="108892" y="272954"/>
                    </a:lnTo>
                    <a:lnTo>
                      <a:pt x="113130" y="279244"/>
                    </a:lnTo>
                    <a:lnTo>
                      <a:pt x="114683" y="286943"/>
                    </a:lnTo>
                    <a:lnTo>
                      <a:pt x="113130" y="294641"/>
                    </a:lnTo>
                    <a:lnTo>
                      <a:pt x="108892" y="300926"/>
                    </a:lnTo>
                    <a:lnTo>
                      <a:pt x="102607" y="305163"/>
                    </a:lnTo>
                    <a:lnTo>
                      <a:pt x="94909" y="306717"/>
                    </a:lnTo>
                    <a:lnTo>
                      <a:pt x="134350" y="306717"/>
                    </a:lnTo>
                    <a:lnTo>
                      <a:pt x="135152" y="305528"/>
                    </a:lnTo>
                    <a:lnTo>
                      <a:pt x="138585" y="288531"/>
                    </a:lnTo>
                    <a:lnTo>
                      <a:pt x="138585" y="267157"/>
                    </a:lnTo>
                    <a:close/>
                  </a:path>
                  <a:path w="189864" h="332739">
                    <a:moveTo>
                      <a:pt x="133987" y="0"/>
                    </a:moveTo>
                    <a:lnTo>
                      <a:pt x="133987" y="75628"/>
                    </a:lnTo>
                    <a:lnTo>
                      <a:pt x="132492" y="83032"/>
                    </a:lnTo>
                    <a:lnTo>
                      <a:pt x="128414" y="89079"/>
                    </a:lnTo>
                    <a:lnTo>
                      <a:pt x="122366" y="93157"/>
                    </a:lnTo>
                    <a:lnTo>
                      <a:pt x="114963" y="94653"/>
                    </a:lnTo>
                    <a:lnTo>
                      <a:pt x="187757" y="94653"/>
                    </a:lnTo>
                    <a:lnTo>
                      <a:pt x="179187" y="42837"/>
                    </a:lnTo>
                    <a:lnTo>
                      <a:pt x="147877" y="7734"/>
                    </a:lnTo>
                    <a:lnTo>
                      <a:pt x="133987" y="0"/>
                    </a:lnTo>
                    <a:close/>
                  </a:path>
                </a:pathLst>
              </a:custGeom>
              <a:solidFill>
                <a:srgbClr val="383838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344" name="object 66"/>
              <p:cNvSpPr/>
              <p:nvPr/>
            </p:nvSpPr>
            <p:spPr>
              <a:xfrm>
                <a:off x="4544640" y="3562200"/>
                <a:ext cx="2862360" cy="1889640"/>
              </a:xfrm>
              <a:custGeom>
                <a:avLst/>
                <a:gdLst/>
                <a:ahLst/>
                <a:rect l="l" t="t" r="r" b="b"/>
                <a:pathLst>
                  <a:path w="2863850" h="1891029">
                    <a:moveTo>
                      <a:pt x="2711297" y="0"/>
                    </a:moveTo>
                    <a:lnTo>
                      <a:pt x="152400" y="0"/>
                    </a:lnTo>
                    <a:lnTo>
                      <a:pt x="104231" y="7769"/>
                    </a:lnTo>
                    <a:lnTo>
                      <a:pt x="62396" y="29405"/>
                    </a:lnTo>
                    <a:lnTo>
                      <a:pt x="29405" y="62396"/>
                    </a:lnTo>
                    <a:lnTo>
                      <a:pt x="7769" y="104231"/>
                    </a:lnTo>
                    <a:lnTo>
                      <a:pt x="0" y="152400"/>
                    </a:lnTo>
                    <a:lnTo>
                      <a:pt x="0" y="1738160"/>
                    </a:lnTo>
                    <a:lnTo>
                      <a:pt x="7769" y="1786328"/>
                    </a:lnTo>
                    <a:lnTo>
                      <a:pt x="29405" y="1828163"/>
                    </a:lnTo>
                    <a:lnTo>
                      <a:pt x="62396" y="1861154"/>
                    </a:lnTo>
                    <a:lnTo>
                      <a:pt x="104231" y="1882790"/>
                    </a:lnTo>
                    <a:lnTo>
                      <a:pt x="152400" y="1890560"/>
                    </a:lnTo>
                    <a:lnTo>
                      <a:pt x="2711297" y="1890560"/>
                    </a:lnTo>
                    <a:lnTo>
                      <a:pt x="2759465" y="1882790"/>
                    </a:lnTo>
                    <a:lnTo>
                      <a:pt x="2801300" y="1861154"/>
                    </a:lnTo>
                    <a:lnTo>
                      <a:pt x="2834291" y="1828163"/>
                    </a:lnTo>
                    <a:lnTo>
                      <a:pt x="2855927" y="1786328"/>
                    </a:lnTo>
                    <a:lnTo>
                      <a:pt x="2863697" y="1738160"/>
                    </a:lnTo>
                    <a:lnTo>
                      <a:pt x="2863697" y="152400"/>
                    </a:lnTo>
                    <a:lnTo>
                      <a:pt x="2855927" y="104231"/>
                    </a:lnTo>
                    <a:lnTo>
                      <a:pt x="2834291" y="62396"/>
                    </a:lnTo>
                    <a:lnTo>
                      <a:pt x="2801300" y="29405"/>
                    </a:lnTo>
                    <a:lnTo>
                      <a:pt x="2759465" y="7769"/>
                    </a:lnTo>
                    <a:lnTo>
                      <a:pt x="2711297" y="0"/>
                    </a:lnTo>
                    <a:close/>
                  </a:path>
                </a:pathLst>
              </a:custGeom>
              <a:solidFill>
                <a:srgbClr val="d24893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1345" name="object 67"/>
            <p:cNvGrpSpPr/>
            <p:nvPr/>
          </p:nvGrpSpPr>
          <p:grpSpPr>
            <a:xfrm>
              <a:off x="7866720" y="1772640"/>
              <a:ext cx="2862360" cy="3679200"/>
              <a:chOff x="7866720" y="1772640"/>
              <a:chExt cx="2862360" cy="3679200"/>
            </a:xfrm>
          </p:grpSpPr>
          <p:sp>
            <p:nvSpPr>
              <p:cNvPr id="1346" name="object 68"/>
              <p:cNvSpPr/>
              <p:nvPr/>
            </p:nvSpPr>
            <p:spPr>
              <a:xfrm>
                <a:off x="9355680" y="1972800"/>
                <a:ext cx="815040" cy="833760"/>
              </a:xfrm>
              <a:custGeom>
                <a:avLst/>
                <a:gdLst/>
                <a:ahLst/>
                <a:rect l="l" t="t" r="r" b="b"/>
                <a:pathLst>
                  <a:path w="816609" h="835025">
                    <a:moveTo>
                      <a:pt x="0" y="0"/>
                    </a:moveTo>
                    <a:lnTo>
                      <a:pt x="48915" y="4532"/>
                    </a:lnTo>
                    <a:lnTo>
                      <a:pt x="97014" y="11714"/>
                    </a:lnTo>
                    <a:lnTo>
                      <a:pt x="144222" y="21471"/>
                    </a:lnTo>
                    <a:lnTo>
                      <a:pt x="190465" y="33728"/>
                    </a:lnTo>
                    <a:lnTo>
                      <a:pt x="235668" y="48410"/>
                    </a:lnTo>
                    <a:lnTo>
                      <a:pt x="279757" y="65444"/>
                    </a:lnTo>
                    <a:lnTo>
                      <a:pt x="322658" y="84754"/>
                    </a:lnTo>
                    <a:lnTo>
                      <a:pt x="364296" y="106267"/>
                    </a:lnTo>
                    <a:lnTo>
                      <a:pt x="404596" y="129908"/>
                    </a:lnTo>
                    <a:lnTo>
                      <a:pt x="443484" y="155602"/>
                    </a:lnTo>
                    <a:lnTo>
                      <a:pt x="480885" y="183275"/>
                    </a:lnTo>
                    <a:lnTo>
                      <a:pt x="516726" y="212853"/>
                    </a:lnTo>
                    <a:lnTo>
                      <a:pt x="550931" y="244260"/>
                    </a:lnTo>
                    <a:lnTo>
                      <a:pt x="583427" y="277424"/>
                    </a:lnTo>
                    <a:lnTo>
                      <a:pt x="614138" y="312268"/>
                    </a:lnTo>
                    <a:lnTo>
                      <a:pt x="642990" y="348719"/>
                    </a:lnTo>
                    <a:lnTo>
                      <a:pt x="669910" y="386703"/>
                    </a:lnTo>
                    <a:lnTo>
                      <a:pt x="694821" y="426144"/>
                    </a:lnTo>
                    <a:lnTo>
                      <a:pt x="717651" y="466968"/>
                    </a:lnTo>
                    <a:lnTo>
                      <a:pt x="738323" y="509101"/>
                    </a:lnTo>
                    <a:lnTo>
                      <a:pt x="756765" y="552469"/>
                    </a:lnTo>
                    <a:lnTo>
                      <a:pt x="772901" y="596997"/>
                    </a:lnTo>
                    <a:lnTo>
                      <a:pt x="786658" y="642610"/>
                    </a:lnTo>
                    <a:lnTo>
                      <a:pt x="797959" y="689234"/>
                    </a:lnTo>
                    <a:lnTo>
                      <a:pt x="806732" y="736794"/>
                    </a:lnTo>
                    <a:lnTo>
                      <a:pt x="812902" y="785217"/>
                    </a:lnTo>
                    <a:lnTo>
                      <a:pt x="816394" y="834428"/>
                    </a:lnTo>
                  </a:path>
                </a:pathLst>
              </a:custGeom>
              <a:noFill/>
              <a:ln w="15120">
                <a:solidFill>
                  <a:srgbClr val="1b1937"/>
                </a:solidFill>
                <a:prstDash val="dash"/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347" name="object 69"/>
              <p:cNvSpPr/>
              <p:nvPr/>
            </p:nvSpPr>
            <p:spPr>
              <a:xfrm>
                <a:off x="9336600" y="2902320"/>
                <a:ext cx="833760" cy="815040"/>
              </a:xfrm>
              <a:custGeom>
                <a:avLst/>
                <a:gdLst/>
                <a:ahLst/>
                <a:rect l="l" t="t" r="r" b="b"/>
                <a:pathLst>
                  <a:path w="835025" h="816610">
                    <a:moveTo>
                      <a:pt x="834428" y="0"/>
                    </a:moveTo>
                    <a:lnTo>
                      <a:pt x="829895" y="48915"/>
                    </a:lnTo>
                    <a:lnTo>
                      <a:pt x="822713" y="97014"/>
                    </a:lnTo>
                    <a:lnTo>
                      <a:pt x="812956" y="144222"/>
                    </a:lnTo>
                    <a:lnTo>
                      <a:pt x="800700" y="190465"/>
                    </a:lnTo>
                    <a:lnTo>
                      <a:pt x="786017" y="235668"/>
                    </a:lnTo>
                    <a:lnTo>
                      <a:pt x="768983" y="279757"/>
                    </a:lnTo>
                    <a:lnTo>
                      <a:pt x="749673" y="322658"/>
                    </a:lnTo>
                    <a:lnTo>
                      <a:pt x="728160" y="364296"/>
                    </a:lnTo>
                    <a:lnTo>
                      <a:pt x="704519" y="404596"/>
                    </a:lnTo>
                    <a:lnTo>
                      <a:pt x="678825" y="443484"/>
                    </a:lnTo>
                    <a:lnTo>
                      <a:pt x="651152" y="480885"/>
                    </a:lnTo>
                    <a:lnTo>
                      <a:pt x="621574" y="516726"/>
                    </a:lnTo>
                    <a:lnTo>
                      <a:pt x="590167" y="550931"/>
                    </a:lnTo>
                    <a:lnTo>
                      <a:pt x="557003" y="583427"/>
                    </a:lnTo>
                    <a:lnTo>
                      <a:pt x="522159" y="614138"/>
                    </a:lnTo>
                    <a:lnTo>
                      <a:pt x="485708" y="642990"/>
                    </a:lnTo>
                    <a:lnTo>
                      <a:pt x="447724" y="669910"/>
                    </a:lnTo>
                    <a:lnTo>
                      <a:pt x="408283" y="694821"/>
                    </a:lnTo>
                    <a:lnTo>
                      <a:pt x="367459" y="717651"/>
                    </a:lnTo>
                    <a:lnTo>
                      <a:pt x="325326" y="738323"/>
                    </a:lnTo>
                    <a:lnTo>
                      <a:pt x="281958" y="756765"/>
                    </a:lnTo>
                    <a:lnTo>
                      <a:pt x="237430" y="772901"/>
                    </a:lnTo>
                    <a:lnTo>
                      <a:pt x="191817" y="786658"/>
                    </a:lnTo>
                    <a:lnTo>
                      <a:pt x="145193" y="797959"/>
                    </a:lnTo>
                    <a:lnTo>
                      <a:pt x="97633" y="806732"/>
                    </a:lnTo>
                    <a:lnTo>
                      <a:pt x="49210" y="812902"/>
                    </a:lnTo>
                    <a:lnTo>
                      <a:pt x="0" y="816394"/>
                    </a:lnTo>
                  </a:path>
                </a:pathLst>
              </a:custGeom>
              <a:noFill/>
              <a:ln w="15120">
                <a:solidFill>
                  <a:srgbClr val="1b1937"/>
                </a:solidFill>
                <a:prstDash val="dash"/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348" name="object 70"/>
              <p:cNvSpPr/>
              <p:nvPr/>
            </p:nvSpPr>
            <p:spPr>
              <a:xfrm>
                <a:off x="10172880" y="2826000"/>
                <a:ext cx="360" cy="37440"/>
              </a:xfrm>
              <a:custGeom>
                <a:avLst/>
                <a:gdLst/>
                <a:ahLst/>
                <a:rect l="l" t="t" r="r" b="b"/>
                <a:pathLst>
                  <a:path w="634" h="38735">
                    <a:moveTo>
                      <a:pt x="0" y="0"/>
                    </a:moveTo>
                    <a:lnTo>
                      <a:pt x="127" y="6350"/>
                    </a:lnTo>
                    <a:lnTo>
                      <a:pt x="203" y="12700"/>
                    </a:lnTo>
                    <a:lnTo>
                      <a:pt x="203" y="19075"/>
                    </a:lnTo>
                    <a:lnTo>
                      <a:pt x="203" y="25450"/>
                    </a:lnTo>
                    <a:lnTo>
                      <a:pt x="127" y="31813"/>
                    </a:lnTo>
                    <a:lnTo>
                      <a:pt x="0" y="38163"/>
                    </a:lnTo>
                  </a:path>
                </a:pathLst>
              </a:custGeom>
              <a:noFill/>
              <a:ln w="15120">
                <a:solidFill>
                  <a:srgbClr val="1b1937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349" name="object 71"/>
              <p:cNvSpPr/>
              <p:nvPr/>
            </p:nvSpPr>
            <p:spPr>
              <a:xfrm>
                <a:off x="8425080" y="2883240"/>
                <a:ext cx="815040" cy="833760"/>
              </a:xfrm>
              <a:custGeom>
                <a:avLst/>
                <a:gdLst/>
                <a:ahLst/>
                <a:rect l="l" t="t" r="r" b="b"/>
                <a:pathLst>
                  <a:path w="816609" h="835025">
                    <a:moveTo>
                      <a:pt x="816394" y="834428"/>
                    </a:moveTo>
                    <a:lnTo>
                      <a:pt x="767478" y="829895"/>
                    </a:lnTo>
                    <a:lnTo>
                      <a:pt x="719379" y="822713"/>
                    </a:lnTo>
                    <a:lnTo>
                      <a:pt x="672171" y="812956"/>
                    </a:lnTo>
                    <a:lnTo>
                      <a:pt x="625928" y="800700"/>
                    </a:lnTo>
                    <a:lnTo>
                      <a:pt x="580725" y="786017"/>
                    </a:lnTo>
                    <a:lnTo>
                      <a:pt x="536636" y="768983"/>
                    </a:lnTo>
                    <a:lnTo>
                      <a:pt x="493735" y="749673"/>
                    </a:lnTo>
                    <a:lnTo>
                      <a:pt x="452097" y="728160"/>
                    </a:lnTo>
                    <a:lnTo>
                      <a:pt x="411797" y="704519"/>
                    </a:lnTo>
                    <a:lnTo>
                      <a:pt x="372909" y="678825"/>
                    </a:lnTo>
                    <a:lnTo>
                      <a:pt x="335508" y="651152"/>
                    </a:lnTo>
                    <a:lnTo>
                      <a:pt x="299667" y="621574"/>
                    </a:lnTo>
                    <a:lnTo>
                      <a:pt x="265462" y="590167"/>
                    </a:lnTo>
                    <a:lnTo>
                      <a:pt x="232966" y="557003"/>
                    </a:lnTo>
                    <a:lnTo>
                      <a:pt x="202255" y="522159"/>
                    </a:lnTo>
                    <a:lnTo>
                      <a:pt x="173403" y="485708"/>
                    </a:lnTo>
                    <a:lnTo>
                      <a:pt x="146483" y="447724"/>
                    </a:lnTo>
                    <a:lnTo>
                      <a:pt x="121572" y="408283"/>
                    </a:lnTo>
                    <a:lnTo>
                      <a:pt x="98742" y="367459"/>
                    </a:lnTo>
                    <a:lnTo>
                      <a:pt x="78070" y="325326"/>
                    </a:lnTo>
                    <a:lnTo>
                      <a:pt x="59628" y="281958"/>
                    </a:lnTo>
                    <a:lnTo>
                      <a:pt x="43492" y="237430"/>
                    </a:lnTo>
                    <a:lnTo>
                      <a:pt x="29735" y="191817"/>
                    </a:lnTo>
                    <a:lnTo>
                      <a:pt x="18434" y="145193"/>
                    </a:lnTo>
                    <a:lnTo>
                      <a:pt x="9661" y="97633"/>
                    </a:lnTo>
                    <a:lnTo>
                      <a:pt x="3491" y="49210"/>
                    </a:lnTo>
                    <a:lnTo>
                      <a:pt x="0" y="0"/>
                    </a:lnTo>
                  </a:path>
                </a:pathLst>
              </a:custGeom>
              <a:noFill/>
              <a:ln w="15120">
                <a:solidFill>
                  <a:srgbClr val="1b1937"/>
                </a:solidFill>
                <a:prstDash val="dash"/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350" name="object 72"/>
              <p:cNvSpPr/>
              <p:nvPr/>
            </p:nvSpPr>
            <p:spPr>
              <a:xfrm>
                <a:off x="9279360" y="3719520"/>
                <a:ext cx="37440" cy="360"/>
              </a:xfrm>
              <a:custGeom>
                <a:avLst/>
                <a:gdLst/>
                <a:ahLst/>
                <a:rect l="l" t="t" r="r" b="b"/>
                <a:pathLst>
                  <a:path w="38734" h="635">
                    <a:moveTo>
                      <a:pt x="38150" y="0"/>
                    </a:moveTo>
                    <a:lnTo>
                      <a:pt x="31813" y="139"/>
                    </a:lnTo>
                    <a:lnTo>
                      <a:pt x="25450" y="215"/>
                    </a:lnTo>
                    <a:lnTo>
                      <a:pt x="19075" y="215"/>
                    </a:lnTo>
                    <a:lnTo>
                      <a:pt x="12699" y="215"/>
                    </a:lnTo>
                    <a:lnTo>
                      <a:pt x="6337" y="139"/>
                    </a:lnTo>
                    <a:lnTo>
                      <a:pt x="0" y="0"/>
                    </a:lnTo>
                  </a:path>
                </a:pathLst>
              </a:custGeom>
              <a:noFill/>
              <a:ln w="15120">
                <a:solidFill>
                  <a:srgbClr val="1b1937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351" name="object 73"/>
              <p:cNvSpPr/>
              <p:nvPr/>
            </p:nvSpPr>
            <p:spPr>
              <a:xfrm>
                <a:off x="8426160" y="1971720"/>
                <a:ext cx="833760" cy="815040"/>
              </a:xfrm>
              <a:custGeom>
                <a:avLst/>
                <a:gdLst/>
                <a:ahLst/>
                <a:rect l="l" t="t" r="r" b="b"/>
                <a:pathLst>
                  <a:path w="835025" h="816610">
                    <a:moveTo>
                      <a:pt x="0" y="816394"/>
                    </a:moveTo>
                    <a:lnTo>
                      <a:pt x="4532" y="767478"/>
                    </a:lnTo>
                    <a:lnTo>
                      <a:pt x="11714" y="719379"/>
                    </a:lnTo>
                    <a:lnTo>
                      <a:pt x="21471" y="672171"/>
                    </a:lnTo>
                    <a:lnTo>
                      <a:pt x="33728" y="625928"/>
                    </a:lnTo>
                    <a:lnTo>
                      <a:pt x="48410" y="580725"/>
                    </a:lnTo>
                    <a:lnTo>
                      <a:pt x="65444" y="536636"/>
                    </a:lnTo>
                    <a:lnTo>
                      <a:pt x="84754" y="493735"/>
                    </a:lnTo>
                    <a:lnTo>
                      <a:pt x="106267" y="452097"/>
                    </a:lnTo>
                    <a:lnTo>
                      <a:pt x="129908" y="411797"/>
                    </a:lnTo>
                    <a:lnTo>
                      <a:pt x="155602" y="372909"/>
                    </a:lnTo>
                    <a:lnTo>
                      <a:pt x="183275" y="335508"/>
                    </a:lnTo>
                    <a:lnTo>
                      <a:pt x="212853" y="299667"/>
                    </a:lnTo>
                    <a:lnTo>
                      <a:pt x="244260" y="265462"/>
                    </a:lnTo>
                    <a:lnTo>
                      <a:pt x="277424" y="232966"/>
                    </a:lnTo>
                    <a:lnTo>
                      <a:pt x="312268" y="202255"/>
                    </a:lnTo>
                    <a:lnTo>
                      <a:pt x="348719" y="173403"/>
                    </a:lnTo>
                    <a:lnTo>
                      <a:pt x="386703" y="146483"/>
                    </a:lnTo>
                    <a:lnTo>
                      <a:pt x="426144" y="121572"/>
                    </a:lnTo>
                    <a:lnTo>
                      <a:pt x="466968" y="98742"/>
                    </a:lnTo>
                    <a:lnTo>
                      <a:pt x="509101" y="78070"/>
                    </a:lnTo>
                    <a:lnTo>
                      <a:pt x="552469" y="59628"/>
                    </a:lnTo>
                    <a:lnTo>
                      <a:pt x="596997" y="43492"/>
                    </a:lnTo>
                    <a:lnTo>
                      <a:pt x="642610" y="29735"/>
                    </a:lnTo>
                    <a:lnTo>
                      <a:pt x="689234" y="18434"/>
                    </a:lnTo>
                    <a:lnTo>
                      <a:pt x="736794" y="9661"/>
                    </a:lnTo>
                    <a:lnTo>
                      <a:pt x="785217" y="3491"/>
                    </a:lnTo>
                    <a:lnTo>
                      <a:pt x="834428" y="0"/>
                    </a:lnTo>
                  </a:path>
                </a:pathLst>
              </a:custGeom>
              <a:noFill/>
              <a:ln w="15120">
                <a:solidFill>
                  <a:srgbClr val="1b1937"/>
                </a:solidFill>
                <a:prstDash val="dash"/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352" name="object 74"/>
              <p:cNvSpPr/>
              <p:nvPr/>
            </p:nvSpPr>
            <p:spPr>
              <a:xfrm>
                <a:off x="8424360" y="1971000"/>
                <a:ext cx="892800" cy="892800"/>
              </a:xfrm>
              <a:custGeom>
                <a:avLst/>
                <a:gdLst/>
                <a:ahLst/>
                <a:rect l="l" t="t" r="r" b="b"/>
                <a:pathLst>
                  <a:path w="894079" h="894080">
                    <a:moveTo>
                      <a:pt x="203" y="893495"/>
                    </a:moveTo>
                    <a:lnTo>
                      <a:pt x="63" y="887145"/>
                    </a:lnTo>
                    <a:lnTo>
                      <a:pt x="0" y="880783"/>
                    </a:lnTo>
                    <a:lnTo>
                      <a:pt x="0" y="874407"/>
                    </a:lnTo>
                    <a:lnTo>
                      <a:pt x="0" y="868032"/>
                    </a:lnTo>
                    <a:lnTo>
                      <a:pt x="63" y="861682"/>
                    </a:lnTo>
                    <a:lnTo>
                      <a:pt x="203" y="855332"/>
                    </a:lnTo>
                  </a:path>
                  <a:path w="894079" h="894080">
                    <a:moveTo>
                      <a:pt x="855332" y="203"/>
                    </a:moveTo>
                    <a:lnTo>
                      <a:pt x="861669" y="63"/>
                    </a:lnTo>
                    <a:lnTo>
                      <a:pt x="868032" y="0"/>
                    </a:lnTo>
                    <a:lnTo>
                      <a:pt x="874407" y="0"/>
                    </a:lnTo>
                    <a:lnTo>
                      <a:pt x="880783" y="0"/>
                    </a:lnTo>
                    <a:lnTo>
                      <a:pt x="887145" y="63"/>
                    </a:lnTo>
                    <a:lnTo>
                      <a:pt x="893483" y="203"/>
                    </a:lnTo>
                  </a:path>
                </a:pathLst>
              </a:custGeom>
              <a:noFill/>
              <a:ln w="15120">
                <a:solidFill>
                  <a:srgbClr val="1b1937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353" name="object 75"/>
              <p:cNvSpPr/>
              <p:nvPr/>
            </p:nvSpPr>
            <p:spPr>
              <a:xfrm>
                <a:off x="9356040" y="1774080"/>
                <a:ext cx="1013400" cy="1031760"/>
              </a:xfrm>
              <a:custGeom>
                <a:avLst/>
                <a:gdLst/>
                <a:ahLst/>
                <a:rect l="l" t="t" r="r" b="b"/>
                <a:pathLst>
                  <a:path w="1014729" h="1033144">
                    <a:moveTo>
                      <a:pt x="0" y="0"/>
                    </a:moveTo>
                    <a:lnTo>
                      <a:pt x="48496" y="3653"/>
                    </a:lnTo>
                    <a:lnTo>
                      <a:pt x="96369" y="9432"/>
                    </a:lnTo>
                    <a:lnTo>
                      <a:pt x="143570" y="17291"/>
                    </a:lnTo>
                    <a:lnTo>
                      <a:pt x="190053" y="27181"/>
                    </a:lnTo>
                    <a:lnTo>
                      <a:pt x="235768" y="39055"/>
                    </a:lnTo>
                    <a:lnTo>
                      <a:pt x="280670" y="52865"/>
                    </a:lnTo>
                    <a:lnTo>
                      <a:pt x="324711" y="68565"/>
                    </a:lnTo>
                    <a:lnTo>
                      <a:pt x="367842" y="86105"/>
                    </a:lnTo>
                    <a:lnTo>
                      <a:pt x="410017" y="105439"/>
                    </a:lnTo>
                    <a:lnTo>
                      <a:pt x="451187" y="126520"/>
                    </a:lnTo>
                    <a:lnTo>
                      <a:pt x="491306" y="149299"/>
                    </a:lnTo>
                    <a:lnTo>
                      <a:pt x="530325" y="173729"/>
                    </a:lnTo>
                    <a:lnTo>
                      <a:pt x="568198" y="199763"/>
                    </a:lnTo>
                    <a:lnTo>
                      <a:pt x="604877" y="227353"/>
                    </a:lnTo>
                    <a:lnTo>
                      <a:pt x="640313" y="256452"/>
                    </a:lnTo>
                    <a:lnTo>
                      <a:pt x="674460" y="287011"/>
                    </a:lnTo>
                    <a:lnTo>
                      <a:pt x="707270" y="318984"/>
                    </a:lnTo>
                    <a:lnTo>
                      <a:pt x="738696" y="352323"/>
                    </a:lnTo>
                    <a:lnTo>
                      <a:pt x="768690" y="386980"/>
                    </a:lnTo>
                    <a:lnTo>
                      <a:pt x="797204" y="422908"/>
                    </a:lnTo>
                    <a:lnTo>
                      <a:pt x="824191" y="460059"/>
                    </a:lnTo>
                    <a:lnTo>
                      <a:pt x="849603" y="498386"/>
                    </a:lnTo>
                    <a:lnTo>
                      <a:pt x="873393" y="537841"/>
                    </a:lnTo>
                    <a:lnTo>
                      <a:pt x="895514" y="578377"/>
                    </a:lnTo>
                    <a:lnTo>
                      <a:pt x="915917" y="619946"/>
                    </a:lnTo>
                    <a:lnTo>
                      <a:pt x="934555" y="662500"/>
                    </a:lnTo>
                    <a:lnTo>
                      <a:pt x="951381" y="705993"/>
                    </a:lnTo>
                    <a:lnTo>
                      <a:pt x="966348" y="750376"/>
                    </a:lnTo>
                    <a:lnTo>
                      <a:pt x="979406" y="795602"/>
                    </a:lnTo>
                    <a:lnTo>
                      <a:pt x="990510" y="841623"/>
                    </a:lnTo>
                    <a:lnTo>
                      <a:pt x="999611" y="888393"/>
                    </a:lnTo>
                    <a:lnTo>
                      <a:pt x="1006663" y="935862"/>
                    </a:lnTo>
                    <a:lnTo>
                      <a:pt x="1011616" y="983985"/>
                    </a:lnTo>
                    <a:lnTo>
                      <a:pt x="1014425" y="1032713"/>
                    </a:lnTo>
                  </a:path>
                </a:pathLst>
              </a:custGeom>
              <a:noFill/>
              <a:ln w="15120">
                <a:solidFill>
                  <a:srgbClr val="1b1937"/>
                </a:solidFill>
                <a:prstDash val="dash"/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354" name="object 76"/>
              <p:cNvSpPr/>
              <p:nvPr/>
            </p:nvSpPr>
            <p:spPr>
              <a:xfrm>
                <a:off x="9336960" y="2902680"/>
                <a:ext cx="1031760" cy="1013400"/>
              </a:xfrm>
              <a:custGeom>
                <a:avLst/>
                <a:gdLst/>
                <a:ahLst/>
                <a:rect l="l" t="t" r="r" b="b"/>
                <a:pathLst>
                  <a:path w="1033145" h="1014729">
                    <a:moveTo>
                      <a:pt x="1032713" y="0"/>
                    </a:moveTo>
                    <a:lnTo>
                      <a:pt x="1029060" y="48496"/>
                    </a:lnTo>
                    <a:lnTo>
                      <a:pt x="1023280" y="96369"/>
                    </a:lnTo>
                    <a:lnTo>
                      <a:pt x="1015421" y="143570"/>
                    </a:lnTo>
                    <a:lnTo>
                      <a:pt x="1005531" y="190053"/>
                    </a:lnTo>
                    <a:lnTo>
                      <a:pt x="993657" y="235768"/>
                    </a:lnTo>
                    <a:lnTo>
                      <a:pt x="979847" y="280670"/>
                    </a:lnTo>
                    <a:lnTo>
                      <a:pt x="964148" y="324711"/>
                    </a:lnTo>
                    <a:lnTo>
                      <a:pt x="946607" y="367842"/>
                    </a:lnTo>
                    <a:lnTo>
                      <a:pt x="927273" y="410017"/>
                    </a:lnTo>
                    <a:lnTo>
                      <a:pt x="906192" y="451187"/>
                    </a:lnTo>
                    <a:lnTo>
                      <a:pt x="883413" y="491306"/>
                    </a:lnTo>
                    <a:lnTo>
                      <a:pt x="858983" y="530325"/>
                    </a:lnTo>
                    <a:lnTo>
                      <a:pt x="832949" y="568198"/>
                    </a:lnTo>
                    <a:lnTo>
                      <a:pt x="805359" y="604877"/>
                    </a:lnTo>
                    <a:lnTo>
                      <a:pt x="776261" y="640313"/>
                    </a:lnTo>
                    <a:lnTo>
                      <a:pt x="745701" y="674460"/>
                    </a:lnTo>
                    <a:lnTo>
                      <a:pt x="713728" y="707270"/>
                    </a:lnTo>
                    <a:lnTo>
                      <a:pt x="680390" y="738696"/>
                    </a:lnTo>
                    <a:lnTo>
                      <a:pt x="645732" y="768690"/>
                    </a:lnTo>
                    <a:lnTo>
                      <a:pt x="609805" y="797204"/>
                    </a:lnTo>
                    <a:lnTo>
                      <a:pt x="572653" y="824191"/>
                    </a:lnTo>
                    <a:lnTo>
                      <a:pt x="534326" y="849603"/>
                    </a:lnTo>
                    <a:lnTo>
                      <a:pt x="494871" y="873393"/>
                    </a:lnTo>
                    <a:lnTo>
                      <a:pt x="454335" y="895514"/>
                    </a:lnTo>
                    <a:lnTo>
                      <a:pt x="412766" y="915917"/>
                    </a:lnTo>
                    <a:lnTo>
                      <a:pt x="370212" y="934555"/>
                    </a:lnTo>
                    <a:lnTo>
                      <a:pt x="326719" y="951381"/>
                    </a:lnTo>
                    <a:lnTo>
                      <a:pt x="282336" y="966348"/>
                    </a:lnTo>
                    <a:lnTo>
                      <a:pt x="237110" y="979406"/>
                    </a:lnTo>
                    <a:lnTo>
                      <a:pt x="191089" y="990510"/>
                    </a:lnTo>
                    <a:lnTo>
                      <a:pt x="144319" y="999611"/>
                    </a:lnTo>
                    <a:lnTo>
                      <a:pt x="96850" y="1006663"/>
                    </a:lnTo>
                    <a:lnTo>
                      <a:pt x="48727" y="1011616"/>
                    </a:lnTo>
                    <a:lnTo>
                      <a:pt x="0" y="1014425"/>
                    </a:lnTo>
                  </a:path>
                </a:pathLst>
              </a:custGeom>
              <a:noFill/>
              <a:ln w="15120">
                <a:solidFill>
                  <a:srgbClr val="1b1937"/>
                </a:solidFill>
                <a:prstDash val="dash"/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355" name="object 77"/>
              <p:cNvSpPr/>
              <p:nvPr/>
            </p:nvSpPr>
            <p:spPr>
              <a:xfrm>
                <a:off x="8226720" y="2883600"/>
                <a:ext cx="1013400" cy="1031760"/>
              </a:xfrm>
              <a:custGeom>
                <a:avLst/>
                <a:gdLst/>
                <a:ahLst/>
                <a:rect l="l" t="t" r="r" b="b"/>
                <a:pathLst>
                  <a:path w="1014729" h="1033145">
                    <a:moveTo>
                      <a:pt x="1014425" y="1032713"/>
                    </a:moveTo>
                    <a:lnTo>
                      <a:pt x="965928" y="1029060"/>
                    </a:lnTo>
                    <a:lnTo>
                      <a:pt x="918055" y="1023280"/>
                    </a:lnTo>
                    <a:lnTo>
                      <a:pt x="870854" y="1015421"/>
                    </a:lnTo>
                    <a:lnTo>
                      <a:pt x="824372" y="1005531"/>
                    </a:lnTo>
                    <a:lnTo>
                      <a:pt x="778656" y="993657"/>
                    </a:lnTo>
                    <a:lnTo>
                      <a:pt x="733754" y="979847"/>
                    </a:lnTo>
                    <a:lnTo>
                      <a:pt x="689713" y="964148"/>
                    </a:lnTo>
                    <a:lnTo>
                      <a:pt x="646582" y="946607"/>
                    </a:lnTo>
                    <a:lnTo>
                      <a:pt x="604408" y="927273"/>
                    </a:lnTo>
                    <a:lnTo>
                      <a:pt x="563237" y="906192"/>
                    </a:lnTo>
                    <a:lnTo>
                      <a:pt x="523118" y="883413"/>
                    </a:lnTo>
                    <a:lnTo>
                      <a:pt x="484099" y="858983"/>
                    </a:lnTo>
                    <a:lnTo>
                      <a:pt x="446226" y="832949"/>
                    </a:lnTo>
                    <a:lnTo>
                      <a:pt x="409548" y="805359"/>
                    </a:lnTo>
                    <a:lnTo>
                      <a:pt x="374111" y="776261"/>
                    </a:lnTo>
                    <a:lnTo>
                      <a:pt x="339964" y="745701"/>
                    </a:lnTo>
                    <a:lnTo>
                      <a:pt x="307154" y="713728"/>
                    </a:lnTo>
                    <a:lnTo>
                      <a:pt x="275728" y="680390"/>
                    </a:lnTo>
                    <a:lnTo>
                      <a:pt x="245734" y="645732"/>
                    </a:lnTo>
                    <a:lnTo>
                      <a:pt x="217220" y="609805"/>
                    </a:lnTo>
                    <a:lnTo>
                      <a:pt x="190233" y="572653"/>
                    </a:lnTo>
                    <a:lnTo>
                      <a:pt x="164821" y="534326"/>
                    </a:lnTo>
                    <a:lnTo>
                      <a:pt x="141031" y="494871"/>
                    </a:lnTo>
                    <a:lnTo>
                      <a:pt x="118910" y="454335"/>
                    </a:lnTo>
                    <a:lnTo>
                      <a:pt x="98507" y="412766"/>
                    </a:lnTo>
                    <a:lnTo>
                      <a:pt x="79869" y="370212"/>
                    </a:lnTo>
                    <a:lnTo>
                      <a:pt x="63043" y="326719"/>
                    </a:lnTo>
                    <a:lnTo>
                      <a:pt x="48077" y="282336"/>
                    </a:lnTo>
                    <a:lnTo>
                      <a:pt x="35018" y="237110"/>
                    </a:lnTo>
                    <a:lnTo>
                      <a:pt x="23914" y="191089"/>
                    </a:lnTo>
                    <a:lnTo>
                      <a:pt x="14813" y="144319"/>
                    </a:lnTo>
                    <a:lnTo>
                      <a:pt x="7762" y="96850"/>
                    </a:lnTo>
                    <a:lnTo>
                      <a:pt x="2808" y="48727"/>
                    </a:lnTo>
                    <a:lnTo>
                      <a:pt x="0" y="0"/>
                    </a:lnTo>
                  </a:path>
                </a:pathLst>
              </a:custGeom>
              <a:noFill/>
              <a:ln w="15120">
                <a:solidFill>
                  <a:srgbClr val="1b1937"/>
                </a:solidFill>
                <a:prstDash val="dash"/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356" name="object 78"/>
              <p:cNvSpPr/>
              <p:nvPr/>
            </p:nvSpPr>
            <p:spPr>
              <a:xfrm>
                <a:off x="8227440" y="1773360"/>
                <a:ext cx="1031760" cy="1013400"/>
              </a:xfrm>
              <a:custGeom>
                <a:avLst/>
                <a:gdLst/>
                <a:ahLst/>
                <a:rect l="l" t="t" r="r" b="b"/>
                <a:pathLst>
                  <a:path w="1033145" h="1014730">
                    <a:moveTo>
                      <a:pt x="0" y="1014425"/>
                    </a:moveTo>
                    <a:lnTo>
                      <a:pt x="3653" y="965928"/>
                    </a:lnTo>
                    <a:lnTo>
                      <a:pt x="9432" y="918055"/>
                    </a:lnTo>
                    <a:lnTo>
                      <a:pt x="17291" y="870854"/>
                    </a:lnTo>
                    <a:lnTo>
                      <a:pt x="27180" y="824372"/>
                    </a:lnTo>
                    <a:lnTo>
                      <a:pt x="39054" y="778656"/>
                    </a:lnTo>
                    <a:lnTo>
                      <a:pt x="52864" y="733754"/>
                    </a:lnTo>
                    <a:lnTo>
                      <a:pt x="68563" y="689713"/>
                    </a:lnTo>
                    <a:lnTo>
                      <a:pt x="86103" y="646582"/>
                    </a:lnTo>
                    <a:lnTo>
                      <a:pt x="105437" y="604408"/>
                    </a:lnTo>
                    <a:lnTo>
                      <a:pt x="126517" y="563237"/>
                    </a:lnTo>
                    <a:lnTo>
                      <a:pt x="149296" y="523118"/>
                    </a:lnTo>
                    <a:lnTo>
                      <a:pt x="173726" y="484099"/>
                    </a:lnTo>
                    <a:lnTo>
                      <a:pt x="199760" y="446226"/>
                    </a:lnTo>
                    <a:lnTo>
                      <a:pt x="227349" y="409548"/>
                    </a:lnTo>
                    <a:lnTo>
                      <a:pt x="256447" y="374111"/>
                    </a:lnTo>
                    <a:lnTo>
                      <a:pt x="287006" y="339964"/>
                    </a:lnTo>
                    <a:lnTo>
                      <a:pt x="318979" y="307154"/>
                    </a:lnTo>
                    <a:lnTo>
                      <a:pt x="352318" y="275728"/>
                    </a:lnTo>
                    <a:lnTo>
                      <a:pt x="386974" y="245734"/>
                    </a:lnTo>
                    <a:lnTo>
                      <a:pt x="422902" y="217220"/>
                    </a:lnTo>
                    <a:lnTo>
                      <a:pt x="460053" y="190233"/>
                    </a:lnTo>
                    <a:lnTo>
                      <a:pt x="498380" y="164821"/>
                    </a:lnTo>
                    <a:lnTo>
                      <a:pt x="537835" y="141031"/>
                    </a:lnTo>
                    <a:lnTo>
                      <a:pt x="578371" y="118910"/>
                    </a:lnTo>
                    <a:lnTo>
                      <a:pt x="619940" y="98507"/>
                    </a:lnTo>
                    <a:lnTo>
                      <a:pt x="662495" y="79869"/>
                    </a:lnTo>
                    <a:lnTo>
                      <a:pt x="705988" y="63043"/>
                    </a:lnTo>
                    <a:lnTo>
                      <a:pt x="750371" y="48077"/>
                    </a:lnTo>
                    <a:lnTo>
                      <a:pt x="795598" y="35018"/>
                    </a:lnTo>
                    <a:lnTo>
                      <a:pt x="841620" y="23914"/>
                    </a:lnTo>
                    <a:lnTo>
                      <a:pt x="888390" y="14813"/>
                    </a:lnTo>
                    <a:lnTo>
                      <a:pt x="935860" y="7762"/>
                    </a:lnTo>
                    <a:lnTo>
                      <a:pt x="983984" y="2808"/>
                    </a:lnTo>
                    <a:lnTo>
                      <a:pt x="1032713" y="0"/>
                    </a:lnTo>
                  </a:path>
                </a:pathLst>
              </a:custGeom>
              <a:noFill/>
              <a:ln w="15120">
                <a:solidFill>
                  <a:srgbClr val="1b1937"/>
                </a:solidFill>
                <a:prstDash val="dash"/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357" name="object 79"/>
              <p:cNvSpPr/>
              <p:nvPr/>
            </p:nvSpPr>
            <p:spPr>
              <a:xfrm>
                <a:off x="8226000" y="1772640"/>
                <a:ext cx="2143440" cy="2143440"/>
              </a:xfrm>
              <a:custGeom>
                <a:avLst/>
                <a:gdLst/>
                <a:ahLst/>
                <a:rect l="l" t="t" r="r" b="b"/>
                <a:pathLst>
                  <a:path w="2145029" h="2145029">
                    <a:moveTo>
                      <a:pt x="2144839" y="1053363"/>
                    </a:moveTo>
                    <a:lnTo>
                      <a:pt x="2144953" y="1059726"/>
                    </a:lnTo>
                    <a:lnTo>
                      <a:pt x="2145004" y="1066114"/>
                    </a:lnTo>
                    <a:lnTo>
                      <a:pt x="2145004" y="1072515"/>
                    </a:lnTo>
                    <a:lnTo>
                      <a:pt x="2145004" y="1078903"/>
                    </a:lnTo>
                    <a:lnTo>
                      <a:pt x="2144953" y="1085291"/>
                    </a:lnTo>
                    <a:lnTo>
                      <a:pt x="2144839" y="1091653"/>
                    </a:lnTo>
                  </a:path>
                  <a:path w="2145029" h="2145029">
                    <a:moveTo>
                      <a:pt x="1091641" y="2144852"/>
                    </a:moveTo>
                    <a:lnTo>
                      <a:pt x="1085278" y="2144966"/>
                    </a:lnTo>
                    <a:lnTo>
                      <a:pt x="1078890" y="2145017"/>
                    </a:lnTo>
                    <a:lnTo>
                      <a:pt x="1072502" y="2145017"/>
                    </a:lnTo>
                    <a:lnTo>
                      <a:pt x="1066101" y="2145017"/>
                    </a:lnTo>
                    <a:lnTo>
                      <a:pt x="1059726" y="2144966"/>
                    </a:lnTo>
                    <a:lnTo>
                      <a:pt x="1053350" y="2144852"/>
                    </a:lnTo>
                  </a:path>
                  <a:path w="2145029" h="2145029">
                    <a:moveTo>
                      <a:pt x="165" y="1091653"/>
                    </a:moveTo>
                    <a:lnTo>
                      <a:pt x="50" y="1085291"/>
                    </a:lnTo>
                    <a:lnTo>
                      <a:pt x="0" y="1078903"/>
                    </a:lnTo>
                    <a:lnTo>
                      <a:pt x="0" y="1072515"/>
                    </a:lnTo>
                    <a:lnTo>
                      <a:pt x="0" y="1066114"/>
                    </a:lnTo>
                    <a:lnTo>
                      <a:pt x="50" y="1059726"/>
                    </a:lnTo>
                    <a:lnTo>
                      <a:pt x="165" y="1053363"/>
                    </a:lnTo>
                  </a:path>
                  <a:path w="2145029" h="2145029">
                    <a:moveTo>
                      <a:pt x="1053350" y="165"/>
                    </a:moveTo>
                    <a:lnTo>
                      <a:pt x="1059726" y="50"/>
                    </a:lnTo>
                    <a:lnTo>
                      <a:pt x="1066101" y="0"/>
                    </a:lnTo>
                    <a:lnTo>
                      <a:pt x="1072502" y="0"/>
                    </a:lnTo>
                    <a:lnTo>
                      <a:pt x="1078890" y="0"/>
                    </a:lnTo>
                    <a:lnTo>
                      <a:pt x="1085278" y="50"/>
                    </a:lnTo>
                    <a:lnTo>
                      <a:pt x="1091641" y="165"/>
                    </a:lnTo>
                  </a:path>
                </a:pathLst>
              </a:custGeom>
              <a:noFill/>
              <a:ln w="15120">
                <a:solidFill>
                  <a:srgbClr val="1b1937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358" name="object 80"/>
              <p:cNvSpPr/>
              <p:nvPr/>
            </p:nvSpPr>
            <p:spPr>
              <a:xfrm>
                <a:off x="9355680" y="2166480"/>
                <a:ext cx="621360" cy="639360"/>
              </a:xfrm>
              <a:custGeom>
                <a:avLst/>
                <a:gdLst/>
                <a:ahLst/>
                <a:rect l="l" t="t" r="r" b="b"/>
                <a:pathLst>
                  <a:path w="622934" h="640714">
                    <a:moveTo>
                      <a:pt x="0" y="0"/>
                    </a:moveTo>
                    <a:lnTo>
                      <a:pt x="47623" y="5652"/>
                    </a:lnTo>
                    <a:lnTo>
                      <a:pt x="94184" y="14523"/>
                    </a:lnTo>
                    <a:lnTo>
                      <a:pt x="139566" y="26496"/>
                    </a:lnTo>
                    <a:lnTo>
                      <a:pt x="183653" y="41457"/>
                    </a:lnTo>
                    <a:lnTo>
                      <a:pt x="226329" y="59289"/>
                    </a:lnTo>
                    <a:lnTo>
                      <a:pt x="267479" y="79877"/>
                    </a:lnTo>
                    <a:lnTo>
                      <a:pt x="306986" y="103103"/>
                    </a:lnTo>
                    <a:lnTo>
                      <a:pt x="344736" y="128853"/>
                    </a:lnTo>
                    <a:lnTo>
                      <a:pt x="380611" y="157011"/>
                    </a:lnTo>
                    <a:lnTo>
                      <a:pt x="414496" y="187461"/>
                    </a:lnTo>
                    <a:lnTo>
                      <a:pt x="446276" y="220087"/>
                    </a:lnTo>
                    <a:lnTo>
                      <a:pt x="475834" y="254772"/>
                    </a:lnTo>
                    <a:lnTo>
                      <a:pt x="503055" y="291402"/>
                    </a:lnTo>
                    <a:lnTo>
                      <a:pt x="527822" y="329860"/>
                    </a:lnTo>
                    <a:lnTo>
                      <a:pt x="550020" y="370030"/>
                    </a:lnTo>
                    <a:lnTo>
                      <a:pt x="569533" y="411797"/>
                    </a:lnTo>
                    <a:lnTo>
                      <a:pt x="586246" y="455045"/>
                    </a:lnTo>
                    <a:lnTo>
                      <a:pt x="600041" y="499657"/>
                    </a:lnTo>
                    <a:lnTo>
                      <a:pt x="610804" y="545518"/>
                    </a:lnTo>
                    <a:lnTo>
                      <a:pt x="618419" y="592513"/>
                    </a:lnTo>
                    <a:lnTo>
                      <a:pt x="622769" y="640524"/>
                    </a:lnTo>
                  </a:path>
                </a:pathLst>
              </a:custGeom>
              <a:noFill/>
              <a:ln w="15120">
                <a:solidFill>
                  <a:srgbClr val="1b1937"/>
                </a:solidFill>
                <a:prstDash val="dash"/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359" name="object 81"/>
              <p:cNvSpPr/>
              <p:nvPr/>
            </p:nvSpPr>
            <p:spPr>
              <a:xfrm>
                <a:off x="9336600" y="2902680"/>
                <a:ext cx="639360" cy="621360"/>
              </a:xfrm>
              <a:custGeom>
                <a:avLst/>
                <a:gdLst/>
                <a:ahLst/>
                <a:rect l="l" t="t" r="r" b="b"/>
                <a:pathLst>
                  <a:path w="640715" h="622935">
                    <a:moveTo>
                      <a:pt x="640524" y="0"/>
                    </a:moveTo>
                    <a:lnTo>
                      <a:pt x="634870" y="47623"/>
                    </a:lnTo>
                    <a:lnTo>
                      <a:pt x="625998" y="94184"/>
                    </a:lnTo>
                    <a:lnTo>
                      <a:pt x="614023" y="139566"/>
                    </a:lnTo>
                    <a:lnTo>
                      <a:pt x="599061" y="183653"/>
                    </a:lnTo>
                    <a:lnTo>
                      <a:pt x="581229" y="226329"/>
                    </a:lnTo>
                    <a:lnTo>
                      <a:pt x="560641" y="267479"/>
                    </a:lnTo>
                    <a:lnTo>
                      <a:pt x="537415" y="306987"/>
                    </a:lnTo>
                    <a:lnTo>
                      <a:pt x="511664" y="344736"/>
                    </a:lnTo>
                    <a:lnTo>
                      <a:pt x="483507" y="380612"/>
                    </a:lnTo>
                    <a:lnTo>
                      <a:pt x="453057" y="414498"/>
                    </a:lnTo>
                    <a:lnTo>
                      <a:pt x="420432" y="446278"/>
                    </a:lnTo>
                    <a:lnTo>
                      <a:pt x="385747" y="475836"/>
                    </a:lnTo>
                    <a:lnTo>
                      <a:pt x="349118" y="503058"/>
                    </a:lnTo>
                    <a:lnTo>
                      <a:pt x="310661" y="527826"/>
                    </a:lnTo>
                    <a:lnTo>
                      <a:pt x="270491" y="550025"/>
                    </a:lnTo>
                    <a:lnTo>
                      <a:pt x="228725" y="569539"/>
                    </a:lnTo>
                    <a:lnTo>
                      <a:pt x="185478" y="586252"/>
                    </a:lnTo>
                    <a:lnTo>
                      <a:pt x="140866" y="600049"/>
                    </a:lnTo>
                    <a:lnTo>
                      <a:pt x="95005" y="610814"/>
                    </a:lnTo>
                    <a:lnTo>
                      <a:pt x="48011" y="618430"/>
                    </a:lnTo>
                    <a:lnTo>
                      <a:pt x="0" y="622782"/>
                    </a:lnTo>
                  </a:path>
                </a:pathLst>
              </a:custGeom>
              <a:noFill/>
              <a:ln w="15120">
                <a:solidFill>
                  <a:srgbClr val="1b1937"/>
                </a:solidFill>
                <a:prstDash val="dash"/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360" name="object 82"/>
              <p:cNvSpPr/>
              <p:nvPr/>
            </p:nvSpPr>
            <p:spPr>
              <a:xfrm>
                <a:off x="8618400" y="2883600"/>
                <a:ext cx="621360" cy="639360"/>
              </a:xfrm>
              <a:custGeom>
                <a:avLst/>
                <a:gdLst/>
                <a:ahLst/>
                <a:rect l="l" t="t" r="r" b="b"/>
                <a:pathLst>
                  <a:path w="622934" h="640714">
                    <a:moveTo>
                      <a:pt x="622782" y="640524"/>
                    </a:moveTo>
                    <a:lnTo>
                      <a:pt x="575158" y="634870"/>
                    </a:lnTo>
                    <a:lnTo>
                      <a:pt x="528597" y="625998"/>
                    </a:lnTo>
                    <a:lnTo>
                      <a:pt x="483215" y="614023"/>
                    </a:lnTo>
                    <a:lnTo>
                      <a:pt x="439128" y="599061"/>
                    </a:lnTo>
                    <a:lnTo>
                      <a:pt x="396451" y="581229"/>
                    </a:lnTo>
                    <a:lnTo>
                      <a:pt x="355300" y="560641"/>
                    </a:lnTo>
                    <a:lnTo>
                      <a:pt x="315792" y="537415"/>
                    </a:lnTo>
                    <a:lnTo>
                      <a:pt x="278042" y="511664"/>
                    </a:lnTo>
                    <a:lnTo>
                      <a:pt x="242166" y="483507"/>
                    </a:lnTo>
                    <a:lnTo>
                      <a:pt x="208279" y="453057"/>
                    </a:lnTo>
                    <a:lnTo>
                      <a:pt x="176499" y="420432"/>
                    </a:lnTo>
                    <a:lnTo>
                      <a:pt x="146940" y="385747"/>
                    </a:lnTo>
                    <a:lnTo>
                      <a:pt x="119718" y="349118"/>
                    </a:lnTo>
                    <a:lnTo>
                      <a:pt x="94950" y="310661"/>
                    </a:lnTo>
                    <a:lnTo>
                      <a:pt x="72751" y="270491"/>
                    </a:lnTo>
                    <a:lnTo>
                      <a:pt x="53238" y="228725"/>
                    </a:lnTo>
                    <a:lnTo>
                      <a:pt x="36525" y="185478"/>
                    </a:lnTo>
                    <a:lnTo>
                      <a:pt x="22728" y="140866"/>
                    </a:lnTo>
                    <a:lnTo>
                      <a:pt x="11965" y="95005"/>
                    </a:lnTo>
                    <a:lnTo>
                      <a:pt x="4350" y="48011"/>
                    </a:lnTo>
                    <a:lnTo>
                      <a:pt x="0" y="0"/>
                    </a:lnTo>
                  </a:path>
                </a:pathLst>
              </a:custGeom>
              <a:noFill/>
              <a:ln w="15120">
                <a:solidFill>
                  <a:srgbClr val="1b1937"/>
                </a:solidFill>
                <a:prstDash val="dash"/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361" name="object 83"/>
              <p:cNvSpPr/>
              <p:nvPr/>
            </p:nvSpPr>
            <p:spPr>
              <a:xfrm>
                <a:off x="8619840" y="2165400"/>
                <a:ext cx="639360" cy="621360"/>
              </a:xfrm>
              <a:custGeom>
                <a:avLst/>
                <a:gdLst/>
                <a:ahLst/>
                <a:rect l="l" t="t" r="r" b="b"/>
                <a:pathLst>
                  <a:path w="640715" h="622935">
                    <a:moveTo>
                      <a:pt x="0" y="622769"/>
                    </a:moveTo>
                    <a:lnTo>
                      <a:pt x="5652" y="575146"/>
                    </a:lnTo>
                    <a:lnTo>
                      <a:pt x="14523" y="528585"/>
                    </a:lnTo>
                    <a:lnTo>
                      <a:pt x="26496" y="483203"/>
                    </a:lnTo>
                    <a:lnTo>
                      <a:pt x="41457" y="439116"/>
                    </a:lnTo>
                    <a:lnTo>
                      <a:pt x="59289" y="396440"/>
                    </a:lnTo>
                    <a:lnTo>
                      <a:pt x="79877" y="355290"/>
                    </a:lnTo>
                    <a:lnTo>
                      <a:pt x="103103" y="315783"/>
                    </a:lnTo>
                    <a:lnTo>
                      <a:pt x="128853" y="278033"/>
                    </a:lnTo>
                    <a:lnTo>
                      <a:pt x="157011" y="242158"/>
                    </a:lnTo>
                    <a:lnTo>
                      <a:pt x="187461" y="208273"/>
                    </a:lnTo>
                    <a:lnTo>
                      <a:pt x="220087" y="176493"/>
                    </a:lnTo>
                    <a:lnTo>
                      <a:pt x="254772" y="146935"/>
                    </a:lnTo>
                    <a:lnTo>
                      <a:pt x="291402" y="119714"/>
                    </a:lnTo>
                    <a:lnTo>
                      <a:pt x="329860" y="94947"/>
                    </a:lnTo>
                    <a:lnTo>
                      <a:pt x="370030" y="72749"/>
                    </a:lnTo>
                    <a:lnTo>
                      <a:pt x="411797" y="53236"/>
                    </a:lnTo>
                    <a:lnTo>
                      <a:pt x="455045" y="36523"/>
                    </a:lnTo>
                    <a:lnTo>
                      <a:pt x="499657" y="22728"/>
                    </a:lnTo>
                    <a:lnTo>
                      <a:pt x="545518" y="11965"/>
                    </a:lnTo>
                    <a:lnTo>
                      <a:pt x="592513" y="4350"/>
                    </a:lnTo>
                    <a:lnTo>
                      <a:pt x="640524" y="0"/>
                    </a:lnTo>
                  </a:path>
                </a:pathLst>
              </a:custGeom>
              <a:noFill/>
              <a:ln w="15120">
                <a:solidFill>
                  <a:srgbClr val="1b1937"/>
                </a:solidFill>
                <a:prstDash val="dash"/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362" name="object 84"/>
              <p:cNvSpPr/>
              <p:nvPr/>
            </p:nvSpPr>
            <p:spPr>
              <a:xfrm>
                <a:off x="8617680" y="2164320"/>
                <a:ext cx="1361160" cy="1361160"/>
              </a:xfrm>
              <a:custGeom>
                <a:avLst/>
                <a:gdLst/>
                <a:ahLst/>
                <a:rect l="l" t="t" r="r" b="b"/>
                <a:pathLst>
                  <a:path w="1362709" h="1362710">
                    <a:moveTo>
                      <a:pt x="1361909" y="661987"/>
                    </a:moveTo>
                    <a:lnTo>
                      <a:pt x="1362087" y="668337"/>
                    </a:lnTo>
                    <a:lnTo>
                      <a:pt x="1362176" y="674700"/>
                    </a:lnTo>
                    <a:lnTo>
                      <a:pt x="1362176" y="681088"/>
                    </a:lnTo>
                    <a:lnTo>
                      <a:pt x="1362176" y="687476"/>
                    </a:lnTo>
                    <a:lnTo>
                      <a:pt x="1362087" y="693851"/>
                    </a:lnTo>
                    <a:lnTo>
                      <a:pt x="1361909" y="700201"/>
                    </a:lnTo>
                  </a:path>
                  <a:path w="1362709" h="1362710">
                    <a:moveTo>
                      <a:pt x="700189" y="1361909"/>
                    </a:moveTo>
                    <a:lnTo>
                      <a:pt x="693839" y="1362087"/>
                    </a:lnTo>
                    <a:lnTo>
                      <a:pt x="687476" y="1362176"/>
                    </a:lnTo>
                    <a:lnTo>
                      <a:pt x="681088" y="1362176"/>
                    </a:lnTo>
                    <a:lnTo>
                      <a:pt x="674700" y="1362176"/>
                    </a:lnTo>
                    <a:lnTo>
                      <a:pt x="668324" y="1362087"/>
                    </a:lnTo>
                    <a:lnTo>
                      <a:pt x="661987" y="1361909"/>
                    </a:lnTo>
                  </a:path>
                  <a:path w="1362709" h="1362710">
                    <a:moveTo>
                      <a:pt x="266" y="700201"/>
                    </a:moveTo>
                    <a:lnTo>
                      <a:pt x="88" y="693851"/>
                    </a:lnTo>
                    <a:lnTo>
                      <a:pt x="0" y="687476"/>
                    </a:lnTo>
                    <a:lnTo>
                      <a:pt x="0" y="681088"/>
                    </a:lnTo>
                    <a:lnTo>
                      <a:pt x="0" y="674700"/>
                    </a:lnTo>
                    <a:lnTo>
                      <a:pt x="88" y="668337"/>
                    </a:lnTo>
                    <a:lnTo>
                      <a:pt x="266" y="661987"/>
                    </a:lnTo>
                  </a:path>
                  <a:path w="1362709" h="1362710">
                    <a:moveTo>
                      <a:pt x="661987" y="266"/>
                    </a:moveTo>
                    <a:lnTo>
                      <a:pt x="668324" y="88"/>
                    </a:lnTo>
                    <a:lnTo>
                      <a:pt x="674700" y="0"/>
                    </a:lnTo>
                    <a:lnTo>
                      <a:pt x="681088" y="0"/>
                    </a:lnTo>
                    <a:lnTo>
                      <a:pt x="687476" y="0"/>
                    </a:lnTo>
                    <a:lnTo>
                      <a:pt x="693839" y="88"/>
                    </a:lnTo>
                    <a:lnTo>
                      <a:pt x="700189" y="266"/>
                    </a:lnTo>
                  </a:path>
                </a:pathLst>
              </a:custGeom>
              <a:noFill/>
              <a:ln w="15120">
                <a:solidFill>
                  <a:srgbClr val="1b1937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363" name="object 85"/>
              <p:cNvSpPr/>
              <p:nvPr/>
            </p:nvSpPr>
            <p:spPr>
              <a:xfrm>
                <a:off x="8950320" y="2340000"/>
                <a:ext cx="779040" cy="1008720"/>
              </a:xfrm>
              <a:custGeom>
                <a:avLst/>
                <a:gdLst/>
                <a:ahLst/>
                <a:rect l="l" t="t" r="r" b="b"/>
                <a:pathLst>
                  <a:path w="780415" h="1010285">
                    <a:moveTo>
                      <a:pt x="346527" y="0"/>
                    </a:moveTo>
                    <a:lnTo>
                      <a:pt x="302668" y="2380"/>
                    </a:lnTo>
                    <a:lnTo>
                      <a:pt x="259335" y="10351"/>
                    </a:lnTo>
                    <a:lnTo>
                      <a:pt x="217107" y="23919"/>
                    </a:lnTo>
                    <a:lnTo>
                      <a:pt x="176562" y="43088"/>
                    </a:lnTo>
                    <a:lnTo>
                      <a:pt x="138279" y="67865"/>
                    </a:lnTo>
                    <a:lnTo>
                      <a:pt x="102836" y="98255"/>
                    </a:lnTo>
                    <a:lnTo>
                      <a:pt x="71781" y="133118"/>
                    </a:lnTo>
                    <a:lnTo>
                      <a:pt x="46285" y="170925"/>
                    </a:lnTo>
                    <a:lnTo>
                      <a:pt x="26353" y="211099"/>
                    </a:lnTo>
                    <a:lnTo>
                      <a:pt x="11992" y="253061"/>
                    </a:lnTo>
                    <a:lnTo>
                      <a:pt x="3205" y="296232"/>
                    </a:lnTo>
                    <a:lnTo>
                      <a:pt x="0" y="340034"/>
                    </a:lnTo>
                    <a:lnTo>
                      <a:pt x="2380" y="383888"/>
                    </a:lnTo>
                    <a:lnTo>
                      <a:pt x="10352" y="427217"/>
                    </a:lnTo>
                    <a:lnTo>
                      <a:pt x="23921" y="469440"/>
                    </a:lnTo>
                    <a:lnTo>
                      <a:pt x="43092" y="509981"/>
                    </a:lnTo>
                    <a:lnTo>
                      <a:pt x="67872" y="548260"/>
                    </a:lnTo>
                    <a:lnTo>
                      <a:pt x="98264" y="583699"/>
                    </a:lnTo>
                    <a:lnTo>
                      <a:pt x="98264" y="903181"/>
                    </a:lnTo>
                    <a:lnTo>
                      <a:pt x="106684" y="944848"/>
                    </a:lnTo>
                    <a:lnTo>
                      <a:pt x="129630" y="978874"/>
                    </a:lnTo>
                    <a:lnTo>
                      <a:pt x="163658" y="1001816"/>
                    </a:lnTo>
                    <a:lnTo>
                      <a:pt x="205325" y="1010229"/>
                    </a:lnTo>
                    <a:lnTo>
                      <a:pt x="367695" y="1010229"/>
                    </a:lnTo>
                    <a:lnTo>
                      <a:pt x="409369" y="1001816"/>
                    </a:lnTo>
                    <a:lnTo>
                      <a:pt x="443399" y="978874"/>
                    </a:lnTo>
                    <a:lnTo>
                      <a:pt x="466343" y="944848"/>
                    </a:lnTo>
                    <a:lnTo>
                      <a:pt x="474756" y="903181"/>
                    </a:lnTo>
                    <a:lnTo>
                      <a:pt x="474756" y="823234"/>
                    </a:lnTo>
                    <a:lnTo>
                      <a:pt x="607864" y="823234"/>
                    </a:lnTo>
                    <a:lnTo>
                      <a:pt x="643970" y="815863"/>
                    </a:lnTo>
                    <a:lnTo>
                      <a:pt x="673463" y="795951"/>
                    </a:lnTo>
                    <a:lnTo>
                      <a:pt x="693379" y="766463"/>
                    </a:lnTo>
                    <a:lnTo>
                      <a:pt x="700752" y="730359"/>
                    </a:lnTo>
                    <a:lnTo>
                      <a:pt x="700752" y="560560"/>
                    </a:lnTo>
                    <a:lnTo>
                      <a:pt x="743754" y="560560"/>
                    </a:lnTo>
                    <a:lnTo>
                      <a:pt x="762116" y="555371"/>
                    </a:lnTo>
                    <a:lnTo>
                      <a:pt x="774596" y="542136"/>
                    </a:lnTo>
                    <a:lnTo>
                      <a:pt x="779980" y="524352"/>
                    </a:lnTo>
                    <a:lnTo>
                      <a:pt x="777054" y="505518"/>
                    </a:lnTo>
                    <a:lnTo>
                      <a:pt x="672291" y="245143"/>
                    </a:lnTo>
                    <a:lnTo>
                      <a:pt x="657939" y="205916"/>
                    </a:lnTo>
                    <a:lnTo>
                      <a:pt x="639003" y="168856"/>
                    </a:lnTo>
                    <a:lnTo>
                      <a:pt x="615722" y="134359"/>
                    </a:lnTo>
                    <a:lnTo>
                      <a:pt x="588332" y="102827"/>
                    </a:lnTo>
                    <a:lnTo>
                      <a:pt x="553465" y="71774"/>
                    </a:lnTo>
                    <a:lnTo>
                      <a:pt x="515654" y="46281"/>
                    </a:lnTo>
                    <a:lnTo>
                      <a:pt x="475476" y="26351"/>
                    </a:lnTo>
                    <a:lnTo>
                      <a:pt x="433509" y="11991"/>
                    </a:lnTo>
                    <a:lnTo>
                      <a:pt x="390334" y="3205"/>
                    </a:lnTo>
                    <a:lnTo>
                      <a:pt x="346527" y="0"/>
                    </a:lnTo>
                    <a:close/>
                  </a:path>
                </a:pathLst>
              </a:custGeom>
              <a:solidFill>
                <a:srgbClr val="3bbcdb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364" name="object 86"/>
              <p:cNvSpPr/>
              <p:nvPr/>
            </p:nvSpPr>
            <p:spPr>
              <a:xfrm>
                <a:off x="9054360" y="2421720"/>
                <a:ext cx="470520" cy="470520"/>
              </a:xfrm>
              <a:custGeom>
                <a:avLst/>
                <a:gdLst/>
                <a:ahLst/>
                <a:rect l="l" t="t" r="r" b="b"/>
                <a:pathLst>
                  <a:path w="471804" h="471805">
                    <a:moveTo>
                      <a:pt x="235775" y="0"/>
                    </a:moveTo>
                    <a:lnTo>
                      <a:pt x="188259" y="4790"/>
                    </a:lnTo>
                    <a:lnTo>
                      <a:pt x="144001" y="18528"/>
                    </a:lnTo>
                    <a:lnTo>
                      <a:pt x="103952" y="40267"/>
                    </a:lnTo>
                    <a:lnTo>
                      <a:pt x="69057" y="69057"/>
                    </a:lnTo>
                    <a:lnTo>
                      <a:pt x="40267" y="103952"/>
                    </a:lnTo>
                    <a:lnTo>
                      <a:pt x="18528" y="144001"/>
                    </a:lnTo>
                    <a:lnTo>
                      <a:pt x="4790" y="188259"/>
                    </a:lnTo>
                    <a:lnTo>
                      <a:pt x="0" y="235775"/>
                    </a:lnTo>
                    <a:lnTo>
                      <a:pt x="4790" y="283291"/>
                    </a:lnTo>
                    <a:lnTo>
                      <a:pt x="18528" y="327549"/>
                    </a:lnTo>
                    <a:lnTo>
                      <a:pt x="40267" y="367598"/>
                    </a:lnTo>
                    <a:lnTo>
                      <a:pt x="69057" y="402493"/>
                    </a:lnTo>
                    <a:lnTo>
                      <a:pt x="103952" y="431283"/>
                    </a:lnTo>
                    <a:lnTo>
                      <a:pt x="144001" y="453022"/>
                    </a:lnTo>
                    <a:lnTo>
                      <a:pt x="188259" y="466760"/>
                    </a:lnTo>
                    <a:lnTo>
                      <a:pt x="235775" y="471551"/>
                    </a:lnTo>
                    <a:lnTo>
                      <a:pt x="283291" y="466760"/>
                    </a:lnTo>
                    <a:lnTo>
                      <a:pt x="327549" y="453022"/>
                    </a:lnTo>
                    <a:lnTo>
                      <a:pt x="367598" y="431283"/>
                    </a:lnTo>
                    <a:lnTo>
                      <a:pt x="402493" y="402493"/>
                    </a:lnTo>
                    <a:lnTo>
                      <a:pt x="431283" y="367598"/>
                    </a:lnTo>
                    <a:lnTo>
                      <a:pt x="453022" y="327549"/>
                    </a:lnTo>
                    <a:lnTo>
                      <a:pt x="466760" y="283291"/>
                    </a:lnTo>
                    <a:lnTo>
                      <a:pt x="471551" y="235775"/>
                    </a:lnTo>
                    <a:lnTo>
                      <a:pt x="466760" y="188259"/>
                    </a:lnTo>
                    <a:lnTo>
                      <a:pt x="453022" y="144001"/>
                    </a:lnTo>
                    <a:lnTo>
                      <a:pt x="431283" y="103952"/>
                    </a:lnTo>
                    <a:lnTo>
                      <a:pt x="402493" y="69057"/>
                    </a:lnTo>
                    <a:lnTo>
                      <a:pt x="367598" y="40267"/>
                    </a:lnTo>
                    <a:lnTo>
                      <a:pt x="327549" y="18528"/>
                    </a:lnTo>
                    <a:lnTo>
                      <a:pt x="283291" y="4790"/>
                    </a:lnTo>
                    <a:lnTo>
                      <a:pt x="235775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365" name="object 87"/>
              <p:cNvSpPr/>
              <p:nvPr/>
            </p:nvSpPr>
            <p:spPr>
              <a:xfrm>
                <a:off x="9054360" y="2421720"/>
                <a:ext cx="470520" cy="470520"/>
              </a:xfrm>
              <a:custGeom>
                <a:avLst/>
                <a:gdLst/>
                <a:ahLst/>
                <a:rect l="l" t="t" r="r" b="b"/>
                <a:pathLst>
                  <a:path w="471804" h="471805">
                    <a:moveTo>
                      <a:pt x="235775" y="0"/>
                    </a:moveTo>
                    <a:lnTo>
                      <a:pt x="283291" y="4790"/>
                    </a:lnTo>
                    <a:lnTo>
                      <a:pt x="327549" y="18528"/>
                    </a:lnTo>
                    <a:lnTo>
                      <a:pt x="367598" y="40267"/>
                    </a:lnTo>
                    <a:lnTo>
                      <a:pt x="402493" y="69057"/>
                    </a:lnTo>
                    <a:lnTo>
                      <a:pt x="431283" y="103952"/>
                    </a:lnTo>
                    <a:lnTo>
                      <a:pt x="453022" y="144001"/>
                    </a:lnTo>
                    <a:lnTo>
                      <a:pt x="466760" y="188259"/>
                    </a:lnTo>
                    <a:lnTo>
                      <a:pt x="471551" y="235775"/>
                    </a:lnTo>
                    <a:lnTo>
                      <a:pt x="466760" y="283291"/>
                    </a:lnTo>
                    <a:lnTo>
                      <a:pt x="453022" y="327549"/>
                    </a:lnTo>
                    <a:lnTo>
                      <a:pt x="431283" y="367598"/>
                    </a:lnTo>
                    <a:lnTo>
                      <a:pt x="402493" y="402493"/>
                    </a:lnTo>
                    <a:lnTo>
                      <a:pt x="367598" y="431283"/>
                    </a:lnTo>
                    <a:lnTo>
                      <a:pt x="327549" y="453022"/>
                    </a:lnTo>
                    <a:lnTo>
                      <a:pt x="283291" y="466760"/>
                    </a:lnTo>
                    <a:lnTo>
                      <a:pt x="235775" y="471551"/>
                    </a:lnTo>
                    <a:lnTo>
                      <a:pt x="188259" y="466760"/>
                    </a:lnTo>
                    <a:lnTo>
                      <a:pt x="144001" y="453022"/>
                    </a:lnTo>
                    <a:lnTo>
                      <a:pt x="103952" y="431283"/>
                    </a:lnTo>
                    <a:lnTo>
                      <a:pt x="69057" y="402493"/>
                    </a:lnTo>
                    <a:lnTo>
                      <a:pt x="40267" y="367598"/>
                    </a:lnTo>
                    <a:lnTo>
                      <a:pt x="18528" y="327549"/>
                    </a:lnTo>
                    <a:lnTo>
                      <a:pt x="4790" y="283291"/>
                    </a:lnTo>
                    <a:lnTo>
                      <a:pt x="0" y="235775"/>
                    </a:lnTo>
                    <a:lnTo>
                      <a:pt x="4790" y="188259"/>
                    </a:lnTo>
                    <a:lnTo>
                      <a:pt x="18528" y="144001"/>
                    </a:lnTo>
                    <a:lnTo>
                      <a:pt x="40267" y="103952"/>
                    </a:lnTo>
                    <a:lnTo>
                      <a:pt x="69057" y="69057"/>
                    </a:lnTo>
                    <a:lnTo>
                      <a:pt x="103952" y="40267"/>
                    </a:lnTo>
                    <a:lnTo>
                      <a:pt x="144001" y="18528"/>
                    </a:lnTo>
                    <a:lnTo>
                      <a:pt x="188259" y="4790"/>
                    </a:lnTo>
                    <a:lnTo>
                      <a:pt x="235775" y="0"/>
                    </a:lnTo>
                    <a:close/>
                  </a:path>
                </a:pathLst>
              </a:custGeom>
              <a:noFill/>
              <a:ln w="32400">
                <a:solidFill>
                  <a:srgbClr val="383838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pic>
            <p:nvPicPr>
              <p:cNvPr id="1366" name="object 88" descr=""/>
              <p:cNvPicPr/>
              <p:nvPr/>
            </p:nvPicPr>
            <p:blipFill>
              <a:blip r:embed="rId12"/>
              <a:stretch/>
            </p:blipFill>
            <p:spPr>
              <a:xfrm>
                <a:off x="8787600" y="3026520"/>
                <a:ext cx="148320" cy="14832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1367" name="object 89" descr=""/>
              <p:cNvPicPr/>
              <p:nvPr/>
            </p:nvPicPr>
            <p:blipFill>
              <a:blip r:embed="rId13"/>
              <a:stretch/>
            </p:blipFill>
            <p:spPr>
              <a:xfrm>
                <a:off x="9824760" y="2770920"/>
                <a:ext cx="110160" cy="11016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1368" name="object 90" descr=""/>
              <p:cNvPicPr/>
              <p:nvPr/>
            </p:nvPicPr>
            <p:blipFill>
              <a:blip r:embed="rId14"/>
              <a:stretch/>
            </p:blipFill>
            <p:spPr>
              <a:xfrm>
                <a:off x="9548640" y="2261880"/>
                <a:ext cx="177480" cy="17748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1369" name="object 91" descr=""/>
              <p:cNvPicPr/>
              <p:nvPr/>
            </p:nvPicPr>
            <p:blipFill>
              <a:blip r:embed="rId15"/>
              <a:stretch/>
            </p:blipFill>
            <p:spPr>
              <a:xfrm>
                <a:off x="9705240" y="3141360"/>
                <a:ext cx="68040" cy="6804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1370" name="object 92" descr=""/>
              <p:cNvPicPr/>
              <p:nvPr/>
            </p:nvPicPr>
            <p:blipFill>
              <a:blip r:embed="rId16"/>
              <a:stretch/>
            </p:blipFill>
            <p:spPr>
              <a:xfrm>
                <a:off x="9312120" y="3379680"/>
                <a:ext cx="111960" cy="111960"/>
              </a:xfrm>
              <a:prstGeom prst="rect">
                <a:avLst/>
              </a:prstGeom>
              <a:ln w="0">
                <a:noFill/>
              </a:ln>
            </p:spPr>
          </p:pic>
          <p:sp>
            <p:nvSpPr>
              <p:cNvPr id="1371" name="object 93"/>
              <p:cNvSpPr/>
              <p:nvPr/>
            </p:nvSpPr>
            <p:spPr>
              <a:xfrm>
                <a:off x="9226800" y="2205360"/>
                <a:ext cx="54360" cy="54360"/>
              </a:xfrm>
              <a:custGeom>
                <a:avLst/>
                <a:gdLst/>
                <a:ahLst/>
                <a:rect l="l" t="t" r="r" b="b"/>
                <a:pathLst>
                  <a:path w="55879" h="55880">
                    <a:moveTo>
                      <a:pt x="6857" y="0"/>
                    </a:moveTo>
                    <a:lnTo>
                      <a:pt x="15900" y="22491"/>
                    </a:lnTo>
                    <a:lnTo>
                      <a:pt x="14884" y="29756"/>
                    </a:lnTo>
                    <a:lnTo>
                      <a:pt x="0" y="48818"/>
                    </a:lnTo>
                    <a:lnTo>
                      <a:pt x="22453" y="39776"/>
                    </a:lnTo>
                    <a:lnTo>
                      <a:pt x="29717" y="40792"/>
                    </a:lnTo>
                    <a:lnTo>
                      <a:pt x="48818" y="55676"/>
                    </a:lnTo>
                    <a:lnTo>
                      <a:pt x="42341" y="39636"/>
                    </a:lnTo>
                    <a:lnTo>
                      <a:pt x="39763" y="33248"/>
                    </a:lnTo>
                    <a:lnTo>
                      <a:pt x="40779" y="25971"/>
                    </a:lnTo>
                    <a:lnTo>
                      <a:pt x="55676" y="6857"/>
                    </a:lnTo>
                    <a:lnTo>
                      <a:pt x="33185" y="15900"/>
                    </a:lnTo>
                    <a:lnTo>
                      <a:pt x="25920" y="14884"/>
                    </a:lnTo>
                    <a:lnTo>
                      <a:pt x="6857" y="0"/>
                    </a:lnTo>
                    <a:close/>
                  </a:path>
                </a:pathLst>
              </a:custGeom>
              <a:solidFill>
                <a:srgbClr val="3bbcdb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pic>
            <p:nvPicPr>
              <p:cNvPr id="1372" name="object 94" descr=""/>
              <p:cNvPicPr/>
              <p:nvPr/>
            </p:nvPicPr>
            <p:blipFill>
              <a:blip r:embed="rId17"/>
              <a:stretch/>
            </p:blipFill>
            <p:spPr>
              <a:xfrm>
                <a:off x="8809560" y="2519280"/>
                <a:ext cx="68040" cy="6804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1373" name="object 95" descr=""/>
              <p:cNvPicPr/>
              <p:nvPr/>
            </p:nvPicPr>
            <p:blipFill>
              <a:blip r:embed="rId18"/>
              <a:stretch/>
            </p:blipFill>
            <p:spPr>
              <a:xfrm>
                <a:off x="9168480" y="2500200"/>
                <a:ext cx="223920" cy="264600"/>
              </a:xfrm>
              <a:prstGeom prst="rect">
                <a:avLst/>
              </a:prstGeom>
              <a:ln w="0">
                <a:noFill/>
              </a:ln>
            </p:spPr>
          </p:pic>
          <p:sp>
            <p:nvSpPr>
              <p:cNvPr id="1374" name="object 96"/>
              <p:cNvSpPr/>
              <p:nvPr/>
            </p:nvSpPr>
            <p:spPr>
              <a:xfrm>
                <a:off x="9168480" y="2500200"/>
                <a:ext cx="223920" cy="264600"/>
              </a:xfrm>
              <a:custGeom>
                <a:avLst/>
                <a:gdLst/>
                <a:ahLst/>
                <a:rect l="l" t="t" r="r" b="b"/>
                <a:pathLst>
                  <a:path w="225425" h="266064">
                    <a:moveTo>
                      <a:pt x="112722" y="0"/>
                    </a:moveTo>
                    <a:lnTo>
                      <a:pt x="68830" y="8867"/>
                    </a:lnTo>
                    <a:lnTo>
                      <a:pt x="33004" y="33032"/>
                    </a:lnTo>
                    <a:lnTo>
                      <a:pt x="8855" y="68865"/>
                    </a:lnTo>
                    <a:lnTo>
                      <a:pt x="0" y="112737"/>
                    </a:lnTo>
                    <a:lnTo>
                      <a:pt x="2024" y="134000"/>
                    </a:lnTo>
                    <a:lnTo>
                      <a:pt x="7965" y="154344"/>
                    </a:lnTo>
                    <a:lnTo>
                      <a:pt x="17608" y="173214"/>
                    </a:lnTo>
                    <a:lnTo>
                      <a:pt x="35914" y="196680"/>
                    </a:lnTo>
                    <a:lnTo>
                      <a:pt x="39591" y="204120"/>
                    </a:lnTo>
                    <a:lnTo>
                      <a:pt x="41679" y="212151"/>
                    </a:lnTo>
                    <a:lnTo>
                      <a:pt x="42085" y="220522"/>
                    </a:lnTo>
                    <a:lnTo>
                      <a:pt x="41742" y="225450"/>
                    </a:lnTo>
                    <a:lnTo>
                      <a:pt x="41920" y="230416"/>
                    </a:lnTo>
                    <a:lnTo>
                      <a:pt x="42593" y="235305"/>
                    </a:lnTo>
                    <a:lnTo>
                      <a:pt x="51923" y="261825"/>
                    </a:lnTo>
                    <a:lnTo>
                      <a:pt x="55676" y="266001"/>
                    </a:lnTo>
                    <a:lnTo>
                      <a:pt x="169700" y="266001"/>
                    </a:lnTo>
                    <a:lnTo>
                      <a:pt x="178909" y="250619"/>
                    </a:lnTo>
                    <a:lnTo>
                      <a:pt x="183497" y="225450"/>
                    </a:lnTo>
                    <a:lnTo>
                      <a:pt x="183434" y="220522"/>
                    </a:lnTo>
                    <a:lnTo>
                      <a:pt x="183692" y="213024"/>
                    </a:lnTo>
                    <a:lnTo>
                      <a:pt x="185696" y="204793"/>
                    </a:lnTo>
                    <a:lnTo>
                      <a:pt x="189320" y="197134"/>
                    </a:lnTo>
                    <a:lnTo>
                      <a:pt x="194472" y="190296"/>
                    </a:lnTo>
                    <a:lnTo>
                      <a:pt x="207707" y="173420"/>
                    </a:lnTo>
                    <a:lnTo>
                      <a:pt x="217419" y="154508"/>
                    </a:lnTo>
                    <a:lnTo>
                      <a:pt x="223395" y="134100"/>
                    </a:lnTo>
                    <a:lnTo>
                      <a:pt x="225417" y="112712"/>
                    </a:lnTo>
                    <a:lnTo>
                      <a:pt x="216567" y="68865"/>
                    </a:lnTo>
                    <a:lnTo>
                      <a:pt x="192418" y="33032"/>
                    </a:lnTo>
                    <a:lnTo>
                      <a:pt x="156596" y="8867"/>
                    </a:lnTo>
                    <a:lnTo>
                      <a:pt x="112722" y="0"/>
                    </a:lnTo>
                    <a:close/>
                  </a:path>
                </a:pathLst>
              </a:custGeom>
              <a:solidFill>
                <a:srgbClr val="3bbcdb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pic>
            <p:nvPicPr>
              <p:cNvPr id="1375" name="object 97" descr=""/>
              <p:cNvPicPr/>
              <p:nvPr/>
            </p:nvPicPr>
            <p:blipFill>
              <a:blip r:embed="rId19"/>
              <a:stretch/>
            </p:blipFill>
            <p:spPr>
              <a:xfrm>
                <a:off x="9210600" y="2735280"/>
                <a:ext cx="139680" cy="9072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1376" name="object 98" descr=""/>
              <p:cNvPicPr/>
              <p:nvPr/>
            </p:nvPicPr>
            <p:blipFill>
              <a:blip r:embed="rId20"/>
              <a:stretch/>
            </p:blipFill>
            <p:spPr>
              <a:xfrm>
                <a:off x="9239760" y="2536200"/>
                <a:ext cx="82080" cy="163440"/>
              </a:xfrm>
              <a:prstGeom prst="rect">
                <a:avLst/>
              </a:prstGeom>
              <a:ln w="0">
                <a:noFill/>
              </a:ln>
            </p:spPr>
          </p:pic>
          <p:sp>
            <p:nvSpPr>
              <p:cNvPr id="1377" name="object 99"/>
              <p:cNvSpPr/>
              <p:nvPr/>
            </p:nvSpPr>
            <p:spPr>
              <a:xfrm>
                <a:off x="7866720" y="3562200"/>
                <a:ext cx="2862360" cy="1889640"/>
              </a:xfrm>
              <a:custGeom>
                <a:avLst/>
                <a:gdLst/>
                <a:ahLst/>
                <a:rect l="l" t="t" r="r" b="b"/>
                <a:pathLst>
                  <a:path w="2863850" h="1891029">
                    <a:moveTo>
                      <a:pt x="2711297" y="0"/>
                    </a:moveTo>
                    <a:lnTo>
                      <a:pt x="152400" y="0"/>
                    </a:lnTo>
                    <a:lnTo>
                      <a:pt x="104231" y="7769"/>
                    </a:lnTo>
                    <a:lnTo>
                      <a:pt x="62396" y="29405"/>
                    </a:lnTo>
                    <a:lnTo>
                      <a:pt x="29405" y="62396"/>
                    </a:lnTo>
                    <a:lnTo>
                      <a:pt x="7769" y="104231"/>
                    </a:lnTo>
                    <a:lnTo>
                      <a:pt x="0" y="152400"/>
                    </a:lnTo>
                    <a:lnTo>
                      <a:pt x="0" y="1738160"/>
                    </a:lnTo>
                    <a:lnTo>
                      <a:pt x="7769" y="1786328"/>
                    </a:lnTo>
                    <a:lnTo>
                      <a:pt x="29405" y="1828163"/>
                    </a:lnTo>
                    <a:lnTo>
                      <a:pt x="62396" y="1861154"/>
                    </a:lnTo>
                    <a:lnTo>
                      <a:pt x="104231" y="1882790"/>
                    </a:lnTo>
                    <a:lnTo>
                      <a:pt x="152400" y="1890560"/>
                    </a:lnTo>
                    <a:lnTo>
                      <a:pt x="2711297" y="1890560"/>
                    </a:lnTo>
                    <a:lnTo>
                      <a:pt x="2759465" y="1882790"/>
                    </a:lnTo>
                    <a:lnTo>
                      <a:pt x="2801300" y="1861154"/>
                    </a:lnTo>
                    <a:lnTo>
                      <a:pt x="2834291" y="1828163"/>
                    </a:lnTo>
                    <a:lnTo>
                      <a:pt x="2855927" y="1786328"/>
                    </a:lnTo>
                    <a:lnTo>
                      <a:pt x="2863697" y="1738160"/>
                    </a:lnTo>
                    <a:lnTo>
                      <a:pt x="2863697" y="152400"/>
                    </a:lnTo>
                    <a:lnTo>
                      <a:pt x="2855927" y="104231"/>
                    </a:lnTo>
                    <a:lnTo>
                      <a:pt x="2834291" y="62396"/>
                    </a:lnTo>
                    <a:lnTo>
                      <a:pt x="2801300" y="29405"/>
                    </a:lnTo>
                    <a:lnTo>
                      <a:pt x="2759465" y="7769"/>
                    </a:lnTo>
                    <a:lnTo>
                      <a:pt x="2711297" y="0"/>
                    </a:lnTo>
                    <a:close/>
                  </a:path>
                </a:pathLst>
              </a:custGeom>
              <a:solidFill>
                <a:srgbClr val="3bbcdb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</p:grpSp>
      <p:sp>
        <p:nvSpPr>
          <p:cNvPr id="1378" name="object 35"/>
          <p:cNvSpPr/>
          <p:nvPr/>
        </p:nvSpPr>
        <p:spPr>
          <a:xfrm>
            <a:off x="1433520" y="3645000"/>
            <a:ext cx="2517480" cy="335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08000" bIns="0" anchor="t">
            <a:spAutoFit/>
          </a:bodyPr>
          <a:p>
            <a:pPr algn="ctr">
              <a:lnSpc>
                <a:spcPct val="100000"/>
              </a:lnSpc>
              <a:spcBef>
                <a:spcPts val="850"/>
              </a:spcBef>
              <a:buNone/>
            </a:pPr>
            <a:r>
              <a:rPr b="1" lang="it-IT" sz="1500" spc="-1" strike="noStrike">
                <a:solidFill>
                  <a:srgbClr val="ffffff"/>
                </a:solidFill>
                <a:latin typeface="Plus Jakarta Sans"/>
                <a:ea typeface="DejaVu Sans"/>
              </a:rPr>
              <a:t>CONSUMERS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1379" name="object 99"/>
          <p:cNvSpPr/>
          <p:nvPr/>
        </p:nvSpPr>
        <p:spPr>
          <a:xfrm>
            <a:off x="3709800" y="3740400"/>
            <a:ext cx="4041000" cy="722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 indent="494640" algn="ctr">
              <a:lnSpc>
                <a:spcPct val="100000"/>
              </a:lnSpc>
              <a:spcBef>
                <a:spcPts val="99"/>
              </a:spcBef>
              <a:buNone/>
              <a:tabLst>
                <a:tab algn="l" pos="0"/>
              </a:tabLst>
            </a:pPr>
            <a:r>
              <a:rPr b="1" lang="it-IT" sz="1500" spc="-1" strike="noStrike">
                <a:solidFill>
                  <a:srgbClr val="ffffff"/>
                </a:solidFill>
                <a:latin typeface="Plus Jakarta Sans"/>
                <a:ea typeface="DejaVu Sans"/>
              </a:rPr>
              <a:t>DEVICE </a:t>
            </a:r>
            <a:r>
              <a:rPr b="1" lang="it-IT" sz="1500" spc="-7" strike="noStrike">
                <a:solidFill>
                  <a:srgbClr val="ffffff"/>
                </a:solidFill>
                <a:latin typeface="Plus Jakarta Sans"/>
                <a:ea typeface="DejaVu Sans"/>
              </a:rPr>
              <a:t>MAKERS</a:t>
            </a:r>
            <a:endParaRPr b="0" lang="en-US" sz="1500" spc="-1" strike="noStrike">
              <a:latin typeface="Arial"/>
            </a:endParaRPr>
          </a:p>
          <a:p>
            <a:pPr marL="12600" indent="494640" algn="ctr">
              <a:lnSpc>
                <a:spcPct val="100000"/>
              </a:lnSpc>
              <a:spcBef>
                <a:spcPts val="99"/>
              </a:spcBef>
              <a:buNone/>
              <a:tabLst>
                <a:tab algn="l" pos="0"/>
              </a:tabLst>
            </a:pPr>
            <a:r>
              <a:rPr b="1" lang="it-IT" sz="1500" spc="-7" strike="noStrike">
                <a:solidFill>
                  <a:srgbClr val="ffffff"/>
                </a:solidFill>
                <a:latin typeface="Plus Jakarta Sans"/>
                <a:ea typeface="DejaVu Sans"/>
              </a:rPr>
              <a:t>OEMs, SILICON </a:t>
            </a:r>
            <a:r>
              <a:rPr b="1" lang="it-IT" sz="1500" spc="-1" strike="noStrike">
                <a:solidFill>
                  <a:srgbClr val="ffffff"/>
                </a:solidFill>
                <a:latin typeface="Plus Jakarta Sans"/>
                <a:ea typeface="DejaVu Sans"/>
              </a:rPr>
              <a:t>VENDORS,</a:t>
            </a:r>
            <a:endParaRPr b="0" lang="en-US" sz="1500" spc="-1" strike="noStrike">
              <a:latin typeface="Arial"/>
            </a:endParaRPr>
          </a:p>
          <a:p>
            <a:pPr marL="12600" indent="494640" algn="ctr">
              <a:lnSpc>
                <a:spcPct val="100000"/>
              </a:lnSpc>
              <a:spcBef>
                <a:spcPts val="99"/>
              </a:spcBef>
              <a:buNone/>
              <a:tabLst>
                <a:tab algn="l" pos="0"/>
              </a:tabLst>
            </a:pPr>
            <a:r>
              <a:rPr b="1" lang="it-IT" sz="1500" spc="-1" strike="noStrike">
                <a:solidFill>
                  <a:srgbClr val="ffffff"/>
                </a:solidFill>
                <a:latin typeface="Plus Jakarta Sans"/>
                <a:ea typeface="DejaVu Sans"/>
              </a:rPr>
              <a:t>CHIPSET</a:t>
            </a:r>
            <a:r>
              <a:rPr b="1" lang="it-IT" sz="1500" spc="-52" strike="noStrike">
                <a:solidFill>
                  <a:srgbClr val="ffffff"/>
                </a:solidFill>
                <a:latin typeface="Plus Jakarta Sans"/>
                <a:ea typeface="DejaVu Sans"/>
              </a:rPr>
              <a:t> </a:t>
            </a:r>
            <a:r>
              <a:rPr b="1" lang="it-IT" sz="1500" spc="-15" strike="noStrike">
                <a:solidFill>
                  <a:srgbClr val="ffffff"/>
                </a:solidFill>
                <a:latin typeface="Plus Jakarta Sans"/>
                <a:ea typeface="DejaVu Sans"/>
              </a:rPr>
              <a:t>MANUFACTURERS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1380" name="object 100"/>
          <p:cNvSpPr/>
          <p:nvPr/>
        </p:nvSpPr>
        <p:spPr>
          <a:xfrm>
            <a:off x="8035920" y="3645000"/>
            <a:ext cx="2524680" cy="335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08000" bIns="0" anchor="t">
            <a:spAutoFit/>
          </a:bodyPr>
          <a:p>
            <a:pPr algn="ctr">
              <a:lnSpc>
                <a:spcPct val="100000"/>
              </a:lnSpc>
              <a:spcBef>
                <a:spcPts val="850"/>
              </a:spcBef>
              <a:buNone/>
            </a:pPr>
            <a:r>
              <a:rPr b="1" lang="it-IT" sz="1500" spc="-1" strike="noStrike">
                <a:solidFill>
                  <a:srgbClr val="ffffff"/>
                </a:solidFill>
                <a:latin typeface="Plus Jakarta Sans"/>
                <a:ea typeface="DejaVu Sans"/>
              </a:rPr>
              <a:t>CONTENT</a:t>
            </a:r>
            <a:r>
              <a:rPr b="1" lang="it-IT" sz="1500" spc="-35" strike="noStrike">
                <a:solidFill>
                  <a:srgbClr val="ffffff"/>
                </a:solidFill>
                <a:latin typeface="Plus Jakarta Sans"/>
                <a:ea typeface="DejaVu Sans"/>
              </a:rPr>
              <a:t> </a:t>
            </a:r>
            <a:r>
              <a:rPr b="1" lang="it-IT" sz="1500" spc="-26" strike="noStrike">
                <a:solidFill>
                  <a:srgbClr val="ffffff"/>
                </a:solidFill>
                <a:latin typeface="Plus Jakarta Sans"/>
                <a:ea typeface="DejaVu Sans"/>
              </a:rPr>
              <a:t>CREATORS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1381" name="object 35"/>
          <p:cNvSpPr/>
          <p:nvPr/>
        </p:nvSpPr>
        <p:spPr>
          <a:xfrm>
            <a:off x="1184760" y="3916800"/>
            <a:ext cx="3015000" cy="1173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08000" bIns="0" anchor="t">
            <a:spAutoFit/>
          </a:bodyPr>
          <a:p>
            <a:pPr marL="12600" algn="ctr">
              <a:lnSpc>
                <a:spcPct val="100000"/>
              </a:lnSpc>
              <a:buNone/>
            </a:pPr>
            <a:r>
              <a:rPr b="0" lang="it-IT" sz="1000" spc="-1" strike="noStrike">
                <a:solidFill>
                  <a:srgbClr val="ffffff"/>
                </a:solidFill>
                <a:latin typeface="Plus Jakarta Sans"/>
                <a:ea typeface="DejaVu Sans"/>
              </a:rPr>
              <a:t>If </a:t>
            </a:r>
            <a:r>
              <a:rPr b="0" lang="it-IT" sz="1000" spc="-7" strike="noStrike">
                <a:solidFill>
                  <a:srgbClr val="ffffff"/>
                </a:solidFill>
                <a:latin typeface="Plus Jakarta Sans"/>
                <a:ea typeface="DejaVu Sans"/>
              </a:rPr>
              <a:t>you </a:t>
            </a:r>
            <a:r>
              <a:rPr b="0" lang="it-IT" sz="1000" spc="-12" strike="noStrike">
                <a:solidFill>
                  <a:srgbClr val="ffffff"/>
                </a:solidFill>
                <a:latin typeface="Plus Jakarta Sans"/>
                <a:ea typeface="DejaVu Sans"/>
              </a:rPr>
              <a:t>are </a:t>
            </a:r>
            <a:r>
              <a:rPr b="0" lang="it-IT" sz="1000" spc="-7" strike="noStrike">
                <a:solidFill>
                  <a:srgbClr val="ffffff"/>
                </a:solidFill>
                <a:latin typeface="Plus Jakarta Sans"/>
                <a:ea typeface="DejaVu Sans"/>
              </a:rPr>
              <a:t>an end </a:t>
            </a:r>
            <a:r>
              <a:rPr b="0" lang="it-IT" sz="1000" spc="-21" strike="noStrike">
                <a:solidFill>
                  <a:srgbClr val="ffffff"/>
                </a:solidFill>
                <a:latin typeface="Plus Jakarta Sans"/>
                <a:ea typeface="DejaVu Sans"/>
              </a:rPr>
              <a:t>user, </a:t>
            </a:r>
            <a:r>
              <a:rPr b="0" lang="it-IT" sz="1000" spc="-1" strike="noStrike">
                <a:solidFill>
                  <a:srgbClr val="ffffff"/>
                </a:solidFill>
                <a:latin typeface="Plus Jakarta Sans"/>
                <a:ea typeface="DejaVu Sans"/>
              </a:rPr>
              <a:t>Oniro</a:t>
            </a:r>
            <a:endParaRPr b="0" lang="en-US" sz="1000" spc="-1" strike="noStrike">
              <a:latin typeface="Arial"/>
            </a:endParaRPr>
          </a:p>
          <a:p>
            <a:pPr marL="12600" algn="ctr">
              <a:lnSpc>
                <a:spcPct val="100000"/>
              </a:lnSpc>
              <a:buNone/>
            </a:pPr>
            <a:r>
              <a:rPr b="0" lang="it-IT" sz="1000" spc="-7" strike="noStrike">
                <a:solidFill>
                  <a:srgbClr val="ffffff"/>
                </a:solidFill>
                <a:latin typeface="Plus Jakarta Sans"/>
                <a:ea typeface="DejaVu Sans"/>
              </a:rPr>
              <a:t>integrates your various </a:t>
            </a:r>
            <a:r>
              <a:rPr b="0" lang="it-IT" sz="1000" spc="-1" strike="noStrike">
                <a:solidFill>
                  <a:srgbClr val="ffffff"/>
                </a:solidFill>
                <a:latin typeface="Plus Jakarta Sans"/>
                <a:ea typeface="DejaVu Sans"/>
              </a:rPr>
              <a:t>smart </a:t>
            </a:r>
            <a:r>
              <a:rPr b="0" lang="it-IT" sz="1000" spc="-7" strike="noStrike">
                <a:solidFill>
                  <a:srgbClr val="ffffff"/>
                </a:solidFill>
                <a:latin typeface="Plus Jakarta Sans"/>
                <a:ea typeface="DejaVu Sans"/>
              </a:rPr>
              <a:t>devices to</a:t>
            </a:r>
            <a:endParaRPr b="0" lang="en-US" sz="1000" spc="-1" strike="noStrike">
              <a:latin typeface="Arial"/>
            </a:endParaRPr>
          </a:p>
          <a:p>
            <a:pPr marL="12600" algn="ctr">
              <a:lnSpc>
                <a:spcPct val="100000"/>
              </a:lnSpc>
              <a:buNone/>
            </a:pPr>
            <a:r>
              <a:rPr b="0" lang="it-IT" sz="1000" spc="-1" strike="noStrike">
                <a:solidFill>
                  <a:srgbClr val="ffffff"/>
                </a:solidFill>
                <a:latin typeface="Plus Jakarta Sans"/>
                <a:ea typeface="DejaVu Sans"/>
              </a:rPr>
              <a:t>implement </a:t>
            </a:r>
            <a:r>
              <a:rPr b="0" lang="it-IT" sz="1000" spc="-7" strike="noStrike">
                <a:solidFill>
                  <a:srgbClr val="ffffff"/>
                </a:solidFill>
                <a:latin typeface="Plus Jakarta Sans"/>
                <a:ea typeface="DejaVu Sans"/>
              </a:rPr>
              <a:t>fast connection, </a:t>
            </a:r>
            <a:r>
              <a:rPr b="0" lang="it-IT" sz="1000" spc="-1" strike="noStrike">
                <a:solidFill>
                  <a:srgbClr val="ffffff"/>
                </a:solidFill>
                <a:latin typeface="Plus Jakarta Sans"/>
                <a:ea typeface="DejaVu Sans"/>
              </a:rPr>
              <a:t>capability </a:t>
            </a:r>
            <a:r>
              <a:rPr b="0" lang="it-IT" sz="1000" spc="-7" strike="noStrike">
                <a:solidFill>
                  <a:srgbClr val="ffffff"/>
                </a:solidFill>
                <a:latin typeface="Plus Jakarta Sans"/>
                <a:ea typeface="DejaVu Sans"/>
              </a:rPr>
              <a:t>col-</a:t>
            </a:r>
            <a:endParaRPr b="0" lang="en-US" sz="1000" spc="-1" strike="noStrike">
              <a:latin typeface="Arial"/>
            </a:endParaRPr>
          </a:p>
          <a:p>
            <a:pPr marL="12600" algn="ctr">
              <a:lnSpc>
                <a:spcPct val="100000"/>
              </a:lnSpc>
              <a:buNone/>
            </a:pPr>
            <a:r>
              <a:rPr b="0" lang="it-IT" sz="1000" spc="-7" strike="noStrike">
                <a:solidFill>
                  <a:srgbClr val="ffffff"/>
                </a:solidFill>
                <a:latin typeface="Plus Jakarta Sans"/>
                <a:ea typeface="DejaVu Sans"/>
              </a:rPr>
              <a:t>laboration, and </a:t>
            </a:r>
            <a:r>
              <a:rPr b="0" lang="it-IT" sz="1000" spc="-12" strike="noStrike">
                <a:solidFill>
                  <a:srgbClr val="ffffff"/>
                </a:solidFill>
                <a:latin typeface="Plus Jakarta Sans"/>
                <a:ea typeface="DejaVu Sans"/>
              </a:rPr>
              <a:t>resource </a:t>
            </a:r>
            <a:r>
              <a:rPr b="0" lang="it-IT" sz="1000" spc="-1" strike="noStrike">
                <a:solidFill>
                  <a:srgbClr val="ffffff"/>
                </a:solidFill>
                <a:latin typeface="Plus Jakarta Sans"/>
                <a:ea typeface="DejaVu Sans"/>
              </a:rPr>
              <a:t>sharing </a:t>
            </a:r>
            <a:r>
              <a:rPr b="0" lang="it-IT" sz="1000" spc="-7" strike="noStrike">
                <a:solidFill>
                  <a:srgbClr val="ffffff"/>
                </a:solidFill>
                <a:latin typeface="Plus Jakarta Sans"/>
                <a:ea typeface="DejaVu Sans"/>
              </a:rPr>
              <a:t>between</a:t>
            </a:r>
            <a:endParaRPr b="0" lang="en-US" sz="1000" spc="-1" strike="noStrike">
              <a:latin typeface="Arial"/>
            </a:endParaRPr>
          </a:p>
          <a:p>
            <a:pPr marL="12600" algn="ctr">
              <a:lnSpc>
                <a:spcPct val="100000"/>
              </a:lnSpc>
              <a:buNone/>
            </a:pPr>
            <a:r>
              <a:rPr b="0" lang="it-IT" sz="1000" spc="-7" strike="noStrike">
                <a:solidFill>
                  <a:srgbClr val="ffffff"/>
                </a:solidFill>
                <a:latin typeface="Plus Jakarta Sans"/>
                <a:ea typeface="DejaVu Sans"/>
              </a:rPr>
              <a:t>them. This </a:t>
            </a:r>
            <a:r>
              <a:rPr b="0" lang="it-IT" sz="1000" spc="-21" strike="noStrike">
                <a:solidFill>
                  <a:srgbClr val="ffffff"/>
                </a:solidFill>
                <a:latin typeface="Plus Jakarta Sans"/>
                <a:ea typeface="DejaVu Sans"/>
              </a:rPr>
              <a:t>way, </a:t>
            </a:r>
            <a:r>
              <a:rPr b="0" lang="it-IT" sz="1000" spc="-7" strike="noStrike">
                <a:solidFill>
                  <a:srgbClr val="ffffff"/>
                </a:solidFill>
                <a:latin typeface="Plus Jakarta Sans"/>
                <a:ea typeface="DejaVu Sans"/>
              </a:rPr>
              <a:t>your services </a:t>
            </a:r>
            <a:r>
              <a:rPr b="0" lang="it-IT" sz="1000" spc="-1" strike="noStrike">
                <a:solidFill>
                  <a:srgbClr val="ffffff"/>
                </a:solidFill>
                <a:latin typeface="Plus Jakarta Sans"/>
                <a:ea typeface="DejaVu Sans"/>
              </a:rPr>
              <a:t>can be seam-</a:t>
            </a:r>
            <a:endParaRPr b="0" lang="en-US" sz="1000" spc="-1" strike="noStrike">
              <a:latin typeface="Arial"/>
            </a:endParaRPr>
          </a:p>
          <a:p>
            <a:pPr marL="12600" algn="ctr">
              <a:lnSpc>
                <a:spcPct val="100000"/>
              </a:lnSpc>
              <a:buNone/>
            </a:pPr>
            <a:r>
              <a:rPr b="0" lang="it-IT" sz="1000" spc="-7" strike="noStrike">
                <a:solidFill>
                  <a:srgbClr val="ffffff"/>
                </a:solidFill>
                <a:latin typeface="Plus Jakarta Sans"/>
                <a:ea typeface="DejaVu Sans"/>
              </a:rPr>
              <a:t>lessly</a:t>
            </a:r>
            <a:r>
              <a:rPr b="0" lang="it-IT" sz="1000" spc="-1" strike="noStrike">
                <a:solidFill>
                  <a:srgbClr val="ffffff"/>
                </a:solidFill>
                <a:latin typeface="Plus Jakarta Sans"/>
                <a:ea typeface="DejaVu Sans"/>
              </a:rPr>
              <a:t> </a:t>
            </a:r>
            <a:r>
              <a:rPr b="0" lang="it-IT" sz="1000" spc="-15" strike="noStrike">
                <a:solidFill>
                  <a:srgbClr val="ffffff"/>
                </a:solidFill>
                <a:latin typeface="Plus Jakarta Sans"/>
                <a:ea typeface="DejaVu Sans"/>
              </a:rPr>
              <a:t>transferred</a:t>
            </a:r>
            <a:r>
              <a:rPr b="0" lang="it-IT" sz="1000" spc="-7" strike="noStrike">
                <a:solidFill>
                  <a:srgbClr val="ffffff"/>
                </a:solidFill>
                <a:latin typeface="Plus Jakarta Sans"/>
                <a:ea typeface="DejaVu Sans"/>
              </a:rPr>
              <a:t> to </a:t>
            </a:r>
            <a:r>
              <a:rPr b="0" lang="it-IT" sz="1000" spc="-1" strike="noStrike">
                <a:solidFill>
                  <a:srgbClr val="ffffff"/>
                </a:solidFill>
                <a:latin typeface="Plus Jakarta Sans"/>
                <a:ea typeface="DejaVu Sans"/>
              </a:rPr>
              <a:t>a</a:t>
            </a:r>
            <a:r>
              <a:rPr b="0" lang="it-IT" sz="1000" spc="-7" strike="noStrike">
                <a:solidFill>
                  <a:srgbClr val="ffffff"/>
                </a:solidFill>
                <a:latin typeface="Plus Jakarta Sans"/>
                <a:ea typeface="DejaVu Sans"/>
              </a:rPr>
              <a:t> </a:t>
            </a:r>
            <a:r>
              <a:rPr b="0" lang="it-IT" sz="1000" spc="-1" strike="noStrike">
                <a:solidFill>
                  <a:srgbClr val="ffffff"/>
                </a:solidFill>
                <a:latin typeface="Plus Jakarta Sans"/>
                <a:ea typeface="DejaVu Sans"/>
              </a:rPr>
              <a:t>suitable </a:t>
            </a:r>
            <a:r>
              <a:rPr b="0" lang="it-IT" sz="1000" spc="-7" strike="noStrike">
                <a:solidFill>
                  <a:srgbClr val="ffffff"/>
                </a:solidFill>
                <a:latin typeface="Plus Jakarta Sans"/>
                <a:ea typeface="DejaVu Sans"/>
              </a:rPr>
              <a:t>device that</a:t>
            </a:r>
            <a:endParaRPr b="0" lang="en-US" sz="1000" spc="-1" strike="noStrike">
              <a:latin typeface="Arial"/>
            </a:endParaRPr>
          </a:p>
          <a:p>
            <a:pPr marL="12600" algn="ctr">
              <a:lnSpc>
                <a:spcPct val="100000"/>
              </a:lnSpc>
              <a:buNone/>
            </a:pPr>
            <a:r>
              <a:rPr b="0" lang="it-IT" sz="1000" spc="-7" strike="noStrike">
                <a:solidFill>
                  <a:srgbClr val="ffffff"/>
                </a:solidFill>
                <a:latin typeface="Plus Jakarta Sans"/>
                <a:ea typeface="DejaVu Sans"/>
              </a:rPr>
              <a:t>delivers</a:t>
            </a:r>
            <a:r>
              <a:rPr b="0" lang="it-IT" sz="1000" spc="-15" strike="noStrike">
                <a:solidFill>
                  <a:srgbClr val="ffffff"/>
                </a:solidFill>
                <a:latin typeface="Plus Jakarta Sans"/>
                <a:ea typeface="DejaVu Sans"/>
              </a:rPr>
              <a:t> </a:t>
            </a:r>
            <a:r>
              <a:rPr b="0" lang="it-IT" sz="1000" spc="-1" strike="noStrike">
                <a:solidFill>
                  <a:srgbClr val="ffffff"/>
                </a:solidFill>
                <a:latin typeface="Plus Jakarta Sans"/>
                <a:ea typeface="DejaVu Sans"/>
              </a:rPr>
              <a:t>smooth</a:t>
            </a:r>
            <a:r>
              <a:rPr b="0" lang="it-IT" sz="1000" spc="-12" strike="noStrike">
                <a:solidFill>
                  <a:srgbClr val="ffffff"/>
                </a:solidFill>
                <a:latin typeface="Plus Jakarta Sans"/>
                <a:ea typeface="DejaVu Sans"/>
              </a:rPr>
              <a:t> </a:t>
            </a:r>
            <a:r>
              <a:rPr b="0" lang="it-IT" sz="1000" spc="-7" strike="noStrike">
                <a:solidFill>
                  <a:srgbClr val="ffffff"/>
                </a:solidFill>
                <a:latin typeface="Plus Jakarta Sans"/>
                <a:ea typeface="DejaVu Sans"/>
              </a:rPr>
              <a:t>all-scenario</a:t>
            </a:r>
            <a:r>
              <a:rPr b="0" lang="it-IT" sz="1000" spc="-15" strike="noStrike">
                <a:solidFill>
                  <a:srgbClr val="ffffff"/>
                </a:solidFill>
                <a:latin typeface="Plus Jakarta Sans"/>
                <a:ea typeface="DejaVu Sans"/>
              </a:rPr>
              <a:t> </a:t>
            </a:r>
            <a:r>
              <a:rPr b="0" lang="it-IT" sz="1000" spc="-7" strike="noStrike">
                <a:solidFill>
                  <a:srgbClr val="ffffff"/>
                </a:solidFill>
                <a:latin typeface="Plus Jakarta Sans"/>
                <a:ea typeface="DejaVu Sans"/>
              </a:rPr>
              <a:t>experience.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1382" name="object 99"/>
          <p:cNvSpPr/>
          <p:nvPr/>
        </p:nvSpPr>
        <p:spPr>
          <a:xfrm>
            <a:off x="4251240" y="4492440"/>
            <a:ext cx="344556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41760" indent="72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it-IT" sz="1000" spc="-1" strike="noStrike">
                <a:solidFill>
                  <a:srgbClr val="ffffff"/>
                </a:solidFill>
                <a:latin typeface="Plus Jakarta Sans"/>
                <a:ea typeface="DejaVu Sans"/>
              </a:rPr>
              <a:t>If </a:t>
            </a:r>
            <a:r>
              <a:rPr b="0" lang="it-IT" sz="1000" spc="-7" strike="noStrike">
                <a:solidFill>
                  <a:srgbClr val="ffffff"/>
                </a:solidFill>
                <a:latin typeface="Plus Jakarta Sans"/>
                <a:ea typeface="DejaVu Sans"/>
              </a:rPr>
              <a:t>you </a:t>
            </a:r>
            <a:r>
              <a:rPr b="0" lang="it-IT" sz="1000" spc="-12" strike="noStrike">
                <a:solidFill>
                  <a:srgbClr val="ffffff"/>
                </a:solidFill>
                <a:latin typeface="Plus Jakarta Sans"/>
                <a:ea typeface="DejaVu Sans"/>
              </a:rPr>
              <a:t>are </a:t>
            </a:r>
            <a:r>
              <a:rPr b="0" lang="it-IT" sz="1000" spc="-7" strike="noStrike">
                <a:solidFill>
                  <a:srgbClr val="ffffff"/>
                </a:solidFill>
                <a:latin typeface="Plus Jakarta Sans"/>
                <a:ea typeface="DejaVu Sans"/>
              </a:rPr>
              <a:t>an application </a:t>
            </a:r>
            <a:r>
              <a:rPr b="0" lang="it-IT" sz="1000" spc="-15" strike="noStrike">
                <a:solidFill>
                  <a:srgbClr val="ffffff"/>
                </a:solidFill>
                <a:latin typeface="Plus Jakarta Sans"/>
                <a:ea typeface="DejaVu Sans"/>
              </a:rPr>
              <a:t>developer, </a:t>
            </a:r>
            <a:r>
              <a:rPr b="0" lang="it-IT" sz="1000" spc="-1" strike="noStrike">
                <a:solidFill>
                  <a:srgbClr val="ffffff"/>
                </a:solidFill>
                <a:latin typeface="Plus Jakarta Sans"/>
                <a:ea typeface="DejaVu Sans"/>
              </a:rPr>
              <a:t>with</a:t>
            </a:r>
            <a:endParaRPr b="0" lang="en-US" sz="1000" spc="-1" strike="noStrike">
              <a:latin typeface="Arial"/>
            </a:endParaRPr>
          </a:p>
          <a:p>
            <a:pPr marL="41760" indent="72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it-IT" sz="1000" spc="-12" strike="noStrike">
                <a:solidFill>
                  <a:srgbClr val="ffffff"/>
                </a:solidFill>
                <a:latin typeface="Plus Jakarta Sans"/>
                <a:ea typeface="DejaVu Sans"/>
              </a:rPr>
              <a:t>Oniro,</a:t>
            </a:r>
            <a:r>
              <a:rPr b="0" lang="it-IT" sz="1000" spc="24" strike="noStrike">
                <a:solidFill>
                  <a:srgbClr val="ffffff"/>
                </a:solidFill>
                <a:latin typeface="Plus Jakarta Sans"/>
                <a:ea typeface="DejaVu Sans"/>
              </a:rPr>
              <a:t> </a:t>
            </a:r>
            <a:r>
              <a:rPr b="0" lang="it-IT" sz="1000" spc="-7" strike="noStrike">
                <a:solidFill>
                  <a:srgbClr val="ffffff"/>
                </a:solidFill>
                <a:latin typeface="Plus Jakarta Sans"/>
                <a:ea typeface="DejaVu Sans"/>
              </a:rPr>
              <a:t>you</a:t>
            </a:r>
            <a:r>
              <a:rPr b="0" lang="it-IT" sz="1000" spc="24" strike="noStrike">
                <a:solidFill>
                  <a:srgbClr val="ffffff"/>
                </a:solidFill>
                <a:latin typeface="Plus Jakarta Sans"/>
                <a:ea typeface="DejaVu Sans"/>
              </a:rPr>
              <a:t> </a:t>
            </a:r>
            <a:r>
              <a:rPr b="0" lang="it-IT" sz="1000" spc="-1" strike="noStrike">
                <a:solidFill>
                  <a:srgbClr val="ffffff"/>
                </a:solidFill>
                <a:latin typeface="Plus Jakarta Sans"/>
                <a:ea typeface="DejaVu Sans"/>
              </a:rPr>
              <a:t>will</a:t>
            </a:r>
            <a:r>
              <a:rPr b="0" lang="it-IT" sz="1000" spc="29" strike="noStrike">
                <a:solidFill>
                  <a:srgbClr val="ffffff"/>
                </a:solidFill>
                <a:latin typeface="Plus Jakarta Sans"/>
                <a:ea typeface="DejaVu Sans"/>
              </a:rPr>
              <a:t> </a:t>
            </a:r>
            <a:r>
              <a:rPr b="0" lang="it-IT" sz="1000" spc="-7" strike="noStrike">
                <a:solidFill>
                  <a:srgbClr val="ffffff"/>
                </a:solidFill>
                <a:latin typeface="Plus Jakarta Sans"/>
                <a:ea typeface="DejaVu Sans"/>
              </a:rPr>
              <a:t>have</a:t>
            </a:r>
            <a:r>
              <a:rPr b="0" lang="it-IT" sz="1000" spc="24" strike="noStrike">
                <a:solidFill>
                  <a:srgbClr val="ffffff"/>
                </a:solidFill>
                <a:latin typeface="Plus Jakarta Sans"/>
                <a:ea typeface="DejaVu Sans"/>
              </a:rPr>
              <a:t> </a:t>
            </a:r>
            <a:r>
              <a:rPr b="0" lang="it-IT" sz="1000" spc="-7" strike="noStrike">
                <a:solidFill>
                  <a:srgbClr val="ffffff"/>
                </a:solidFill>
                <a:latin typeface="Plus Jakarta Sans"/>
                <a:ea typeface="DejaVu Sans"/>
              </a:rPr>
              <a:t>the</a:t>
            </a:r>
            <a:r>
              <a:rPr b="0" lang="it-IT" sz="1000" spc="24" strike="noStrike">
                <a:solidFill>
                  <a:srgbClr val="ffffff"/>
                </a:solidFill>
                <a:latin typeface="Plus Jakarta Sans"/>
                <a:ea typeface="DejaVu Sans"/>
              </a:rPr>
              <a:t> </a:t>
            </a:r>
            <a:r>
              <a:rPr b="0" lang="it-IT" sz="1000" spc="-7" strike="noStrike">
                <a:solidFill>
                  <a:srgbClr val="ffffff"/>
                </a:solidFill>
                <a:latin typeface="Plus Jakarta Sans"/>
                <a:ea typeface="DejaVu Sans"/>
              </a:rPr>
              <a:t>choice</a:t>
            </a:r>
            <a:endParaRPr b="0" lang="en-US" sz="1000" spc="-1" strike="noStrike">
              <a:latin typeface="Arial"/>
            </a:endParaRPr>
          </a:p>
          <a:p>
            <a:pPr marL="41760" indent="72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it-IT" sz="1000" spc="-7" strike="noStrike">
                <a:solidFill>
                  <a:srgbClr val="ffffff"/>
                </a:solidFill>
                <a:latin typeface="Plus Jakarta Sans"/>
                <a:ea typeface="DejaVu Sans"/>
              </a:rPr>
              <a:t>to </a:t>
            </a:r>
            <a:r>
              <a:rPr b="0" lang="it-IT" sz="1000" spc="-12" strike="noStrike">
                <a:solidFill>
                  <a:srgbClr val="ffffff"/>
                </a:solidFill>
                <a:latin typeface="Plus Jakarta Sans"/>
                <a:ea typeface="DejaVu Sans"/>
              </a:rPr>
              <a:t>focus </a:t>
            </a:r>
            <a:r>
              <a:rPr b="0" lang="it-IT" sz="1000" spc="-7" strike="noStrike">
                <a:solidFill>
                  <a:srgbClr val="ffffff"/>
                </a:solidFill>
                <a:latin typeface="Plus Jakarta Sans"/>
                <a:ea typeface="DejaVu Sans"/>
              </a:rPr>
              <a:t>on </a:t>
            </a:r>
            <a:r>
              <a:rPr b="0" lang="it-IT" sz="1000" spc="-12" strike="noStrike">
                <a:solidFill>
                  <a:srgbClr val="ffffff"/>
                </a:solidFill>
                <a:latin typeface="Plus Jakarta Sans"/>
                <a:ea typeface="DejaVu Sans"/>
              </a:rPr>
              <a:t>upper-layer </a:t>
            </a:r>
            <a:r>
              <a:rPr b="0" lang="it-IT" sz="1000" spc="-7" strike="noStrike">
                <a:solidFill>
                  <a:srgbClr val="ffffff"/>
                </a:solidFill>
                <a:latin typeface="Plus Jakarta Sans"/>
                <a:ea typeface="DejaVu Sans"/>
              </a:rPr>
              <a:t>service </a:t>
            </a:r>
            <a:r>
              <a:rPr b="0" lang="it-IT" sz="1000" spc="-1" strike="noStrike">
                <a:solidFill>
                  <a:srgbClr val="ffffff"/>
                </a:solidFill>
                <a:latin typeface="Plus Jakarta Sans"/>
                <a:ea typeface="DejaVu Sans"/>
              </a:rPr>
              <a:t>logic </a:t>
            </a:r>
            <a:r>
              <a:rPr b="0" lang="it-IT" sz="1000" spc="-7" strike="noStrike">
                <a:solidFill>
                  <a:srgbClr val="ffffff"/>
                </a:solidFill>
                <a:latin typeface="Plus Jakarta Sans"/>
                <a:ea typeface="DejaVu Sans"/>
              </a:rPr>
              <a:t>and</a:t>
            </a:r>
            <a:endParaRPr b="0" lang="en-US" sz="1000" spc="-1" strike="noStrike">
              <a:latin typeface="Arial"/>
            </a:endParaRPr>
          </a:p>
          <a:p>
            <a:pPr marL="41760" indent="72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it-IT" sz="1000" spc="-7" strike="noStrike">
                <a:solidFill>
                  <a:srgbClr val="ffffff"/>
                </a:solidFill>
                <a:latin typeface="Plus Jakarta Sans"/>
                <a:ea typeface="DejaVu Sans"/>
              </a:rPr>
              <a:t>develop applications </a:t>
            </a:r>
            <a:r>
              <a:rPr b="0" lang="it-IT" sz="1000" spc="-1" strike="noStrike">
                <a:solidFill>
                  <a:srgbClr val="ffffff"/>
                </a:solidFill>
                <a:latin typeface="Plus Jakarta Sans"/>
                <a:ea typeface="DejaVu Sans"/>
              </a:rPr>
              <a:t>in a </a:t>
            </a:r>
            <a:r>
              <a:rPr b="0" lang="it-IT" sz="1000" spc="-7" strike="noStrike">
                <a:solidFill>
                  <a:srgbClr val="ffffff"/>
                </a:solidFill>
                <a:latin typeface="Plus Jakarta Sans"/>
                <a:ea typeface="DejaVu Sans"/>
              </a:rPr>
              <a:t>much easier and</a:t>
            </a:r>
            <a:endParaRPr b="0" lang="en-US" sz="1000" spc="-1" strike="noStrike">
              <a:latin typeface="Arial"/>
            </a:endParaRPr>
          </a:p>
          <a:p>
            <a:pPr marL="41760" indent="72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it-IT" sz="1000" spc="-12" strike="noStrike">
                <a:solidFill>
                  <a:srgbClr val="ffffff"/>
                </a:solidFill>
                <a:latin typeface="Plus Jakarta Sans"/>
                <a:ea typeface="DejaVu Sans"/>
              </a:rPr>
              <a:t>more </a:t>
            </a:r>
            <a:r>
              <a:rPr b="0" lang="it-IT" sz="1000" spc="-7" strike="noStrike">
                <a:solidFill>
                  <a:srgbClr val="ffffff"/>
                </a:solidFill>
                <a:latin typeface="Plus Jakarta Sans"/>
                <a:ea typeface="DejaVu Sans"/>
              </a:rPr>
              <a:t>efficient</a:t>
            </a:r>
            <a:r>
              <a:rPr b="0" lang="it-IT" sz="1000" spc="-12" strike="noStrike">
                <a:solidFill>
                  <a:srgbClr val="ffffff"/>
                </a:solidFill>
                <a:latin typeface="Plus Jakarta Sans"/>
                <a:ea typeface="DejaVu Sans"/>
              </a:rPr>
              <a:t> </a:t>
            </a:r>
            <a:r>
              <a:rPr b="0" lang="it-IT" sz="1000" spc="-21" strike="noStrike">
                <a:solidFill>
                  <a:srgbClr val="ffffff"/>
                </a:solidFill>
                <a:latin typeface="Plus Jakarta Sans"/>
                <a:ea typeface="DejaVu Sans"/>
              </a:rPr>
              <a:t>way.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1383" name="object 100"/>
          <p:cNvSpPr/>
          <p:nvPr/>
        </p:nvSpPr>
        <p:spPr>
          <a:xfrm>
            <a:off x="7920720" y="3942000"/>
            <a:ext cx="2808360" cy="869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08000" bIns="0" anchor="t">
            <a:spAutoFit/>
          </a:bodyPr>
          <a:p>
            <a:pPr marL="12600" indent="-72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it-IT" sz="1000" spc="-1" strike="noStrike">
                <a:solidFill>
                  <a:srgbClr val="ffffff"/>
                </a:solidFill>
                <a:latin typeface="Plus Jakarta Sans"/>
                <a:ea typeface="DejaVu Sans"/>
              </a:rPr>
              <a:t>If </a:t>
            </a:r>
            <a:r>
              <a:rPr b="0" lang="it-IT" sz="1000" spc="-7" strike="noStrike">
                <a:solidFill>
                  <a:srgbClr val="ffffff"/>
                </a:solidFill>
                <a:latin typeface="Plus Jakarta Sans"/>
                <a:ea typeface="DejaVu Sans"/>
              </a:rPr>
              <a:t>you </a:t>
            </a:r>
            <a:r>
              <a:rPr b="0" lang="it-IT" sz="1000" spc="-12" strike="noStrike">
                <a:solidFill>
                  <a:srgbClr val="ffffff"/>
                </a:solidFill>
                <a:latin typeface="Plus Jakarta Sans"/>
                <a:ea typeface="DejaVu Sans"/>
              </a:rPr>
              <a:t>are</a:t>
            </a:r>
            <a:r>
              <a:rPr b="0" lang="it-IT" sz="1000" spc="-7" strike="noStrike">
                <a:solidFill>
                  <a:srgbClr val="ffffff"/>
                </a:solidFill>
                <a:latin typeface="Plus Jakarta Sans"/>
                <a:ea typeface="DejaVu Sans"/>
              </a:rPr>
              <a:t> </a:t>
            </a:r>
            <a:r>
              <a:rPr b="0" lang="it-IT" sz="1000" spc="-1" strike="noStrike">
                <a:solidFill>
                  <a:srgbClr val="ffffff"/>
                </a:solidFill>
                <a:latin typeface="Plus Jakarta Sans"/>
                <a:ea typeface="DejaVu Sans"/>
              </a:rPr>
              <a:t>a</a:t>
            </a:r>
            <a:r>
              <a:rPr b="0" lang="it-IT" sz="1000" spc="-7" strike="noStrike">
                <a:solidFill>
                  <a:srgbClr val="ffffff"/>
                </a:solidFill>
                <a:latin typeface="Plus Jakarta Sans"/>
                <a:ea typeface="DejaVu Sans"/>
              </a:rPr>
              <a:t> device </a:t>
            </a:r>
            <a:r>
              <a:rPr b="0" lang="it-IT" sz="1000" spc="-15" strike="noStrike">
                <a:solidFill>
                  <a:srgbClr val="ffffff"/>
                </a:solidFill>
                <a:latin typeface="Plus Jakarta Sans"/>
                <a:ea typeface="DejaVu Sans"/>
              </a:rPr>
              <a:t>developer,</a:t>
            </a:r>
            <a:r>
              <a:rPr b="0" lang="it-IT" sz="1000" spc="-7" strike="noStrike">
                <a:solidFill>
                  <a:srgbClr val="ffffff"/>
                </a:solidFill>
                <a:latin typeface="Plus Jakarta Sans"/>
                <a:ea typeface="DejaVu Sans"/>
              </a:rPr>
              <a:t> Oniro </a:t>
            </a:r>
            <a:r>
              <a:rPr b="0" lang="it-IT" sz="1000" spc="-1" strike="noStrike">
                <a:solidFill>
                  <a:srgbClr val="ffffff"/>
                </a:solidFill>
                <a:latin typeface="Plus Jakarta Sans"/>
                <a:ea typeface="DejaVu Sans"/>
              </a:rPr>
              <a:t>uses a </a:t>
            </a:r>
            <a:r>
              <a:rPr b="0" lang="it-IT" sz="1000" spc="-12" strike="noStrike">
                <a:solidFill>
                  <a:srgbClr val="ffffff"/>
                </a:solidFill>
                <a:latin typeface="Plus Jakarta Sans"/>
                <a:ea typeface="DejaVu Sans"/>
              </a:rPr>
              <a:t>component-based </a:t>
            </a:r>
            <a:r>
              <a:rPr b="0" lang="it-IT" sz="1000" spc="-7" strike="noStrike">
                <a:solidFill>
                  <a:srgbClr val="ffffff"/>
                </a:solidFill>
                <a:latin typeface="Plus Jakarta Sans"/>
                <a:ea typeface="DejaVu Sans"/>
              </a:rPr>
              <a:t>software </a:t>
            </a:r>
            <a:r>
              <a:rPr b="0" lang="it-IT" sz="1000" spc="-1" strike="noStrike">
                <a:solidFill>
                  <a:srgbClr val="ffffff"/>
                </a:solidFill>
                <a:latin typeface="Plus Jakarta Sans"/>
                <a:ea typeface="DejaVu Sans"/>
              </a:rPr>
              <a:t>de-</a:t>
            </a:r>
            <a:endParaRPr b="0" lang="en-US" sz="1000" spc="-1" strike="noStrike">
              <a:latin typeface="Arial"/>
            </a:endParaRPr>
          </a:p>
          <a:p>
            <a:pPr marL="12600" indent="-72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it-IT" sz="1000" spc="-1" strike="noStrike">
                <a:solidFill>
                  <a:srgbClr val="ffffff"/>
                </a:solidFill>
                <a:latin typeface="Plus Jakarta Sans"/>
                <a:ea typeface="DejaVu Sans"/>
              </a:rPr>
              <a:t>sign</a:t>
            </a:r>
            <a:r>
              <a:rPr b="0" lang="it-IT" sz="1000" spc="-15" strike="noStrike">
                <a:solidFill>
                  <a:srgbClr val="ffffff"/>
                </a:solidFill>
                <a:latin typeface="Plus Jakarta Sans"/>
                <a:ea typeface="DejaVu Sans"/>
              </a:rPr>
              <a:t> </a:t>
            </a:r>
            <a:r>
              <a:rPr b="0" lang="it-IT" sz="1000" spc="-7" strike="noStrike">
                <a:solidFill>
                  <a:srgbClr val="ffffff"/>
                </a:solidFill>
                <a:latin typeface="Plus Jakarta Sans"/>
                <a:ea typeface="DejaVu Sans"/>
              </a:rPr>
              <a:t>to</a:t>
            </a:r>
            <a:r>
              <a:rPr b="0" lang="it-IT" sz="1000" spc="-12" strike="noStrike">
                <a:solidFill>
                  <a:srgbClr val="ffffff"/>
                </a:solidFill>
                <a:latin typeface="Plus Jakarta Sans"/>
                <a:ea typeface="DejaVu Sans"/>
              </a:rPr>
              <a:t> </a:t>
            </a:r>
            <a:r>
              <a:rPr b="0" lang="it-IT" sz="1000" spc="-7" strike="noStrike">
                <a:solidFill>
                  <a:srgbClr val="ffffff"/>
                </a:solidFill>
                <a:latin typeface="Plus Jakarta Sans"/>
                <a:ea typeface="DejaVu Sans"/>
              </a:rPr>
              <a:t>tailor</a:t>
            </a:r>
            <a:r>
              <a:rPr b="0" lang="it-IT" sz="1000" spc="-15" strike="noStrike">
                <a:solidFill>
                  <a:srgbClr val="ffffff"/>
                </a:solidFill>
                <a:latin typeface="Plus Jakarta Sans"/>
                <a:ea typeface="DejaVu Sans"/>
              </a:rPr>
              <a:t> </a:t>
            </a:r>
            <a:r>
              <a:rPr b="0" lang="it-IT" sz="1000" spc="-1" strike="noStrike">
                <a:solidFill>
                  <a:srgbClr val="ffffff"/>
                </a:solidFill>
                <a:latin typeface="Plus Jakarta Sans"/>
                <a:ea typeface="DejaVu Sans"/>
              </a:rPr>
              <a:t>itself</a:t>
            </a:r>
            <a:r>
              <a:rPr b="0" lang="it-IT" sz="1000" spc="-12" strike="noStrike">
                <a:solidFill>
                  <a:srgbClr val="ffffff"/>
                </a:solidFill>
                <a:latin typeface="Plus Jakarta Sans"/>
                <a:ea typeface="DejaVu Sans"/>
              </a:rPr>
              <a:t> </a:t>
            </a:r>
            <a:r>
              <a:rPr b="0" lang="it-IT" sz="1000" spc="-7" strike="noStrike">
                <a:solidFill>
                  <a:srgbClr val="ffffff"/>
                </a:solidFill>
                <a:latin typeface="Plus Jakarta Sans"/>
                <a:ea typeface="DejaVu Sans"/>
              </a:rPr>
              <a:t>to</a:t>
            </a:r>
            <a:r>
              <a:rPr b="0" lang="it-IT" sz="1000" spc="-12" strike="noStrike">
                <a:solidFill>
                  <a:srgbClr val="ffffff"/>
                </a:solidFill>
                <a:latin typeface="Plus Jakarta Sans"/>
                <a:ea typeface="DejaVu Sans"/>
              </a:rPr>
              <a:t> </a:t>
            </a:r>
            <a:r>
              <a:rPr b="0" lang="it-IT" sz="1000" spc="-7" strike="noStrike">
                <a:solidFill>
                  <a:srgbClr val="ffffff"/>
                </a:solidFill>
                <a:latin typeface="Plus Jakarta Sans"/>
                <a:ea typeface="DejaVu Sans"/>
              </a:rPr>
              <a:t>your</a:t>
            </a:r>
            <a:r>
              <a:rPr b="0" lang="it-IT" sz="1000" spc="-15" strike="noStrike">
                <a:solidFill>
                  <a:srgbClr val="ffffff"/>
                </a:solidFill>
                <a:latin typeface="Plus Jakarta Sans"/>
                <a:ea typeface="DejaVu Sans"/>
              </a:rPr>
              <a:t> </a:t>
            </a:r>
            <a:r>
              <a:rPr b="0" lang="it-IT" sz="1000" spc="-1" strike="noStrike">
                <a:solidFill>
                  <a:srgbClr val="ffffff"/>
                </a:solidFill>
                <a:latin typeface="Plus Jakarta Sans"/>
                <a:ea typeface="DejaVu Sans"/>
              </a:rPr>
              <a:t>particular</a:t>
            </a:r>
            <a:r>
              <a:rPr b="0" lang="it-IT" sz="1000" spc="-12" strike="noStrike">
                <a:solidFill>
                  <a:srgbClr val="ffffff"/>
                </a:solidFill>
                <a:latin typeface="Plus Jakarta Sans"/>
                <a:ea typeface="DejaVu Sans"/>
              </a:rPr>
              <a:t> </a:t>
            </a:r>
            <a:r>
              <a:rPr b="0" lang="it-IT" sz="1000" spc="-7" strike="noStrike">
                <a:solidFill>
                  <a:srgbClr val="ffffff"/>
                </a:solidFill>
                <a:latin typeface="Plus Jakarta Sans"/>
                <a:ea typeface="DejaVu Sans"/>
              </a:rPr>
              <a:t>device</a:t>
            </a:r>
            <a:endParaRPr b="0" lang="en-US" sz="1000" spc="-1" strike="noStrike">
              <a:latin typeface="Arial"/>
            </a:endParaRPr>
          </a:p>
          <a:p>
            <a:pPr marL="12600" indent="-72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it-IT" sz="1000" spc="-12" strike="noStrike">
                <a:solidFill>
                  <a:srgbClr val="ffffff"/>
                </a:solidFill>
                <a:latin typeface="Plus Jakarta Sans"/>
                <a:ea typeface="DejaVu Sans"/>
              </a:rPr>
              <a:t>forms </a:t>
            </a:r>
            <a:r>
              <a:rPr b="0" lang="it-IT" sz="1000" spc="-1" strike="noStrike">
                <a:solidFill>
                  <a:srgbClr val="ffffff"/>
                </a:solidFill>
                <a:latin typeface="Plus Jakarta Sans"/>
                <a:ea typeface="DejaVu Sans"/>
              </a:rPr>
              <a:t>based </a:t>
            </a:r>
            <a:r>
              <a:rPr b="0" lang="it-IT" sz="1000" spc="-7" strike="noStrike">
                <a:solidFill>
                  <a:srgbClr val="ffffff"/>
                </a:solidFill>
                <a:latin typeface="Plus Jakarta Sans"/>
                <a:ea typeface="DejaVu Sans"/>
              </a:rPr>
              <a:t>on their respective </a:t>
            </a:r>
            <a:r>
              <a:rPr b="0" lang="it-IT" sz="1000" spc="-12" strike="noStrike">
                <a:solidFill>
                  <a:srgbClr val="ffffff"/>
                </a:solidFill>
                <a:latin typeface="Plus Jakarta Sans"/>
                <a:ea typeface="DejaVu Sans"/>
              </a:rPr>
              <a:t>resource</a:t>
            </a:r>
            <a:endParaRPr b="0" lang="en-US" sz="1000" spc="-1" strike="noStrike">
              <a:latin typeface="Arial"/>
            </a:endParaRPr>
          </a:p>
          <a:p>
            <a:pPr marL="12600" indent="-72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it-IT" sz="1000" spc="-1" strike="noStrike">
                <a:solidFill>
                  <a:srgbClr val="ffffff"/>
                </a:solidFill>
                <a:latin typeface="Plus Jakarta Sans"/>
                <a:ea typeface="DejaVu Sans"/>
              </a:rPr>
              <a:t>capabilities</a:t>
            </a:r>
            <a:r>
              <a:rPr b="0" lang="it-IT" sz="1000" spc="-7" strike="noStrike">
                <a:solidFill>
                  <a:srgbClr val="ffffff"/>
                </a:solidFill>
                <a:latin typeface="Plus Jakarta Sans"/>
                <a:ea typeface="DejaVu Sans"/>
              </a:rPr>
              <a:t> and</a:t>
            </a:r>
            <a:r>
              <a:rPr b="0" lang="it-IT" sz="1000" spc="-12" strike="noStrike">
                <a:solidFill>
                  <a:srgbClr val="ffffff"/>
                </a:solidFill>
                <a:latin typeface="Plus Jakarta Sans"/>
                <a:ea typeface="DejaVu Sans"/>
              </a:rPr>
              <a:t> </a:t>
            </a:r>
            <a:r>
              <a:rPr b="0" lang="it-IT" sz="1000" spc="-7" strike="noStrike">
                <a:solidFill>
                  <a:srgbClr val="ffffff"/>
                </a:solidFill>
                <a:latin typeface="Plus Jakarta Sans"/>
                <a:ea typeface="DejaVu Sans"/>
              </a:rPr>
              <a:t>service</a:t>
            </a:r>
            <a:r>
              <a:rPr b="0" lang="it-IT" sz="1000" spc="-12" strike="noStrike">
                <a:solidFill>
                  <a:srgbClr val="ffffff"/>
                </a:solidFill>
                <a:latin typeface="Plus Jakarta Sans"/>
                <a:ea typeface="DejaVu Sans"/>
              </a:rPr>
              <a:t> </a:t>
            </a:r>
            <a:r>
              <a:rPr b="0" lang="it-IT" sz="1000" spc="-7" strike="noStrike">
                <a:solidFill>
                  <a:srgbClr val="ffffff"/>
                </a:solidFill>
                <a:latin typeface="Plus Jakarta Sans"/>
                <a:ea typeface="DejaVu Sans"/>
              </a:rPr>
              <a:t>characteristics.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1384" name="object 298"/>
          <p:cNvSpPr/>
          <p:nvPr/>
        </p:nvSpPr>
        <p:spPr>
          <a:xfrm>
            <a:off x="0" y="6252840"/>
            <a:ext cx="12190680" cy="604440"/>
          </a:xfrm>
          <a:custGeom>
            <a:avLst/>
            <a:gdLst/>
            <a:ahLst/>
            <a:rect l="l" t="t" r="r" b="b"/>
            <a:pathLst>
              <a:path w="12192000" h="605790">
                <a:moveTo>
                  <a:pt x="12039601" y="0"/>
                </a:moveTo>
                <a:lnTo>
                  <a:pt x="140399" y="0"/>
                </a:lnTo>
                <a:lnTo>
                  <a:pt x="92231" y="7769"/>
                </a:lnTo>
                <a:lnTo>
                  <a:pt x="50396" y="29405"/>
                </a:lnTo>
                <a:lnTo>
                  <a:pt x="17405" y="62396"/>
                </a:lnTo>
                <a:lnTo>
                  <a:pt x="0" y="96052"/>
                </a:lnTo>
                <a:lnTo>
                  <a:pt x="0" y="605650"/>
                </a:lnTo>
                <a:lnTo>
                  <a:pt x="12192000" y="605650"/>
                </a:lnTo>
                <a:lnTo>
                  <a:pt x="12192000" y="152392"/>
                </a:lnTo>
                <a:lnTo>
                  <a:pt x="12184231" y="104231"/>
                </a:lnTo>
                <a:lnTo>
                  <a:pt x="12162595" y="62396"/>
                </a:lnTo>
                <a:lnTo>
                  <a:pt x="12129604" y="29405"/>
                </a:lnTo>
                <a:lnTo>
                  <a:pt x="12087769" y="7769"/>
                </a:lnTo>
                <a:lnTo>
                  <a:pt x="12039601" y="0"/>
                </a:lnTo>
                <a:close/>
              </a:path>
            </a:pathLst>
          </a:custGeom>
          <a:solidFill>
            <a:srgbClr val="533b8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85" name="PlaceHolder 24"/>
          <p:cNvSpPr/>
          <p:nvPr/>
        </p:nvSpPr>
        <p:spPr>
          <a:xfrm>
            <a:off x="61920" y="6426000"/>
            <a:ext cx="4344120" cy="68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3240" bIns="0" anchor="t">
            <a:noAutofit/>
          </a:bodyPr>
          <a:p>
            <a:pPr marL="12600">
              <a:lnSpc>
                <a:spcPct val="100000"/>
              </a:lnSpc>
              <a:spcBef>
                <a:spcPts val="26"/>
              </a:spcBef>
              <a:buNone/>
            </a:pPr>
            <a:r>
              <a:rPr b="0" lang="it-IT" sz="1000" spc="-7" strike="noStrike">
                <a:solidFill>
                  <a:srgbClr val="ffffff"/>
                </a:solidFill>
                <a:latin typeface="Plus Jakarta Sans"/>
                <a:ea typeface="DejaVu Sans"/>
              </a:rPr>
              <a:t>Building</a:t>
            </a:r>
            <a:r>
              <a:rPr b="0" lang="it-IT" sz="1000" spc="-12" strike="noStrike">
                <a:solidFill>
                  <a:srgbClr val="ffffff"/>
                </a:solidFill>
                <a:latin typeface="Plus Jakarta Sans"/>
                <a:ea typeface="DejaVu Sans"/>
              </a:rPr>
              <a:t> </a:t>
            </a:r>
            <a:r>
              <a:rPr b="0" lang="it-IT" sz="1000" spc="-7" strike="noStrike">
                <a:solidFill>
                  <a:srgbClr val="ffffff"/>
                </a:solidFill>
                <a:latin typeface="Plus Jakarta Sans"/>
                <a:ea typeface="DejaVu Sans"/>
              </a:rPr>
              <a:t>together</a:t>
            </a:r>
            <a:r>
              <a:rPr b="0" lang="it-IT" sz="1000" spc="-12" strike="noStrike">
                <a:solidFill>
                  <a:srgbClr val="ffffff"/>
                </a:solidFill>
                <a:latin typeface="Plus Jakarta Sans"/>
                <a:ea typeface="DejaVu Sans"/>
              </a:rPr>
              <a:t> </a:t>
            </a:r>
            <a:r>
              <a:rPr b="0" lang="it-IT" sz="1000" spc="-1" strike="noStrike">
                <a:solidFill>
                  <a:srgbClr val="ffffff"/>
                </a:solidFill>
                <a:latin typeface="Plus Jakarta Sans"/>
                <a:ea typeface="DejaVu Sans"/>
              </a:rPr>
              <a:t>a</a:t>
            </a:r>
            <a:r>
              <a:rPr b="0" lang="it-IT" sz="1000" spc="-12" strike="noStrike">
                <a:solidFill>
                  <a:srgbClr val="ffffff"/>
                </a:solidFill>
                <a:latin typeface="Plus Jakarta Sans"/>
                <a:ea typeface="DejaVu Sans"/>
              </a:rPr>
              <a:t> </a:t>
            </a:r>
            <a:r>
              <a:rPr b="0" lang="it-IT" sz="1000" spc="-7" strike="noStrike">
                <a:solidFill>
                  <a:srgbClr val="ffffff"/>
                </a:solidFill>
                <a:latin typeface="Plus Jakarta Sans"/>
                <a:ea typeface="DejaVu Sans"/>
              </a:rPr>
              <a:t>fully-connected</a:t>
            </a:r>
            <a:r>
              <a:rPr b="0" lang="it-IT" sz="1000" spc="-12" strike="noStrike">
                <a:solidFill>
                  <a:srgbClr val="ffffff"/>
                </a:solidFill>
                <a:latin typeface="Plus Jakarta Sans"/>
                <a:ea typeface="DejaVu Sans"/>
              </a:rPr>
              <a:t> </a:t>
            </a:r>
            <a:r>
              <a:rPr b="0" lang="it-IT" sz="1000" spc="-7" strike="noStrike">
                <a:solidFill>
                  <a:srgbClr val="ffffff"/>
                </a:solidFill>
                <a:latin typeface="Plus Jakarta Sans"/>
                <a:ea typeface="DejaVu Sans"/>
              </a:rPr>
              <a:t>all-scenario</a:t>
            </a:r>
            <a:r>
              <a:rPr b="0" lang="it-IT" sz="1000" spc="-12" strike="noStrike">
                <a:solidFill>
                  <a:srgbClr val="ffffff"/>
                </a:solidFill>
                <a:latin typeface="Plus Jakarta Sans"/>
                <a:ea typeface="DejaVu Sans"/>
              </a:rPr>
              <a:t> </a:t>
            </a:r>
            <a:r>
              <a:rPr b="0" lang="it-IT" sz="1000" spc="-1" strike="noStrike">
                <a:solidFill>
                  <a:srgbClr val="ffffff"/>
                </a:solidFill>
                <a:latin typeface="Plus Jakarta Sans"/>
                <a:ea typeface="DejaVu Sans"/>
              </a:rPr>
              <a:t>intelligent</a:t>
            </a:r>
            <a:r>
              <a:rPr b="0" lang="it-IT" sz="1000" spc="-7" strike="noStrike">
                <a:solidFill>
                  <a:srgbClr val="ffffff"/>
                </a:solidFill>
                <a:latin typeface="Plus Jakarta Sans"/>
                <a:ea typeface="DejaVu Sans"/>
              </a:rPr>
              <a:t> ecosystem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1386" name="object 299"/>
          <p:cNvSpPr/>
          <p:nvPr/>
        </p:nvSpPr>
        <p:spPr>
          <a:xfrm>
            <a:off x="10158840" y="6455520"/>
            <a:ext cx="1693440" cy="183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440" bIns="0" anchor="t">
            <a:spAutoFit/>
          </a:bodyPr>
          <a:p>
            <a:pPr marL="12600" algn="r">
              <a:lnSpc>
                <a:spcPct val="100000"/>
              </a:lnSpc>
              <a:spcBef>
                <a:spcPts val="11"/>
              </a:spcBef>
              <a:buNone/>
            </a:pPr>
            <a:r>
              <a:rPr b="1" lang="it-IT" sz="1200" spc="-1" strike="noStrike">
                <a:solidFill>
                  <a:srgbClr val="ffffff"/>
                </a:solidFill>
                <a:latin typeface="Plus Jakarta Sans"/>
                <a:ea typeface="DejaVu Sans"/>
              </a:rPr>
              <a:t>24</a:t>
            </a:r>
            <a:endParaRPr b="0" lang="en-US" sz="1200" spc="-1" strike="noStrike">
              <a:latin typeface="Arial"/>
            </a:endParaRPr>
          </a:p>
        </p:txBody>
      </p:sp>
      <p:pic>
        <p:nvPicPr>
          <p:cNvPr id="1387" name="Picture 32" descr="Logo, company name&#10;&#10;Description automatically generated"/>
          <p:cNvPicPr/>
          <p:nvPr/>
        </p:nvPicPr>
        <p:blipFill>
          <a:blip r:embed="rId21"/>
          <a:stretch/>
        </p:blipFill>
        <p:spPr>
          <a:xfrm>
            <a:off x="10215360" y="6245280"/>
            <a:ext cx="1292400" cy="611640"/>
          </a:xfrm>
          <a:prstGeom prst="rect">
            <a:avLst/>
          </a:prstGeom>
          <a:ln w="0">
            <a:noFill/>
          </a:ln>
        </p:spPr>
      </p:pic>
      <p:pic>
        <p:nvPicPr>
          <p:cNvPr id="1388" name="" descr=""/>
          <p:cNvPicPr/>
          <p:nvPr/>
        </p:nvPicPr>
        <p:blipFill>
          <a:blip r:embed="rId22">
            <a:lum bright="80000"/>
          </a:blip>
          <a:stretch/>
        </p:blipFill>
        <p:spPr>
          <a:xfrm>
            <a:off x="9304920" y="6393960"/>
            <a:ext cx="938880" cy="355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9" name="object 2"/>
          <p:cNvSpPr/>
          <p:nvPr/>
        </p:nvSpPr>
        <p:spPr>
          <a:xfrm>
            <a:off x="0" y="1017000"/>
            <a:ext cx="12190680" cy="5839920"/>
          </a:xfrm>
          <a:custGeom>
            <a:avLst/>
            <a:gdLst/>
            <a:ahLst/>
            <a:rect l="l" t="t" r="r" b="b"/>
            <a:pathLst>
              <a:path w="12192000" h="5841365">
                <a:moveTo>
                  <a:pt x="12192000" y="0"/>
                </a:moveTo>
                <a:lnTo>
                  <a:pt x="0" y="0"/>
                </a:lnTo>
                <a:lnTo>
                  <a:pt x="0" y="5841009"/>
                </a:lnTo>
                <a:lnTo>
                  <a:pt x="12192000" y="5841009"/>
                </a:lnTo>
                <a:lnTo>
                  <a:pt x="12192000" y="0"/>
                </a:lnTo>
                <a:close/>
              </a:path>
            </a:pathLst>
          </a:custGeom>
          <a:solidFill>
            <a:srgbClr val="1b193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390" name="Gruppo 87"/>
          <p:cNvGrpSpPr/>
          <p:nvPr/>
        </p:nvGrpSpPr>
        <p:grpSpPr>
          <a:xfrm>
            <a:off x="438120" y="4114800"/>
            <a:ext cx="11320560" cy="606960"/>
            <a:chOff x="438120" y="4114800"/>
            <a:chExt cx="11320560" cy="606960"/>
          </a:xfrm>
        </p:grpSpPr>
        <p:pic>
          <p:nvPicPr>
            <p:cNvPr id="1391" name="object 5" descr=""/>
            <p:cNvPicPr/>
            <p:nvPr/>
          </p:nvPicPr>
          <p:blipFill>
            <a:blip r:embed="rId1"/>
            <a:stretch/>
          </p:blipFill>
          <p:spPr>
            <a:xfrm>
              <a:off x="3133800" y="4348800"/>
              <a:ext cx="147240" cy="1681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392" name="object 6" descr=""/>
            <p:cNvPicPr/>
            <p:nvPr/>
          </p:nvPicPr>
          <p:blipFill>
            <a:blip r:embed="rId2"/>
            <a:stretch/>
          </p:blipFill>
          <p:spPr>
            <a:xfrm>
              <a:off x="6030720" y="4348800"/>
              <a:ext cx="147240" cy="1681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393" name="object 7" descr=""/>
            <p:cNvPicPr/>
            <p:nvPr/>
          </p:nvPicPr>
          <p:blipFill>
            <a:blip r:embed="rId3"/>
            <a:stretch/>
          </p:blipFill>
          <p:spPr>
            <a:xfrm>
              <a:off x="8934120" y="4348800"/>
              <a:ext cx="147240" cy="1681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394" name="object 9"/>
            <p:cNvSpPr/>
            <p:nvPr/>
          </p:nvSpPr>
          <p:spPr>
            <a:xfrm>
              <a:off x="438120" y="4114800"/>
              <a:ext cx="2619720" cy="606960"/>
            </a:xfrm>
            <a:custGeom>
              <a:avLst/>
              <a:gdLst/>
              <a:ahLst/>
              <a:rect l="l" t="t" r="r" b="b"/>
              <a:pathLst>
                <a:path w="2621280" h="608329">
                  <a:moveTo>
                    <a:pt x="2468651" y="0"/>
                  </a:moveTo>
                  <a:lnTo>
                    <a:pt x="152400" y="0"/>
                  </a:lnTo>
                  <a:lnTo>
                    <a:pt x="104231" y="7769"/>
                  </a:lnTo>
                  <a:lnTo>
                    <a:pt x="62396" y="29405"/>
                  </a:lnTo>
                  <a:lnTo>
                    <a:pt x="29405" y="62396"/>
                  </a:lnTo>
                  <a:lnTo>
                    <a:pt x="7769" y="104231"/>
                  </a:lnTo>
                  <a:lnTo>
                    <a:pt x="0" y="152400"/>
                  </a:lnTo>
                  <a:lnTo>
                    <a:pt x="0" y="455460"/>
                  </a:lnTo>
                  <a:lnTo>
                    <a:pt x="7769" y="503628"/>
                  </a:lnTo>
                  <a:lnTo>
                    <a:pt x="29405" y="545463"/>
                  </a:lnTo>
                  <a:lnTo>
                    <a:pt x="62396" y="578454"/>
                  </a:lnTo>
                  <a:lnTo>
                    <a:pt x="104231" y="600090"/>
                  </a:lnTo>
                  <a:lnTo>
                    <a:pt x="152400" y="607860"/>
                  </a:lnTo>
                  <a:lnTo>
                    <a:pt x="2468651" y="607860"/>
                  </a:lnTo>
                  <a:lnTo>
                    <a:pt x="2516824" y="600090"/>
                  </a:lnTo>
                  <a:lnTo>
                    <a:pt x="2558660" y="578454"/>
                  </a:lnTo>
                  <a:lnTo>
                    <a:pt x="2591649" y="545463"/>
                  </a:lnTo>
                  <a:lnTo>
                    <a:pt x="2613282" y="503628"/>
                  </a:lnTo>
                  <a:lnTo>
                    <a:pt x="2621051" y="455460"/>
                  </a:lnTo>
                  <a:lnTo>
                    <a:pt x="2621051" y="152400"/>
                  </a:lnTo>
                  <a:lnTo>
                    <a:pt x="2613282" y="104231"/>
                  </a:lnTo>
                  <a:lnTo>
                    <a:pt x="2591649" y="62396"/>
                  </a:lnTo>
                  <a:lnTo>
                    <a:pt x="2558660" y="29405"/>
                  </a:lnTo>
                  <a:lnTo>
                    <a:pt x="2516824" y="7769"/>
                  </a:lnTo>
                  <a:lnTo>
                    <a:pt x="2468651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95" name="object 64"/>
            <p:cNvSpPr/>
            <p:nvPr/>
          </p:nvSpPr>
          <p:spPr>
            <a:xfrm>
              <a:off x="3338280" y="4114800"/>
              <a:ext cx="2619720" cy="606960"/>
            </a:xfrm>
            <a:custGeom>
              <a:avLst/>
              <a:gdLst/>
              <a:ahLst/>
              <a:rect l="l" t="t" r="r" b="b"/>
              <a:pathLst>
                <a:path w="2621279" h="608329">
                  <a:moveTo>
                    <a:pt x="2468651" y="0"/>
                  </a:moveTo>
                  <a:lnTo>
                    <a:pt x="152400" y="0"/>
                  </a:lnTo>
                  <a:lnTo>
                    <a:pt x="104231" y="7769"/>
                  </a:lnTo>
                  <a:lnTo>
                    <a:pt x="62396" y="29405"/>
                  </a:lnTo>
                  <a:lnTo>
                    <a:pt x="29405" y="62396"/>
                  </a:lnTo>
                  <a:lnTo>
                    <a:pt x="7769" y="104231"/>
                  </a:lnTo>
                  <a:lnTo>
                    <a:pt x="0" y="152400"/>
                  </a:lnTo>
                  <a:lnTo>
                    <a:pt x="0" y="455460"/>
                  </a:lnTo>
                  <a:lnTo>
                    <a:pt x="7769" y="503628"/>
                  </a:lnTo>
                  <a:lnTo>
                    <a:pt x="29405" y="545463"/>
                  </a:lnTo>
                  <a:lnTo>
                    <a:pt x="62396" y="578454"/>
                  </a:lnTo>
                  <a:lnTo>
                    <a:pt x="104231" y="600090"/>
                  </a:lnTo>
                  <a:lnTo>
                    <a:pt x="152400" y="607860"/>
                  </a:lnTo>
                  <a:lnTo>
                    <a:pt x="2468651" y="607860"/>
                  </a:lnTo>
                  <a:lnTo>
                    <a:pt x="2516824" y="600090"/>
                  </a:lnTo>
                  <a:lnTo>
                    <a:pt x="2558660" y="578454"/>
                  </a:lnTo>
                  <a:lnTo>
                    <a:pt x="2591649" y="545463"/>
                  </a:lnTo>
                  <a:lnTo>
                    <a:pt x="2613282" y="503628"/>
                  </a:lnTo>
                  <a:lnTo>
                    <a:pt x="2621051" y="455460"/>
                  </a:lnTo>
                  <a:lnTo>
                    <a:pt x="2621051" y="152400"/>
                  </a:lnTo>
                  <a:lnTo>
                    <a:pt x="2613282" y="104231"/>
                  </a:lnTo>
                  <a:lnTo>
                    <a:pt x="2591649" y="62396"/>
                  </a:lnTo>
                  <a:lnTo>
                    <a:pt x="2558660" y="29405"/>
                  </a:lnTo>
                  <a:lnTo>
                    <a:pt x="2516824" y="7769"/>
                  </a:lnTo>
                  <a:lnTo>
                    <a:pt x="2468651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96" name="object 65"/>
            <p:cNvSpPr/>
            <p:nvPr/>
          </p:nvSpPr>
          <p:spPr>
            <a:xfrm>
              <a:off x="6238800" y="4114800"/>
              <a:ext cx="2619720" cy="606960"/>
            </a:xfrm>
            <a:custGeom>
              <a:avLst/>
              <a:gdLst/>
              <a:ahLst/>
              <a:rect l="l" t="t" r="r" b="b"/>
              <a:pathLst>
                <a:path w="2621279" h="608329">
                  <a:moveTo>
                    <a:pt x="2468651" y="0"/>
                  </a:moveTo>
                  <a:lnTo>
                    <a:pt x="152400" y="0"/>
                  </a:lnTo>
                  <a:lnTo>
                    <a:pt x="104231" y="7769"/>
                  </a:lnTo>
                  <a:lnTo>
                    <a:pt x="62396" y="29405"/>
                  </a:lnTo>
                  <a:lnTo>
                    <a:pt x="29405" y="62396"/>
                  </a:lnTo>
                  <a:lnTo>
                    <a:pt x="7769" y="104231"/>
                  </a:lnTo>
                  <a:lnTo>
                    <a:pt x="0" y="152400"/>
                  </a:lnTo>
                  <a:lnTo>
                    <a:pt x="0" y="455460"/>
                  </a:lnTo>
                  <a:lnTo>
                    <a:pt x="7769" y="503628"/>
                  </a:lnTo>
                  <a:lnTo>
                    <a:pt x="29405" y="545463"/>
                  </a:lnTo>
                  <a:lnTo>
                    <a:pt x="62396" y="578454"/>
                  </a:lnTo>
                  <a:lnTo>
                    <a:pt x="104231" y="600090"/>
                  </a:lnTo>
                  <a:lnTo>
                    <a:pt x="152400" y="607860"/>
                  </a:lnTo>
                  <a:lnTo>
                    <a:pt x="2468651" y="607860"/>
                  </a:lnTo>
                  <a:lnTo>
                    <a:pt x="2516824" y="600090"/>
                  </a:lnTo>
                  <a:lnTo>
                    <a:pt x="2558660" y="578454"/>
                  </a:lnTo>
                  <a:lnTo>
                    <a:pt x="2591649" y="545463"/>
                  </a:lnTo>
                  <a:lnTo>
                    <a:pt x="2613282" y="503628"/>
                  </a:lnTo>
                  <a:lnTo>
                    <a:pt x="2621051" y="455460"/>
                  </a:lnTo>
                  <a:lnTo>
                    <a:pt x="2621051" y="152400"/>
                  </a:lnTo>
                  <a:lnTo>
                    <a:pt x="2613282" y="104231"/>
                  </a:lnTo>
                  <a:lnTo>
                    <a:pt x="2591649" y="62396"/>
                  </a:lnTo>
                  <a:lnTo>
                    <a:pt x="2558660" y="29405"/>
                  </a:lnTo>
                  <a:lnTo>
                    <a:pt x="2516824" y="7769"/>
                  </a:lnTo>
                  <a:lnTo>
                    <a:pt x="2468651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97" name="object 66"/>
            <p:cNvSpPr/>
            <p:nvPr/>
          </p:nvSpPr>
          <p:spPr>
            <a:xfrm>
              <a:off x="9138960" y="4114800"/>
              <a:ext cx="2619720" cy="606960"/>
            </a:xfrm>
            <a:custGeom>
              <a:avLst/>
              <a:gdLst/>
              <a:ahLst/>
              <a:rect l="l" t="t" r="r" b="b"/>
              <a:pathLst>
                <a:path w="2621279" h="608329">
                  <a:moveTo>
                    <a:pt x="2468651" y="0"/>
                  </a:moveTo>
                  <a:lnTo>
                    <a:pt x="152400" y="0"/>
                  </a:lnTo>
                  <a:lnTo>
                    <a:pt x="104231" y="7769"/>
                  </a:lnTo>
                  <a:lnTo>
                    <a:pt x="62396" y="29405"/>
                  </a:lnTo>
                  <a:lnTo>
                    <a:pt x="29405" y="62396"/>
                  </a:lnTo>
                  <a:lnTo>
                    <a:pt x="7769" y="104231"/>
                  </a:lnTo>
                  <a:lnTo>
                    <a:pt x="0" y="152400"/>
                  </a:lnTo>
                  <a:lnTo>
                    <a:pt x="0" y="455460"/>
                  </a:lnTo>
                  <a:lnTo>
                    <a:pt x="7769" y="503628"/>
                  </a:lnTo>
                  <a:lnTo>
                    <a:pt x="29405" y="545463"/>
                  </a:lnTo>
                  <a:lnTo>
                    <a:pt x="62396" y="578454"/>
                  </a:lnTo>
                  <a:lnTo>
                    <a:pt x="104231" y="600090"/>
                  </a:lnTo>
                  <a:lnTo>
                    <a:pt x="152400" y="607860"/>
                  </a:lnTo>
                  <a:lnTo>
                    <a:pt x="2468651" y="607860"/>
                  </a:lnTo>
                  <a:lnTo>
                    <a:pt x="2516824" y="600090"/>
                  </a:lnTo>
                  <a:lnTo>
                    <a:pt x="2558660" y="578454"/>
                  </a:lnTo>
                  <a:lnTo>
                    <a:pt x="2591649" y="545463"/>
                  </a:lnTo>
                  <a:lnTo>
                    <a:pt x="2613282" y="503628"/>
                  </a:lnTo>
                  <a:lnTo>
                    <a:pt x="2621051" y="455460"/>
                  </a:lnTo>
                  <a:lnTo>
                    <a:pt x="2621051" y="152400"/>
                  </a:lnTo>
                  <a:lnTo>
                    <a:pt x="2613282" y="104231"/>
                  </a:lnTo>
                  <a:lnTo>
                    <a:pt x="2591649" y="62396"/>
                  </a:lnTo>
                  <a:lnTo>
                    <a:pt x="2558660" y="29405"/>
                  </a:lnTo>
                  <a:lnTo>
                    <a:pt x="2516824" y="7769"/>
                  </a:lnTo>
                  <a:lnTo>
                    <a:pt x="2468651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398" name="object 4"/>
          <p:cNvSpPr/>
          <p:nvPr/>
        </p:nvSpPr>
        <p:spPr>
          <a:xfrm>
            <a:off x="0" y="1017000"/>
            <a:ext cx="12190680" cy="5839920"/>
          </a:xfrm>
          <a:custGeom>
            <a:avLst/>
            <a:gdLst/>
            <a:ahLst/>
            <a:rect l="l" t="t" r="r" b="b"/>
            <a:pathLst>
              <a:path w="12192000" h="5841365">
                <a:moveTo>
                  <a:pt x="12191999" y="5840996"/>
                </a:moveTo>
                <a:lnTo>
                  <a:pt x="12191999" y="0"/>
                </a:lnTo>
                <a:lnTo>
                  <a:pt x="0" y="0"/>
                </a:lnTo>
              </a:path>
            </a:pathLst>
          </a:custGeom>
          <a:noFill/>
          <a:ln w="12600">
            <a:solidFill>
              <a:srgbClr val="1b193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99" name="object 66"/>
          <p:cNvSpPr/>
          <p:nvPr/>
        </p:nvSpPr>
        <p:spPr>
          <a:xfrm>
            <a:off x="438120" y="445680"/>
            <a:ext cx="298440" cy="341640"/>
          </a:xfrm>
          <a:custGeom>
            <a:avLst/>
            <a:gdLst/>
            <a:ahLst/>
            <a:rect l="l" t="t" r="r" b="b"/>
            <a:pathLst>
              <a:path w="299720" h="342900">
                <a:moveTo>
                  <a:pt x="37685" y="0"/>
                </a:moveTo>
                <a:lnTo>
                  <a:pt x="18426" y="3011"/>
                </a:lnTo>
                <a:lnTo>
                  <a:pt x="5412" y="17525"/>
                </a:lnTo>
                <a:lnTo>
                  <a:pt x="596" y="42480"/>
                </a:lnTo>
                <a:lnTo>
                  <a:pt x="0" y="297331"/>
                </a:lnTo>
                <a:lnTo>
                  <a:pt x="4907" y="322656"/>
                </a:lnTo>
                <a:lnTo>
                  <a:pt x="18413" y="338179"/>
                </a:lnTo>
                <a:lnTo>
                  <a:pt x="38488" y="342688"/>
                </a:lnTo>
                <a:lnTo>
                  <a:pt x="63106" y="334974"/>
                </a:lnTo>
                <a:lnTo>
                  <a:pt x="272503" y="221283"/>
                </a:lnTo>
                <a:lnTo>
                  <a:pt x="292382" y="204839"/>
                </a:lnTo>
                <a:lnTo>
                  <a:pt x="299534" y="185544"/>
                </a:lnTo>
                <a:lnTo>
                  <a:pt x="293872" y="165760"/>
                </a:lnTo>
                <a:lnTo>
                  <a:pt x="275310" y="147852"/>
                </a:lnTo>
                <a:lnTo>
                  <a:pt x="61239" y="9549"/>
                </a:lnTo>
                <a:lnTo>
                  <a:pt x="37685" y="0"/>
                </a:lnTo>
                <a:close/>
              </a:path>
            </a:pathLst>
          </a:custGeom>
          <a:solidFill>
            <a:srgbClr val="533b8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00" name="PlaceHolder 1"/>
          <p:cNvSpPr>
            <a:spLocks noGrp="1"/>
          </p:cNvSpPr>
          <p:nvPr>
            <p:ph type="title"/>
          </p:nvPr>
        </p:nvSpPr>
        <p:spPr>
          <a:xfrm>
            <a:off x="766800" y="461520"/>
            <a:ext cx="15644160" cy="115668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>
              <a:lnSpc>
                <a:spcPts val="2639"/>
              </a:lnSpc>
              <a:spcBef>
                <a:spcPts val="99"/>
              </a:spcBef>
              <a:buNone/>
            </a:pPr>
            <a:r>
              <a:rPr b="1" lang="it-IT" sz="2400" spc="-92" strike="noStrike">
                <a:solidFill>
                  <a:srgbClr val="0c053b"/>
                </a:solidFill>
                <a:latin typeface="Plus Jakarta Sans"/>
              </a:rPr>
              <a:t>H</a:t>
            </a:r>
            <a:r>
              <a:rPr b="1" lang="it-IT" sz="2400" spc="-106" strike="noStrike">
                <a:solidFill>
                  <a:srgbClr val="0c053b"/>
                </a:solidFill>
                <a:latin typeface="Plus Jakarta Sans"/>
              </a:rPr>
              <a:t>O</a:t>
            </a:r>
            <a:r>
              <a:rPr b="1" lang="it-IT" sz="2400" spc="-52" strike="noStrike">
                <a:solidFill>
                  <a:srgbClr val="0c053b"/>
                </a:solidFill>
                <a:latin typeface="Plus Jakarta Sans"/>
              </a:rPr>
              <a:t>W</a:t>
            </a:r>
            <a:r>
              <a:rPr b="1" lang="it-IT" sz="2400" spc="-111" strike="noStrike">
                <a:solidFill>
                  <a:srgbClr val="0c053b"/>
                </a:solidFill>
                <a:latin typeface="Plus Jakarta Sans"/>
              </a:rPr>
              <a:t> </a:t>
            </a:r>
            <a:r>
              <a:rPr b="1" lang="it-IT" sz="2400" spc="-151" strike="noStrike">
                <a:solidFill>
                  <a:srgbClr val="0c053b"/>
                </a:solidFill>
                <a:latin typeface="Plus Jakarta Sans"/>
              </a:rPr>
              <a:t>T</a:t>
            </a:r>
            <a:r>
              <a:rPr b="1" lang="it-IT" sz="2400" spc="-41" strike="noStrike">
                <a:solidFill>
                  <a:srgbClr val="0c053b"/>
                </a:solidFill>
                <a:latin typeface="Plus Jakarta Sans"/>
              </a:rPr>
              <a:t>O</a:t>
            </a:r>
            <a:r>
              <a:rPr b="1" lang="it-IT" sz="2400" spc="-111" strike="noStrike">
                <a:solidFill>
                  <a:srgbClr val="0c053b"/>
                </a:solidFill>
                <a:latin typeface="Plus Jakarta Sans"/>
              </a:rPr>
              <a:t> </a:t>
            </a:r>
            <a:r>
              <a:rPr b="1" lang="it-IT" sz="2400" spc="-86" strike="noStrike">
                <a:solidFill>
                  <a:srgbClr val="0c053b"/>
                </a:solidFill>
                <a:latin typeface="Plus Jakarta Sans"/>
              </a:rPr>
              <a:t>GE</a:t>
            </a:r>
            <a:r>
              <a:rPr b="1" lang="it-IT" sz="2400" spc="-32" strike="noStrike">
                <a:solidFill>
                  <a:srgbClr val="0c053b"/>
                </a:solidFill>
                <a:latin typeface="Plus Jakarta Sans"/>
              </a:rPr>
              <a:t>T</a:t>
            </a:r>
            <a:r>
              <a:rPr b="1" lang="it-IT" sz="2400" spc="-111" strike="noStrike">
                <a:solidFill>
                  <a:srgbClr val="0c053b"/>
                </a:solidFill>
                <a:latin typeface="Plus Jakarta Sans"/>
              </a:rPr>
              <a:t> S</a:t>
            </a:r>
            <a:r>
              <a:rPr b="1" lang="it-IT" sz="2400" spc="-245" strike="noStrike">
                <a:solidFill>
                  <a:srgbClr val="0c053b"/>
                </a:solidFill>
                <a:latin typeface="Plus Jakarta Sans"/>
              </a:rPr>
              <a:t>T</a:t>
            </a:r>
            <a:r>
              <a:rPr b="1" lang="it-IT" sz="2400" spc="-86" strike="noStrike">
                <a:solidFill>
                  <a:srgbClr val="0c053b"/>
                </a:solidFill>
                <a:latin typeface="Plus Jakarta Sans"/>
              </a:rPr>
              <a:t>A</a:t>
            </a:r>
            <a:r>
              <a:rPr b="1" lang="it-IT" sz="2400" spc="-131" strike="noStrike">
                <a:solidFill>
                  <a:srgbClr val="0c053b"/>
                </a:solidFill>
                <a:latin typeface="Plus Jakarta Sans"/>
              </a:rPr>
              <a:t>R</a:t>
            </a:r>
            <a:r>
              <a:rPr b="1" lang="it-IT" sz="2400" spc="-86" strike="noStrike">
                <a:solidFill>
                  <a:srgbClr val="0c053b"/>
                </a:solidFill>
                <a:latin typeface="Plus Jakarta Sans"/>
              </a:rPr>
              <a:t>TED</a:t>
            </a:r>
            <a:endParaRPr b="0" lang="en-US" sz="2400" spc="-1" strike="noStrike">
              <a:latin typeface="Arial"/>
            </a:endParaRPr>
          </a:p>
        </p:txBody>
      </p:sp>
      <p:grpSp>
        <p:nvGrpSpPr>
          <p:cNvPr id="1401" name="Gruppo 79"/>
          <p:cNvGrpSpPr/>
          <p:nvPr/>
        </p:nvGrpSpPr>
        <p:grpSpPr>
          <a:xfrm>
            <a:off x="306360" y="4174920"/>
            <a:ext cx="12200040" cy="1616760"/>
            <a:chOff x="306360" y="4174920"/>
            <a:chExt cx="12200040" cy="1616760"/>
          </a:xfrm>
        </p:grpSpPr>
        <p:sp>
          <p:nvSpPr>
            <p:cNvPr id="1402" name="object 70"/>
            <p:cNvSpPr/>
            <p:nvPr/>
          </p:nvSpPr>
          <p:spPr>
            <a:xfrm>
              <a:off x="306360" y="4270320"/>
              <a:ext cx="2751120" cy="2404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12600" bIns="0" anchor="t">
              <a:spAutoFit/>
            </a:bodyPr>
            <a:p>
              <a:pPr marL="12600" algn="ctr">
                <a:lnSpc>
                  <a:spcPct val="100000"/>
                </a:lnSpc>
                <a:spcBef>
                  <a:spcPts val="99"/>
                </a:spcBef>
                <a:buNone/>
              </a:pPr>
              <a:r>
                <a:rPr b="1" lang="it-IT" sz="1500" spc="-1" strike="noStrike" u="sng">
                  <a:solidFill>
                    <a:srgbClr val="0000ff"/>
                  </a:solidFill>
                  <a:uFillTx/>
                  <a:latin typeface="Huawei Sans"/>
                  <a:ea typeface="DejaVu Sans"/>
                  <a:hlinkClick r:id="rId4"/>
                </a:rPr>
                <a:t>D</a:t>
              </a:r>
              <a:r>
                <a:rPr b="1" lang="it-IT" sz="1500" spc="-12" strike="noStrike" u="sng">
                  <a:solidFill>
                    <a:srgbClr val="0000ff"/>
                  </a:solidFill>
                  <a:uFillTx/>
                  <a:latin typeface="Huawei Sans"/>
                  <a:ea typeface="DejaVu Sans"/>
                  <a:hlinkClick r:id="rId5"/>
                </a:rPr>
                <a:t>o</a:t>
              </a:r>
              <a:r>
                <a:rPr b="1" lang="it-IT" sz="1500" spc="-7" strike="noStrike" u="sng">
                  <a:solidFill>
                    <a:srgbClr val="0000ff"/>
                  </a:solidFill>
                  <a:uFillTx/>
                  <a:latin typeface="Huawei Sans"/>
                  <a:ea typeface="DejaVu Sans"/>
                  <a:hlinkClick r:id="rId6"/>
                </a:rPr>
                <a:t>wnload</a:t>
              </a:r>
              <a:endParaRPr b="0" lang="en-US" sz="1500" spc="-1" strike="noStrike">
                <a:latin typeface="Arial"/>
              </a:endParaRPr>
            </a:p>
          </p:txBody>
        </p:sp>
        <p:sp>
          <p:nvSpPr>
            <p:cNvPr id="1403" name="object 71"/>
            <p:cNvSpPr/>
            <p:nvPr/>
          </p:nvSpPr>
          <p:spPr>
            <a:xfrm>
              <a:off x="4134960" y="4270320"/>
              <a:ext cx="1025280" cy="2404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12600" bIns="0" anchor="t">
              <a:spAutoFit/>
            </a:bodyPr>
            <a:p>
              <a:pPr marL="12600" algn="ctr">
                <a:lnSpc>
                  <a:spcPct val="100000"/>
                </a:lnSpc>
                <a:spcBef>
                  <a:spcPts val="99"/>
                </a:spcBef>
                <a:buNone/>
              </a:pPr>
              <a:r>
                <a:rPr b="1" lang="it-IT" sz="1500" spc="-1" strike="noStrike" u="sng">
                  <a:solidFill>
                    <a:srgbClr val="0000ff"/>
                  </a:solidFill>
                  <a:uFillTx/>
                  <a:latin typeface="Huawei Sans"/>
                  <a:ea typeface="DejaVu Sans"/>
                  <a:hlinkClick r:id="rId7"/>
                </a:rPr>
                <a:t>Use</a:t>
              </a:r>
              <a:endParaRPr b="0" lang="en-US" sz="1500" spc="-1" strike="noStrike">
                <a:latin typeface="Arial"/>
              </a:endParaRPr>
            </a:p>
          </p:txBody>
        </p:sp>
        <p:sp>
          <p:nvSpPr>
            <p:cNvPr id="1404" name="object 72"/>
            <p:cNvSpPr/>
            <p:nvPr/>
          </p:nvSpPr>
          <p:spPr>
            <a:xfrm>
              <a:off x="2673000" y="5110560"/>
              <a:ext cx="6850440" cy="6811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118800" bIns="0" anchor="t">
              <a:spAutoFit/>
            </a:bodyPr>
            <a:p>
              <a:pPr algn="ctr">
                <a:lnSpc>
                  <a:spcPct val="100000"/>
                </a:lnSpc>
                <a:spcBef>
                  <a:spcPts val="935"/>
                </a:spcBef>
                <a:buNone/>
              </a:pPr>
              <a:r>
                <a:rPr b="0" lang="it-IT" sz="1500" spc="-1" strike="noStrike">
                  <a:solidFill>
                    <a:srgbClr val="ffffff"/>
                  </a:solidFill>
                  <a:latin typeface="Huawei Sans"/>
                  <a:ea typeface="DejaVu Sans"/>
                </a:rPr>
                <a:t>Join</a:t>
              </a:r>
              <a:r>
                <a:rPr b="0" lang="it-IT" sz="1500" spc="-7" strike="noStrike">
                  <a:solidFill>
                    <a:srgbClr val="ffffff"/>
                  </a:solidFill>
                  <a:latin typeface="Huawei Sans"/>
                  <a:ea typeface="DejaVu Sans"/>
                </a:rPr>
                <a:t> our</a:t>
              </a:r>
              <a:r>
                <a:rPr b="0" lang="it-IT" sz="1500" spc="-12" strike="noStrike">
                  <a:solidFill>
                    <a:srgbClr val="ffffff"/>
                  </a:solidFill>
                  <a:latin typeface="Huawei Sans"/>
                  <a:ea typeface="DejaVu Sans"/>
                </a:rPr>
                <a:t> Mattermost </a:t>
              </a:r>
              <a:r>
                <a:rPr b="0" lang="it-IT" sz="1500" spc="-35" strike="noStrike">
                  <a:solidFill>
                    <a:srgbClr val="ffffff"/>
                  </a:solidFill>
                  <a:latin typeface="Huawei Sans"/>
                  <a:ea typeface="DejaVu Sans"/>
                </a:rPr>
                <a:t>Town</a:t>
              </a:r>
              <a:r>
                <a:rPr b="0" lang="it-IT" sz="1500" spc="-7" strike="noStrike">
                  <a:solidFill>
                    <a:srgbClr val="ffffff"/>
                  </a:solidFill>
                  <a:latin typeface="Huawei Sans"/>
                  <a:ea typeface="DejaVu Sans"/>
                </a:rPr>
                <a:t> </a:t>
              </a:r>
              <a:r>
                <a:rPr b="0" lang="it-IT" sz="1500" spc="-12" strike="noStrike">
                  <a:solidFill>
                    <a:srgbClr val="ffffff"/>
                  </a:solidFill>
                  <a:latin typeface="Huawei Sans"/>
                  <a:ea typeface="DejaVu Sans"/>
                </a:rPr>
                <a:t>Square </a:t>
              </a:r>
              <a:r>
                <a:rPr b="0" lang="it-IT" sz="1500" spc="-1" strike="noStrike">
                  <a:solidFill>
                    <a:srgbClr val="ffffff"/>
                  </a:solidFill>
                  <a:latin typeface="Huawei Sans"/>
                  <a:ea typeface="DejaVu Sans"/>
                </a:rPr>
                <a:t>chat</a:t>
              </a:r>
              <a:endParaRPr b="0" lang="en-US" sz="150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  <a:spcBef>
                  <a:spcPts val="836"/>
                </a:spcBef>
                <a:buNone/>
              </a:pPr>
              <a:r>
                <a:rPr b="1" lang="it-IT" sz="1500" spc="-1" strike="noStrike">
                  <a:solidFill>
                    <a:srgbClr val="ffffff"/>
                  </a:solidFill>
                  <a:latin typeface="Huawei Sans"/>
                  <a:ea typeface="DejaVu Sans"/>
                </a:rPr>
                <a:t>VISIT</a:t>
              </a:r>
              <a:r>
                <a:rPr b="1" lang="it-IT" sz="1500" spc="-21" strike="noStrike">
                  <a:solidFill>
                    <a:srgbClr val="ffffff"/>
                  </a:solidFill>
                  <a:latin typeface="Huawei Sans"/>
                  <a:ea typeface="DejaVu Sans"/>
                </a:rPr>
                <a:t> </a:t>
              </a:r>
              <a:r>
                <a:rPr b="1" lang="it-IT" sz="1500" spc="-7" strike="noStrike">
                  <a:solidFill>
                    <a:srgbClr val="ffffff"/>
                  </a:solidFill>
                  <a:latin typeface="Huawei Sans"/>
                  <a:ea typeface="DejaVu Sans"/>
                </a:rPr>
                <a:t>OUR</a:t>
              </a:r>
              <a:r>
                <a:rPr b="1" lang="it-IT" sz="1500" spc="-32" strike="noStrike">
                  <a:solidFill>
                    <a:srgbClr val="ffffff"/>
                  </a:solidFill>
                  <a:latin typeface="Huawei Sans"/>
                  <a:ea typeface="DejaVu Sans"/>
                </a:rPr>
                <a:t> </a:t>
              </a:r>
              <a:r>
                <a:rPr b="1" lang="it-IT" sz="1500" spc="-21" strike="noStrike" u="sng">
                  <a:solidFill>
                    <a:srgbClr val="0000ff"/>
                  </a:solidFill>
                  <a:uFill>
                    <a:solidFill>
                      <a:srgbClr val="4f5cd6"/>
                    </a:solidFill>
                  </a:uFill>
                  <a:latin typeface="Huawei Sans"/>
                  <a:ea typeface="DejaVu Sans"/>
                  <a:hlinkClick r:id="rId8"/>
                </a:rPr>
                <a:t>WWW.ONIROPROJECT.ORG</a:t>
              </a:r>
              <a:r>
                <a:rPr b="1" lang="it-IT" sz="1500" spc="-21" strike="noStrike" u="sng">
                  <a:solidFill>
                    <a:srgbClr val="3bbcdb"/>
                  </a:solidFill>
                  <a:uFill>
                    <a:solidFill>
                      <a:srgbClr val="4f5cd6"/>
                    </a:solidFill>
                  </a:uFill>
                  <a:latin typeface="Huawei Sans"/>
                  <a:ea typeface="DejaVu Sans"/>
                </a:rPr>
                <a:t> </a:t>
              </a:r>
              <a:r>
                <a:rPr b="1" lang="it-IT" sz="1500" spc="-15" strike="noStrike">
                  <a:solidFill>
                    <a:srgbClr val="ffffff"/>
                  </a:solidFill>
                  <a:latin typeface="Huawei Sans"/>
                  <a:ea typeface="DejaVu Sans"/>
                </a:rPr>
                <a:t>WEBPORTAL</a:t>
              </a:r>
              <a:endParaRPr b="0" lang="en-US" sz="1500" spc="-1" strike="noStrike">
                <a:latin typeface="Arial"/>
              </a:endParaRPr>
            </a:p>
          </p:txBody>
        </p:sp>
        <p:sp>
          <p:nvSpPr>
            <p:cNvPr id="1405" name="object 73"/>
            <p:cNvSpPr/>
            <p:nvPr/>
          </p:nvSpPr>
          <p:spPr>
            <a:xfrm>
              <a:off x="5360760" y="4174920"/>
              <a:ext cx="4085640" cy="4813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12600" bIns="0" anchor="t">
              <a:spAutoFit/>
            </a:bodyPr>
            <a:p>
              <a:pPr marL="12600" indent="290160" algn="ctr">
                <a:lnSpc>
                  <a:spcPct val="100000"/>
                </a:lnSpc>
                <a:spcBef>
                  <a:spcPts val="99"/>
                </a:spcBef>
                <a:buNone/>
                <a:tabLst>
                  <a:tab algn="l" pos="0"/>
                </a:tabLst>
              </a:pPr>
              <a:r>
                <a:rPr b="1" lang="it-IT" sz="1500" spc="-7" strike="noStrike" u="sng">
                  <a:solidFill>
                    <a:srgbClr val="0000ff"/>
                  </a:solidFill>
                  <a:uFillTx/>
                  <a:latin typeface="Huawei Sans"/>
                  <a:ea typeface="DejaVu Sans"/>
                  <a:hlinkClick r:id="rId9"/>
                </a:rPr>
                <a:t>Read </a:t>
              </a:r>
              <a:r>
                <a:rPr b="1" lang="it-IT" sz="1500" spc="-1" strike="noStrike" u="sng">
                  <a:solidFill>
                    <a:srgbClr val="0000ff"/>
                  </a:solidFill>
                  <a:uFillTx/>
                  <a:latin typeface="Huawei Sans"/>
                  <a:ea typeface="DejaVu Sans"/>
                  <a:hlinkClick r:id="rId10"/>
                </a:rPr>
                <a:t>the</a:t>
              </a:r>
              <a:endParaRPr b="0" lang="en-US" sz="1500" spc="-1" strike="noStrike">
                <a:latin typeface="Arial"/>
              </a:endParaRPr>
            </a:p>
            <a:p>
              <a:pPr marL="12600" indent="290160" algn="ctr">
                <a:lnSpc>
                  <a:spcPct val="100000"/>
                </a:lnSpc>
                <a:spcBef>
                  <a:spcPts val="99"/>
                </a:spcBef>
                <a:buNone/>
                <a:tabLst>
                  <a:tab algn="l" pos="0"/>
                </a:tabLst>
              </a:pPr>
              <a:r>
                <a:rPr b="1" lang="it-IT" sz="1500" spc="-7" strike="noStrike" u="sng">
                  <a:solidFill>
                    <a:srgbClr val="0000ff"/>
                  </a:solidFill>
                  <a:uFillTx/>
                  <a:latin typeface="Huawei Sans"/>
                  <a:ea typeface="DejaVu Sans"/>
                  <a:hlinkClick r:id="rId11"/>
                </a:rPr>
                <a:t>documenta</a:t>
              </a:r>
              <a:r>
                <a:rPr b="1" lang="it-IT" sz="1500" spc="15" strike="noStrike" u="sng">
                  <a:solidFill>
                    <a:srgbClr val="0000ff"/>
                  </a:solidFill>
                  <a:uFillTx/>
                  <a:latin typeface="Huawei Sans"/>
                  <a:ea typeface="DejaVu Sans"/>
                  <a:hlinkClick r:id="rId12"/>
                </a:rPr>
                <a:t>t</a:t>
              </a:r>
              <a:r>
                <a:rPr b="1" lang="it-IT" sz="1500" spc="-1" strike="noStrike" u="sng">
                  <a:solidFill>
                    <a:srgbClr val="0000ff"/>
                  </a:solidFill>
                  <a:uFillTx/>
                  <a:latin typeface="Huawei Sans"/>
                  <a:ea typeface="DejaVu Sans"/>
                  <a:hlinkClick r:id="rId13"/>
                </a:rPr>
                <a:t>ion</a:t>
              </a:r>
              <a:endParaRPr b="0" lang="en-US" sz="1500" spc="-1" strike="noStrike">
                <a:latin typeface="Arial"/>
              </a:endParaRPr>
            </a:p>
          </p:txBody>
        </p:sp>
        <p:sp>
          <p:nvSpPr>
            <p:cNvPr id="1406" name="object 74"/>
            <p:cNvSpPr/>
            <p:nvPr/>
          </p:nvSpPr>
          <p:spPr>
            <a:xfrm>
              <a:off x="8397000" y="4183920"/>
              <a:ext cx="4109400" cy="4813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12600" bIns="0" anchor="t">
              <a:spAutoFit/>
            </a:bodyPr>
            <a:p>
              <a:pPr marL="17280" indent="-5040" algn="ctr">
                <a:lnSpc>
                  <a:spcPct val="100000"/>
                </a:lnSpc>
                <a:spcBef>
                  <a:spcPts val="99"/>
                </a:spcBef>
                <a:buNone/>
                <a:tabLst>
                  <a:tab algn="l" pos="0"/>
                </a:tabLst>
              </a:pPr>
              <a:r>
                <a:rPr b="1" lang="it-IT" sz="1500" spc="-1" strike="noStrike" u="sng">
                  <a:solidFill>
                    <a:srgbClr val="0000ff"/>
                  </a:solidFill>
                  <a:uFillTx/>
                  <a:latin typeface="Huawei Sans"/>
                  <a:ea typeface="DejaVu Sans"/>
                  <a:hlinkClick r:id="rId14"/>
                </a:rPr>
                <a:t>Contribute</a:t>
              </a:r>
              <a:r>
                <a:rPr b="1" lang="it-IT" sz="1500" spc="-100" strike="noStrike" u="sng">
                  <a:solidFill>
                    <a:srgbClr val="0000ff"/>
                  </a:solidFill>
                  <a:uFillTx/>
                  <a:latin typeface="Huawei Sans"/>
                  <a:ea typeface="DejaVu Sans"/>
                  <a:hlinkClick r:id="rId15"/>
                </a:rPr>
                <a:t> </a:t>
              </a:r>
              <a:r>
                <a:rPr b="1" lang="it-IT" sz="1500" spc="-1" strike="noStrike" u="sng">
                  <a:solidFill>
                    <a:srgbClr val="0000ff"/>
                  </a:solidFill>
                  <a:uFillTx/>
                  <a:latin typeface="Huawei Sans"/>
                  <a:ea typeface="DejaVu Sans"/>
                  <a:hlinkClick r:id="rId16"/>
                </a:rPr>
                <a:t>into</a:t>
              </a:r>
              <a:endParaRPr b="0" lang="en-US" sz="1500" spc="-1" strike="noStrike">
                <a:latin typeface="Arial"/>
              </a:endParaRPr>
            </a:p>
            <a:p>
              <a:pPr marL="17280" indent="-5040" algn="ctr">
                <a:lnSpc>
                  <a:spcPct val="100000"/>
                </a:lnSpc>
                <a:spcBef>
                  <a:spcPts val="99"/>
                </a:spcBef>
                <a:buNone/>
                <a:tabLst>
                  <a:tab algn="l" pos="0"/>
                </a:tabLst>
              </a:pPr>
              <a:r>
                <a:rPr b="1" lang="it-IT" sz="1500" spc="-1" strike="noStrike" u="sng">
                  <a:solidFill>
                    <a:srgbClr val="0000ff"/>
                  </a:solidFill>
                  <a:uFillTx/>
                  <a:latin typeface="Huawei Sans"/>
                  <a:ea typeface="DejaVu Sans"/>
                  <a:hlinkClick r:id="rId17"/>
                </a:rPr>
                <a:t>the</a:t>
              </a:r>
              <a:r>
                <a:rPr b="1" lang="it-IT" sz="1500" spc="-80" strike="noStrike" u="sng">
                  <a:solidFill>
                    <a:srgbClr val="0000ff"/>
                  </a:solidFill>
                  <a:uFillTx/>
                  <a:latin typeface="Huawei Sans"/>
                  <a:ea typeface="DejaVu Sans"/>
                  <a:hlinkClick r:id="rId18"/>
                </a:rPr>
                <a:t> </a:t>
              </a:r>
              <a:r>
                <a:rPr b="1" lang="it-IT" sz="1500" spc="-7" strike="noStrike" u="sng">
                  <a:solidFill>
                    <a:srgbClr val="0000ff"/>
                  </a:solidFill>
                  <a:uFillTx/>
                  <a:latin typeface="Huawei Sans"/>
                  <a:ea typeface="DejaVu Sans"/>
                  <a:hlinkClick r:id="rId19"/>
                </a:rPr>
                <a:t>community</a:t>
              </a:r>
              <a:endParaRPr b="0" lang="en-US" sz="1500" spc="-1" strike="noStrike">
                <a:latin typeface="Arial"/>
              </a:endParaRPr>
            </a:p>
          </p:txBody>
        </p:sp>
      </p:grpSp>
      <p:pic>
        <p:nvPicPr>
          <p:cNvPr id="1407" name="Immagine 89" descr=""/>
          <p:cNvPicPr/>
          <p:nvPr/>
        </p:nvPicPr>
        <p:blipFill>
          <a:blip r:embed="rId20"/>
          <a:srcRect l="0" t="23465" r="0" b="40698"/>
          <a:stretch/>
        </p:blipFill>
        <p:spPr>
          <a:xfrm>
            <a:off x="0" y="1465200"/>
            <a:ext cx="12190680" cy="2455920"/>
          </a:xfrm>
          <a:prstGeom prst="rect">
            <a:avLst/>
          </a:prstGeom>
          <a:ln w="0">
            <a:noFill/>
          </a:ln>
        </p:spPr>
      </p:pic>
      <p:sp>
        <p:nvSpPr>
          <p:cNvPr id="1408" name="object 300"/>
          <p:cNvSpPr/>
          <p:nvPr/>
        </p:nvSpPr>
        <p:spPr>
          <a:xfrm>
            <a:off x="0" y="6252840"/>
            <a:ext cx="12190680" cy="604440"/>
          </a:xfrm>
          <a:custGeom>
            <a:avLst/>
            <a:gdLst/>
            <a:ahLst/>
            <a:rect l="l" t="t" r="r" b="b"/>
            <a:pathLst>
              <a:path w="12192000" h="605790">
                <a:moveTo>
                  <a:pt x="12039601" y="0"/>
                </a:moveTo>
                <a:lnTo>
                  <a:pt x="140399" y="0"/>
                </a:lnTo>
                <a:lnTo>
                  <a:pt x="92231" y="7769"/>
                </a:lnTo>
                <a:lnTo>
                  <a:pt x="50396" y="29405"/>
                </a:lnTo>
                <a:lnTo>
                  <a:pt x="17405" y="62396"/>
                </a:lnTo>
                <a:lnTo>
                  <a:pt x="0" y="96052"/>
                </a:lnTo>
                <a:lnTo>
                  <a:pt x="0" y="605650"/>
                </a:lnTo>
                <a:lnTo>
                  <a:pt x="12192000" y="605650"/>
                </a:lnTo>
                <a:lnTo>
                  <a:pt x="12192000" y="152392"/>
                </a:lnTo>
                <a:lnTo>
                  <a:pt x="12184231" y="104231"/>
                </a:lnTo>
                <a:lnTo>
                  <a:pt x="12162595" y="62396"/>
                </a:lnTo>
                <a:lnTo>
                  <a:pt x="12129604" y="29405"/>
                </a:lnTo>
                <a:lnTo>
                  <a:pt x="12087769" y="7769"/>
                </a:lnTo>
                <a:lnTo>
                  <a:pt x="12039601" y="0"/>
                </a:lnTo>
                <a:close/>
              </a:path>
            </a:pathLst>
          </a:custGeom>
          <a:solidFill>
            <a:srgbClr val="533b8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09" name="PlaceHolder 25"/>
          <p:cNvSpPr/>
          <p:nvPr/>
        </p:nvSpPr>
        <p:spPr>
          <a:xfrm>
            <a:off x="61920" y="6426000"/>
            <a:ext cx="4344120" cy="68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3240" bIns="0" anchor="t">
            <a:noAutofit/>
          </a:bodyPr>
          <a:p>
            <a:pPr marL="12600">
              <a:lnSpc>
                <a:spcPct val="100000"/>
              </a:lnSpc>
              <a:spcBef>
                <a:spcPts val="26"/>
              </a:spcBef>
              <a:buNone/>
            </a:pPr>
            <a:r>
              <a:rPr b="0" lang="it-IT" sz="1000" spc="-7" strike="noStrike">
                <a:solidFill>
                  <a:srgbClr val="ffffff"/>
                </a:solidFill>
                <a:latin typeface="Plus Jakarta Sans"/>
                <a:ea typeface="DejaVu Sans"/>
              </a:rPr>
              <a:t>Building</a:t>
            </a:r>
            <a:r>
              <a:rPr b="0" lang="it-IT" sz="1000" spc="-12" strike="noStrike">
                <a:solidFill>
                  <a:srgbClr val="ffffff"/>
                </a:solidFill>
                <a:latin typeface="Plus Jakarta Sans"/>
                <a:ea typeface="DejaVu Sans"/>
              </a:rPr>
              <a:t> </a:t>
            </a:r>
            <a:r>
              <a:rPr b="0" lang="it-IT" sz="1000" spc="-7" strike="noStrike">
                <a:solidFill>
                  <a:srgbClr val="ffffff"/>
                </a:solidFill>
                <a:latin typeface="Plus Jakarta Sans"/>
                <a:ea typeface="DejaVu Sans"/>
              </a:rPr>
              <a:t>together</a:t>
            </a:r>
            <a:r>
              <a:rPr b="0" lang="it-IT" sz="1000" spc="-12" strike="noStrike">
                <a:solidFill>
                  <a:srgbClr val="ffffff"/>
                </a:solidFill>
                <a:latin typeface="Plus Jakarta Sans"/>
                <a:ea typeface="DejaVu Sans"/>
              </a:rPr>
              <a:t> </a:t>
            </a:r>
            <a:r>
              <a:rPr b="0" lang="it-IT" sz="1000" spc="-1" strike="noStrike">
                <a:solidFill>
                  <a:srgbClr val="ffffff"/>
                </a:solidFill>
                <a:latin typeface="Plus Jakarta Sans"/>
                <a:ea typeface="DejaVu Sans"/>
              </a:rPr>
              <a:t>a</a:t>
            </a:r>
            <a:r>
              <a:rPr b="0" lang="it-IT" sz="1000" spc="-12" strike="noStrike">
                <a:solidFill>
                  <a:srgbClr val="ffffff"/>
                </a:solidFill>
                <a:latin typeface="Plus Jakarta Sans"/>
                <a:ea typeface="DejaVu Sans"/>
              </a:rPr>
              <a:t> </a:t>
            </a:r>
            <a:r>
              <a:rPr b="0" lang="it-IT" sz="1000" spc="-7" strike="noStrike">
                <a:solidFill>
                  <a:srgbClr val="ffffff"/>
                </a:solidFill>
                <a:latin typeface="Plus Jakarta Sans"/>
                <a:ea typeface="DejaVu Sans"/>
              </a:rPr>
              <a:t>fully-connected</a:t>
            </a:r>
            <a:r>
              <a:rPr b="0" lang="it-IT" sz="1000" spc="-12" strike="noStrike">
                <a:solidFill>
                  <a:srgbClr val="ffffff"/>
                </a:solidFill>
                <a:latin typeface="Plus Jakarta Sans"/>
                <a:ea typeface="DejaVu Sans"/>
              </a:rPr>
              <a:t> </a:t>
            </a:r>
            <a:r>
              <a:rPr b="0" lang="it-IT" sz="1000" spc="-7" strike="noStrike">
                <a:solidFill>
                  <a:srgbClr val="ffffff"/>
                </a:solidFill>
                <a:latin typeface="Plus Jakarta Sans"/>
                <a:ea typeface="DejaVu Sans"/>
              </a:rPr>
              <a:t>all-scenario</a:t>
            </a:r>
            <a:r>
              <a:rPr b="0" lang="it-IT" sz="1000" spc="-12" strike="noStrike">
                <a:solidFill>
                  <a:srgbClr val="ffffff"/>
                </a:solidFill>
                <a:latin typeface="Plus Jakarta Sans"/>
                <a:ea typeface="DejaVu Sans"/>
              </a:rPr>
              <a:t> </a:t>
            </a:r>
            <a:r>
              <a:rPr b="0" lang="it-IT" sz="1000" spc="-1" strike="noStrike">
                <a:solidFill>
                  <a:srgbClr val="ffffff"/>
                </a:solidFill>
                <a:latin typeface="Plus Jakarta Sans"/>
                <a:ea typeface="DejaVu Sans"/>
              </a:rPr>
              <a:t>intelligent</a:t>
            </a:r>
            <a:r>
              <a:rPr b="0" lang="it-IT" sz="1000" spc="-7" strike="noStrike">
                <a:solidFill>
                  <a:srgbClr val="ffffff"/>
                </a:solidFill>
                <a:latin typeface="Plus Jakarta Sans"/>
                <a:ea typeface="DejaVu Sans"/>
              </a:rPr>
              <a:t> ecosystem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1410" name="object 301"/>
          <p:cNvSpPr/>
          <p:nvPr/>
        </p:nvSpPr>
        <p:spPr>
          <a:xfrm>
            <a:off x="10158840" y="6455520"/>
            <a:ext cx="1693440" cy="183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440" bIns="0" anchor="t">
            <a:spAutoFit/>
          </a:bodyPr>
          <a:p>
            <a:pPr marL="12600" algn="r">
              <a:lnSpc>
                <a:spcPct val="100000"/>
              </a:lnSpc>
              <a:spcBef>
                <a:spcPts val="11"/>
              </a:spcBef>
              <a:buNone/>
            </a:pPr>
            <a:r>
              <a:rPr b="1" lang="it-IT" sz="1200" spc="-1" strike="noStrike">
                <a:solidFill>
                  <a:srgbClr val="ffffff"/>
                </a:solidFill>
                <a:latin typeface="Plus Jakarta Sans"/>
                <a:ea typeface="DejaVu Sans"/>
              </a:rPr>
              <a:t>26</a:t>
            </a:r>
            <a:endParaRPr b="0" lang="en-US" sz="1200" spc="-1" strike="noStrike">
              <a:latin typeface="Arial"/>
            </a:endParaRPr>
          </a:p>
        </p:txBody>
      </p:sp>
      <p:pic>
        <p:nvPicPr>
          <p:cNvPr id="1411" name="Picture 23" descr="Logo, company name&#10;&#10;Description automatically generated"/>
          <p:cNvPicPr/>
          <p:nvPr/>
        </p:nvPicPr>
        <p:blipFill>
          <a:blip r:embed="rId21"/>
          <a:stretch/>
        </p:blipFill>
        <p:spPr>
          <a:xfrm>
            <a:off x="10215360" y="6245280"/>
            <a:ext cx="1292400" cy="611640"/>
          </a:xfrm>
          <a:prstGeom prst="rect">
            <a:avLst/>
          </a:prstGeom>
          <a:ln w="0">
            <a:noFill/>
          </a:ln>
        </p:spPr>
      </p:pic>
      <p:pic>
        <p:nvPicPr>
          <p:cNvPr id="1412" name="" descr=""/>
          <p:cNvPicPr/>
          <p:nvPr/>
        </p:nvPicPr>
        <p:blipFill>
          <a:blip r:embed="rId22">
            <a:lum bright="80000"/>
          </a:blip>
          <a:stretch/>
        </p:blipFill>
        <p:spPr>
          <a:xfrm>
            <a:off x="9304920" y="6393960"/>
            <a:ext cx="938880" cy="355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" name="object 2"/>
          <p:cNvSpPr/>
          <p:nvPr/>
        </p:nvSpPr>
        <p:spPr>
          <a:xfrm>
            <a:off x="0" y="0"/>
            <a:ext cx="12190680" cy="6864120"/>
          </a:xfrm>
          <a:custGeom>
            <a:avLst/>
            <a:gdLst/>
            <a:ahLst/>
            <a:rect l="l" t="t" r="r" b="b"/>
            <a:pathLst>
              <a:path w="12192000" h="5841365">
                <a:moveTo>
                  <a:pt x="12192000" y="0"/>
                </a:moveTo>
                <a:lnTo>
                  <a:pt x="0" y="0"/>
                </a:lnTo>
                <a:lnTo>
                  <a:pt x="0" y="5841009"/>
                </a:lnTo>
                <a:lnTo>
                  <a:pt x="12192000" y="5841009"/>
                </a:lnTo>
                <a:lnTo>
                  <a:pt x="12192000" y="0"/>
                </a:lnTo>
                <a:close/>
              </a:path>
            </a:pathLst>
          </a:custGeom>
          <a:solidFill>
            <a:srgbClr val="1b193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14" name="object 26">
            <a:hlinkClick r:id="rId1"/>
          </p:cNvPr>
          <p:cNvSpPr/>
          <p:nvPr/>
        </p:nvSpPr>
        <p:spPr>
          <a:xfrm>
            <a:off x="2416680" y="1667880"/>
            <a:ext cx="6976800" cy="621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 algn="ctr">
              <a:lnSpc>
                <a:spcPct val="100000"/>
              </a:lnSpc>
              <a:spcBef>
                <a:spcPts val="99"/>
              </a:spcBef>
              <a:buNone/>
            </a:pPr>
            <a:r>
              <a:rPr b="1" lang="it-IT" sz="4000" spc="-1" strike="noStrike">
                <a:solidFill>
                  <a:srgbClr val="ffffff"/>
                </a:solidFill>
                <a:latin typeface="Plus Jakarta Sans"/>
                <a:ea typeface="DejaVu Sans"/>
              </a:rPr>
              <a:t>Thank you!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1415" name="Picture 2" descr=""/>
          <p:cNvPicPr/>
          <p:nvPr/>
        </p:nvPicPr>
        <p:blipFill>
          <a:blip r:embed="rId2"/>
          <a:stretch/>
        </p:blipFill>
        <p:spPr>
          <a:xfrm>
            <a:off x="7818480" y="-456480"/>
            <a:ext cx="8382600" cy="8382600"/>
          </a:xfrm>
          <a:prstGeom prst="rect">
            <a:avLst/>
          </a:prstGeom>
          <a:ln w="0">
            <a:noFill/>
          </a:ln>
        </p:spPr>
      </p:pic>
      <p:pic>
        <p:nvPicPr>
          <p:cNvPr id="1416" name="Picture 14" descr=""/>
          <p:cNvPicPr/>
          <p:nvPr/>
        </p:nvPicPr>
        <p:blipFill>
          <a:blip r:embed="rId3"/>
          <a:stretch/>
        </p:blipFill>
        <p:spPr>
          <a:xfrm>
            <a:off x="-3852000" y="-762120"/>
            <a:ext cx="7900560" cy="7900560"/>
          </a:xfrm>
          <a:prstGeom prst="rect">
            <a:avLst/>
          </a:prstGeom>
          <a:ln w="0">
            <a:noFill/>
          </a:ln>
        </p:spPr>
      </p:pic>
      <p:sp>
        <p:nvSpPr>
          <p:cNvPr id="1417" name="TextBox 11"/>
          <p:cNvSpPr/>
          <p:nvPr/>
        </p:nvSpPr>
        <p:spPr>
          <a:xfrm>
            <a:off x="1854360" y="2838960"/>
            <a:ext cx="8247240" cy="214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50000"/>
              </a:lnSpc>
              <a:buNone/>
              <a:tabLst>
                <a:tab algn="l" pos="0"/>
              </a:tabLst>
            </a:pPr>
            <a:r>
              <a:rPr b="1" lang="it-IT" sz="1800" spc="-1" strike="noStrike">
                <a:solidFill>
                  <a:srgbClr val="ffffff"/>
                </a:solidFill>
                <a:latin typeface="Plus Jakarta Sans"/>
                <a:ea typeface="Arial"/>
              </a:rPr>
              <a:t>Communication channels</a:t>
            </a:r>
            <a:endParaRPr b="0" lang="en-US" sz="1800" spc="-1" strike="noStrike">
              <a:latin typeface="Arial"/>
            </a:endParaRPr>
          </a:p>
          <a:p>
            <a:pPr marL="457200" indent="-342720" algn="ctr">
              <a:lnSpc>
                <a:spcPct val="150000"/>
              </a:lnSpc>
              <a:buClr>
                <a:srgbClr val="000000"/>
              </a:buClr>
              <a:buSzPct val="45000"/>
              <a:buFont typeface="Arial"/>
              <a:buChar char="●"/>
              <a:tabLst>
                <a:tab algn="l" pos="0"/>
              </a:tabLst>
            </a:pPr>
            <a:r>
              <a:rPr b="0" lang="it-IT" sz="1800" spc="-1" strike="noStrike">
                <a:solidFill>
                  <a:srgbClr val="ffffff"/>
                </a:solidFill>
                <a:latin typeface="Plus Jakarta Sans"/>
                <a:ea typeface="Arial"/>
              </a:rPr>
              <a:t>Oniro Working Group mailing list: </a:t>
            </a:r>
            <a:r>
              <a:rPr b="0" lang="it-IT" sz="1800" spc="-1" strike="noStrike" u="sng">
                <a:solidFill>
                  <a:srgbClr val="ffff00"/>
                </a:solidFill>
                <a:uFillTx/>
                <a:latin typeface="Plus Jakarta Sans"/>
                <a:ea typeface="Arial"/>
              </a:rPr>
              <a:t>oniro-wg@eclipse.org</a:t>
            </a:r>
            <a:endParaRPr b="0" lang="en-US" sz="1800" spc="-1" strike="noStrike">
              <a:latin typeface="Arial"/>
            </a:endParaRPr>
          </a:p>
          <a:p>
            <a:pPr marL="457200" indent="-342720" algn="ctr">
              <a:lnSpc>
                <a:spcPct val="150000"/>
              </a:lnSpc>
              <a:buClr>
                <a:srgbClr val="000000"/>
              </a:buClr>
              <a:buSzPct val="45000"/>
              <a:buFont typeface="Arial"/>
              <a:buChar char="●"/>
              <a:tabLst>
                <a:tab algn="l" pos="0"/>
              </a:tabLst>
            </a:pPr>
            <a:r>
              <a:rPr b="0" lang="it-IT" sz="1800" spc="-1" strike="noStrike">
                <a:solidFill>
                  <a:srgbClr val="ffffff"/>
                </a:solidFill>
                <a:latin typeface="Plus Jakarta Sans"/>
                <a:ea typeface="Arial"/>
              </a:rPr>
              <a:t>Oniro Projects (technical) mailing list: </a:t>
            </a:r>
            <a:r>
              <a:rPr b="0" lang="it-IT" sz="1800" spc="-1" strike="noStrike" u="sng">
                <a:solidFill>
                  <a:srgbClr val="ffff00"/>
                </a:solidFill>
                <a:uFillTx/>
                <a:latin typeface="Plus Jakarta Sans"/>
                <a:ea typeface="Arial"/>
              </a:rPr>
              <a:t>oniro-dev@eclipse.org</a:t>
            </a:r>
            <a:endParaRPr b="0" lang="en-US" sz="1800" spc="-1" strike="noStrike">
              <a:latin typeface="Arial"/>
            </a:endParaRPr>
          </a:p>
          <a:p>
            <a:pPr marL="457200" indent="-342720" algn="ctr">
              <a:lnSpc>
                <a:spcPct val="150000"/>
              </a:lnSpc>
              <a:buClr>
                <a:srgbClr val="000000"/>
              </a:buClr>
              <a:buSzPct val="45000"/>
              <a:buFont typeface="Arial"/>
              <a:buChar char="●"/>
              <a:tabLst>
                <a:tab algn="l" pos="0"/>
              </a:tabLst>
            </a:pPr>
            <a:r>
              <a:rPr b="0" lang="it-IT" sz="1800" spc="-1" strike="noStrike">
                <a:solidFill>
                  <a:srgbClr val="ffffff"/>
                </a:solidFill>
                <a:latin typeface="Plus Jakarta Sans"/>
                <a:ea typeface="Arial"/>
              </a:rPr>
              <a:t>Chat channel: </a:t>
            </a:r>
            <a:r>
              <a:rPr b="0" lang="it-IT" sz="1800" spc="-1" strike="noStrike" u="sng">
                <a:solidFill>
                  <a:srgbClr val="ffff00"/>
                </a:solidFill>
                <a:uFillTx/>
                <a:latin typeface="Plus Jakarta Sans"/>
                <a:ea typeface="Arial"/>
              </a:rPr>
              <a:t>#oniroproject</a:t>
            </a:r>
            <a:r>
              <a:rPr b="0" lang="it-IT" sz="1800" spc="-1" strike="noStrike">
                <a:solidFill>
                  <a:srgbClr val="ffffff"/>
                </a:solidFill>
                <a:latin typeface="Plus Jakarta Sans"/>
                <a:ea typeface="Roboto"/>
              </a:rPr>
              <a:t> at libera.chat</a:t>
            </a:r>
            <a:endParaRPr b="0" lang="en-US" sz="1800" spc="-1" strike="noStrike">
              <a:latin typeface="Arial"/>
            </a:endParaRPr>
          </a:p>
          <a:p>
            <a:pPr marL="457200" indent="-342720" algn="ctr">
              <a:lnSpc>
                <a:spcPct val="150000"/>
              </a:lnSpc>
              <a:buClr>
                <a:srgbClr val="000000"/>
              </a:buClr>
              <a:buSzPct val="45000"/>
              <a:buFont typeface="Arial"/>
              <a:buChar char="●"/>
              <a:tabLst>
                <a:tab algn="l" pos="0"/>
              </a:tabLst>
            </a:pPr>
            <a:r>
              <a:rPr b="0" lang="it-IT" sz="1800" spc="-1" strike="noStrike">
                <a:solidFill>
                  <a:srgbClr val="ffffff"/>
                </a:solidFill>
                <a:latin typeface="Plus Jakarta Sans"/>
                <a:ea typeface="Roboto"/>
              </a:rPr>
              <a:t>Twitter: </a:t>
            </a:r>
            <a:r>
              <a:rPr b="0" lang="it-IT" sz="1800" spc="-1" strike="noStrike" u="sng">
                <a:solidFill>
                  <a:srgbClr val="ffff00"/>
                </a:solidFill>
                <a:uFillTx/>
                <a:latin typeface="Plus Jakarta Sans"/>
                <a:ea typeface="Roboto"/>
              </a:rPr>
              <a:t>@oniro_project</a:t>
            </a:r>
            <a:r>
              <a:rPr b="0" lang="it-IT" sz="1800" spc="-1" strike="noStrike">
                <a:solidFill>
                  <a:srgbClr val="ffffff"/>
                </a:solidFill>
                <a:latin typeface="Plus Jakarta Sans"/>
                <a:ea typeface="Roboto"/>
              </a:rPr>
              <a:t> #Oniro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418" name="Picture 33" descr="Logo, company name&#10;&#10;Description automatically generated"/>
          <p:cNvPicPr/>
          <p:nvPr/>
        </p:nvPicPr>
        <p:blipFill>
          <a:blip r:embed="rId4"/>
          <a:stretch/>
        </p:blipFill>
        <p:spPr>
          <a:xfrm>
            <a:off x="5924160" y="5847840"/>
            <a:ext cx="1292400" cy="611640"/>
          </a:xfrm>
          <a:prstGeom prst="rect">
            <a:avLst/>
          </a:prstGeom>
          <a:ln w="0">
            <a:noFill/>
          </a:ln>
        </p:spPr>
      </p:pic>
      <p:pic>
        <p:nvPicPr>
          <p:cNvPr id="1419" name="" descr=""/>
          <p:cNvPicPr/>
          <p:nvPr/>
        </p:nvPicPr>
        <p:blipFill>
          <a:blip r:embed="rId5">
            <a:lum bright="80000"/>
          </a:blip>
          <a:stretch/>
        </p:blipFill>
        <p:spPr>
          <a:xfrm>
            <a:off x="5013720" y="5996520"/>
            <a:ext cx="938880" cy="355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object 211"/>
          <p:cNvSpPr/>
          <p:nvPr/>
        </p:nvSpPr>
        <p:spPr>
          <a:xfrm>
            <a:off x="0" y="941040"/>
            <a:ext cx="2897280" cy="4432680"/>
          </a:xfrm>
          <a:custGeom>
            <a:avLst/>
            <a:gdLst/>
            <a:ahLst/>
            <a:rect l="l" t="t" r="r" b="b"/>
            <a:pathLst>
              <a:path w="2898775" h="4434205">
                <a:moveTo>
                  <a:pt x="0" y="0"/>
                </a:moveTo>
                <a:lnTo>
                  <a:pt x="0" y="4433954"/>
                </a:lnTo>
                <a:lnTo>
                  <a:pt x="2176725" y="4059920"/>
                </a:lnTo>
                <a:lnTo>
                  <a:pt x="2229120" y="4050021"/>
                </a:lnTo>
                <a:lnTo>
                  <a:pt x="2279645" y="4038669"/>
                </a:lnTo>
                <a:lnTo>
                  <a:pt x="2328286" y="4025900"/>
                </a:lnTo>
                <a:lnTo>
                  <a:pt x="2375032" y="4011749"/>
                </a:lnTo>
                <a:lnTo>
                  <a:pt x="2419870" y="3996250"/>
                </a:lnTo>
                <a:lnTo>
                  <a:pt x="2462787" y="3979440"/>
                </a:lnTo>
                <a:lnTo>
                  <a:pt x="2503772" y="3961352"/>
                </a:lnTo>
                <a:lnTo>
                  <a:pt x="2542811" y="3942022"/>
                </a:lnTo>
                <a:lnTo>
                  <a:pt x="2579893" y="3921486"/>
                </a:lnTo>
                <a:lnTo>
                  <a:pt x="2615004" y="3899778"/>
                </a:lnTo>
                <a:lnTo>
                  <a:pt x="2648133" y="3876933"/>
                </a:lnTo>
                <a:lnTo>
                  <a:pt x="2679267" y="3852987"/>
                </a:lnTo>
                <a:lnTo>
                  <a:pt x="2708394" y="3827975"/>
                </a:lnTo>
                <a:lnTo>
                  <a:pt x="2760575" y="3774892"/>
                </a:lnTo>
                <a:lnTo>
                  <a:pt x="2804577" y="3717965"/>
                </a:lnTo>
                <a:lnTo>
                  <a:pt x="2840301" y="3657474"/>
                </a:lnTo>
                <a:lnTo>
                  <a:pt x="2867648" y="3593702"/>
                </a:lnTo>
                <a:lnTo>
                  <a:pt x="2886517" y="3526928"/>
                </a:lnTo>
                <a:lnTo>
                  <a:pt x="2896810" y="3457433"/>
                </a:lnTo>
                <a:lnTo>
                  <a:pt x="2898709" y="3421753"/>
                </a:lnTo>
                <a:lnTo>
                  <a:pt x="2898427" y="3385499"/>
                </a:lnTo>
                <a:lnTo>
                  <a:pt x="2891268" y="3311405"/>
                </a:lnTo>
                <a:lnTo>
                  <a:pt x="2884367" y="3273637"/>
                </a:lnTo>
                <a:lnTo>
                  <a:pt x="2875234" y="3235434"/>
                </a:lnTo>
                <a:lnTo>
                  <a:pt x="2863858" y="3196832"/>
                </a:lnTo>
                <a:lnTo>
                  <a:pt x="2850226" y="3157866"/>
                </a:lnTo>
                <a:lnTo>
                  <a:pt x="2834326" y="3118571"/>
                </a:lnTo>
                <a:lnTo>
                  <a:pt x="2816145" y="3078981"/>
                </a:lnTo>
                <a:lnTo>
                  <a:pt x="2795670" y="3039133"/>
                </a:lnTo>
                <a:lnTo>
                  <a:pt x="2772890" y="2999062"/>
                </a:lnTo>
                <a:lnTo>
                  <a:pt x="2747792" y="2958801"/>
                </a:lnTo>
                <a:lnTo>
                  <a:pt x="2720363" y="2918387"/>
                </a:lnTo>
                <a:lnTo>
                  <a:pt x="2690591" y="2877855"/>
                </a:lnTo>
                <a:lnTo>
                  <a:pt x="2658463" y="2837239"/>
                </a:lnTo>
                <a:lnTo>
                  <a:pt x="2623968" y="2796575"/>
                </a:lnTo>
                <a:lnTo>
                  <a:pt x="456853" y="326349"/>
                </a:lnTo>
                <a:lnTo>
                  <a:pt x="420951" y="286827"/>
                </a:lnTo>
                <a:lnTo>
                  <a:pt x="384637" y="249604"/>
                </a:lnTo>
                <a:lnTo>
                  <a:pt x="347948" y="214675"/>
                </a:lnTo>
                <a:lnTo>
                  <a:pt x="310924" y="182032"/>
                </a:lnTo>
                <a:lnTo>
                  <a:pt x="273604" y="151669"/>
                </a:lnTo>
                <a:lnTo>
                  <a:pt x="236028" y="123578"/>
                </a:lnTo>
                <a:lnTo>
                  <a:pt x="198235" y="97754"/>
                </a:lnTo>
                <a:lnTo>
                  <a:pt x="160265" y="74189"/>
                </a:lnTo>
                <a:lnTo>
                  <a:pt x="122155" y="52876"/>
                </a:lnTo>
                <a:lnTo>
                  <a:pt x="83947" y="33810"/>
                </a:lnTo>
                <a:lnTo>
                  <a:pt x="45678" y="16983"/>
                </a:lnTo>
                <a:lnTo>
                  <a:pt x="7389" y="2388"/>
                </a:lnTo>
                <a:lnTo>
                  <a:pt x="0" y="0"/>
                </a:lnTo>
                <a:close/>
              </a:path>
            </a:pathLst>
          </a:custGeom>
          <a:solidFill>
            <a:srgbClr val="f6f2f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3" name="object 212"/>
          <p:cNvSpPr/>
          <p:nvPr/>
        </p:nvSpPr>
        <p:spPr>
          <a:xfrm>
            <a:off x="11046960" y="492480"/>
            <a:ext cx="1143360" cy="2310480"/>
          </a:xfrm>
          <a:custGeom>
            <a:avLst/>
            <a:gdLst/>
            <a:ahLst/>
            <a:rect l="l" t="t" r="r" b="b"/>
            <a:pathLst>
              <a:path w="1144904" h="2312035">
                <a:moveTo>
                  <a:pt x="1023230" y="0"/>
                </a:moveTo>
                <a:lnTo>
                  <a:pt x="951091" y="4811"/>
                </a:lnTo>
                <a:lnTo>
                  <a:pt x="881483" y="24355"/>
                </a:lnTo>
                <a:lnTo>
                  <a:pt x="815342" y="58472"/>
                </a:lnTo>
                <a:lnTo>
                  <a:pt x="783864" y="80945"/>
                </a:lnTo>
                <a:lnTo>
                  <a:pt x="753603" y="107001"/>
                </a:lnTo>
                <a:lnTo>
                  <a:pt x="724676" y="136619"/>
                </a:lnTo>
                <a:lnTo>
                  <a:pt x="697201" y="169780"/>
                </a:lnTo>
                <a:lnTo>
                  <a:pt x="671294" y="206464"/>
                </a:lnTo>
                <a:lnTo>
                  <a:pt x="647073" y="246650"/>
                </a:lnTo>
                <a:lnTo>
                  <a:pt x="624653" y="290318"/>
                </a:lnTo>
                <a:lnTo>
                  <a:pt x="604152" y="337449"/>
                </a:lnTo>
                <a:lnTo>
                  <a:pt x="51537" y="1721876"/>
                </a:lnTo>
                <a:lnTo>
                  <a:pt x="33249" y="1772094"/>
                </a:lnTo>
                <a:lnTo>
                  <a:pt x="19031" y="1820719"/>
                </a:lnTo>
                <a:lnTo>
                  <a:pt x="8803" y="1867653"/>
                </a:lnTo>
                <a:lnTo>
                  <a:pt x="2485" y="1912799"/>
                </a:lnTo>
                <a:lnTo>
                  <a:pt x="0" y="1956059"/>
                </a:lnTo>
                <a:lnTo>
                  <a:pt x="1266" y="1997335"/>
                </a:lnTo>
                <a:lnTo>
                  <a:pt x="6205" y="2036528"/>
                </a:lnTo>
                <a:lnTo>
                  <a:pt x="26785" y="2108276"/>
                </a:lnTo>
                <a:lnTo>
                  <a:pt x="61104" y="2170521"/>
                </a:lnTo>
                <a:lnTo>
                  <a:pt x="108530" y="2222479"/>
                </a:lnTo>
                <a:lnTo>
                  <a:pt x="168427" y="2263366"/>
                </a:lnTo>
                <a:lnTo>
                  <a:pt x="240160" y="2292398"/>
                </a:lnTo>
                <a:lnTo>
                  <a:pt x="280268" y="2302225"/>
                </a:lnTo>
                <a:lnTo>
                  <a:pt x="323097" y="2308794"/>
                </a:lnTo>
                <a:lnTo>
                  <a:pt x="368568" y="2312008"/>
                </a:lnTo>
                <a:lnTo>
                  <a:pt x="416601" y="2311769"/>
                </a:lnTo>
                <a:lnTo>
                  <a:pt x="467119" y="2307978"/>
                </a:lnTo>
                <a:lnTo>
                  <a:pt x="520040" y="2300539"/>
                </a:lnTo>
                <a:lnTo>
                  <a:pt x="1144881" y="2193173"/>
                </a:lnTo>
                <a:lnTo>
                  <a:pt x="1144881" y="24931"/>
                </a:lnTo>
                <a:lnTo>
                  <a:pt x="1134140" y="20758"/>
                </a:lnTo>
                <a:lnTo>
                  <a:pt x="1096966" y="10082"/>
                </a:lnTo>
                <a:lnTo>
                  <a:pt x="1059957" y="3169"/>
                </a:lnTo>
                <a:lnTo>
                  <a:pt x="1023230" y="0"/>
                </a:lnTo>
                <a:close/>
              </a:path>
            </a:pathLst>
          </a:custGeom>
          <a:solidFill>
            <a:srgbClr val="f6f2f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4" name="object 213"/>
          <p:cNvSpPr/>
          <p:nvPr/>
        </p:nvSpPr>
        <p:spPr>
          <a:xfrm>
            <a:off x="0" y="6252480"/>
            <a:ext cx="12190680" cy="604440"/>
          </a:xfrm>
          <a:custGeom>
            <a:avLst/>
            <a:gdLst/>
            <a:ahLst/>
            <a:rect l="l" t="t" r="r" b="b"/>
            <a:pathLst>
              <a:path w="12192000" h="605790">
                <a:moveTo>
                  <a:pt x="12039601" y="0"/>
                </a:moveTo>
                <a:lnTo>
                  <a:pt x="140399" y="0"/>
                </a:lnTo>
                <a:lnTo>
                  <a:pt x="92231" y="7769"/>
                </a:lnTo>
                <a:lnTo>
                  <a:pt x="50396" y="29405"/>
                </a:lnTo>
                <a:lnTo>
                  <a:pt x="17405" y="62396"/>
                </a:lnTo>
                <a:lnTo>
                  <a:pt x="0" y="96052"/>
                </a:lnTo>
                <a:lnTo>
                  <a:pt x="0" y="605650"/>
                </a:lnTo>
                <a:lnTo>
                  <a:pt x="12192000" y="605650"/>
                </a:lnTo>
                <a:lnTo>
                  <a:pt x="12192000" y="152392"/>
                </a:lnTo>
                <a:lnTo>
                  <a:pt x="12184231" y="104231"/>
                </a:lnTo>
                <a:lnTo>
                  <a:pt x="12162595" y="62396"/>
                </a:lnTo>
                <a:lnTo>
                  <a:pt x="12129604" y="29405"/>
                </a:lnTo>
                <a:lnTo>
                  <a:pt x="12087769" y="7769"/>
                </a:lnTo>
                <a:lnTo>
                  <a:pt x="12039601" y="0"/>
                </a:lnTo>
                <a:close/>
              </a:path>
            </a:pathLst>
          </a:custGeom>
          <a:solidFill>
            <a:srgbClr val="533b8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5" name="PlaceHolder 1"/>
          <p:cNvSpPr>
            <a:spLocks noGrp="1"/>
          </p:cNvSpPr>
          <p:nvPr>
            <p:ph type="ftr" idx="14"/>
          </p:nvPr>
        </p:nvSpPr>
        <p:spPr>
          <a:xfrm>
            <a:off x="61920" y="6425640"/>
            <a:ext cx="4344120" cy="680760"/>
          </a:xfrm>
          <a:prstGeom prst="rect">
            <a:avLst/>
          </a:prstGeom>
          <a:noFill/>
          <a:ln w="0">
            <a:noFill/>
          </a:ln>
        </p:spPr>
        <p:txBody>
          <a:bodyPr lIns="0" rIns="0" tIns="3240" bIns="0" anchor="t">
            <a:noAutofit/>
          </a:bodyPr>
          <a:lstStyle>
            <a:lvl1pPr marL="12600">
              <a:lnSpc>
                <a:spcPct val="100000"/>
              </a:lnSpc>
              <a:spcBef>
                <a:spcPts val="26"/>
              </a:spcBef>
              <a:buNone/>
              <a:defRPr b="0" lang="it-IT" sz="1000" spc="-7" strike="noStrike">
                <a:solidFill>
                  <a:srgbClr val="ffffff"/>
                </a:solidFill>
                <a:latin typeface="Plus Jakarta Sans"/>
              </a:defRPr>
            </a:lvl1pPr>
          </a:lstStyle>
          <a:p>
            <a:pPr marL="12600">
              <a:lnSpc>
                <a:spcPct val="100000"/>
              </a:lnSpc>
              <a:spcBef>
                <a:spcPts val="26"/>
              </a:spcBef>
              <a:buNone/>
            </a:pPr>
            <a:r>
              <a:rPr b="0" lang="it-IT" sz="1000" spc="-7" strike="noStrike">
                <a:solidFill>
                  <a:srgbClr val="ffffff"/>
                </a:solidFill>
                <a:latin typeface="Plus Jakarta Sans"/>
              </a:rPr>
              <a:t>Building</a:t>
            </a:r>
            <a:r>
              <a:rPr b="0" lang="it-IT" sz="1000" spc="-12" strike="noStrike">
                <a:solidFill>
                  <a:srgbClr val="ffffff"/>
                </a:solidFill>
                <a:latin typeface="Plus Jakarta Sans"/>
              </a:rPr>
              <a:t> </a:t>
            </a:r>
            <a:r>
              <a:rPr b="0" lang="it-IT" sz="1000" spc="-7" strike="noStrike">
                <a:solidFill>
                  <a:srgbClr val="ffffff"/>
                </a:solidFill>
                <a:latin typeface="Plus Jakarta Sans"/>
              </a:rPr>
              <a:t>together</a:t>
            </a:r>
            <a:r>
              <a:rPr b="0" lang="it-IT" sz="1000" spc="-12" strike="noStrike">
                <a:solidFill>
                  <a:srgbClr val="ffffff"/>
                </a:solidFill>
                <a:latin typeface="Plus Jakarta Sans"/>
              </a:rPr>
              <a:t> </a:t>
            </a:r>
            <a:r>
              <a:rPr b="0" lang="it-IT" sz="1000" spc="-1" strike="noStrike">
                <a:solidFill>
                  <a:srgbClr val="ffffff"/>
                </a:solidFill>
                <a:latin typeface="Plus Jakarta Sans"/>
              </a:rPr>
              <a:t>a</a:t>
            </a:r>
            <a:r>
              <a:rPr b="0" lang="it-IT" sz="1000" spc="-12" strike="noStrike">
                <a:solidFill>
                  <a:srgbClr val="ffffff"/>
                </a:solidFill>
                <a:latin typeface="Plus Jakarta Sans"/>
              </a:rPr>
              <a:t> </a:t>
            </a:r>
            <a:r>
              <a:rPr b="0" lang="it-IT" sz="1000" spc="-7" strike="noStrike">
                <a:solidFill>
                  <a:srgbClr val="ffffff"/>
                </a:solidFill>
                <a:latin typeface="Plus Jakarta Sans"/>
              </a:rPr>
              <a:t>fully-connected</a:t>
            </a:r>
            <a:r>
              <a:rPr b="0" lang="it-IT" sz="1000" spc="-12" strike="noStrike">
                <a:solidFill>
                  <a:srgbClr val="ffffff"/>
                </a:solidFill>
                <a:latin typeface="Plus Jakarta Sans"/>
              </a:rPr>
              <a:t> </a:t>
            </a:r>
            <a:r>
              <a:rPr b="0" lang="it-IT" sz="1000" spc="-7" strike="noStrike">
                <a:solidFill>
                  <a:srgbClr val="ffffff"/>
                </a:solidFill>
                <a:latin typeface="Plus Jakarta Sans"/>
              </a:rPr>
              <a:t>all-scenario</a:t>
            </a:r>
            <a:r>
              <a:rPr b="0" lang="it-IT" sz="1000" spc="-12" strike="noStrike">
                <a:solidFill>
                  <a:srgbClr val="ffffff"/>
                </a:solidFill>
                <a:latin typeface="Plus Jakarta Sans"/>
              </a:rPr>
              <a:t> </a:t>
            </a:r>
            <a:r>
              <a:rPr b="0" lang="it-IT" sz="1000" spc="-1" strike="noStrike">
                <a:solidFill>
                  <a:srgbClr val="ffffff"/>
                </a:solidFill>
                <a:latin typeface="Plus Jakarta Sans"/>
              </a:rPr>
              <a:t>intelligent</a:t>
            </a:r>
            <a:r>
              <a:rPr b="0" lang="it-IT" sz="1000" spc="-7" strike="noStrike">
                <a:solidFill>
                  <a:srgbClr val="ffffff"/>
                </a:solidFill>
                <a:latin typeface="Plus Jakarta Sans"/>
              </a:rPr>
              <a:t> ecosystem</a:t>
            </a:r>
            <a:endParaRPr b="0" lang="en-US" sz="1000" spc="-1" strike="noStrike">
              <a:latin typeface="Times New Roman"/>
            </a:endParaRPr>
          </a:p>
        </p:txBody>
      </p:sp>
      <p:sp>
        <p:nvSpPr>
          <p:cNvPr id="286" name="object 215"/>
          <p:cNvSpPr/>
          <p:nvPr/>
        </p:nvSpPr>
        <p:spPr>
          <a:xfrm>
            <a:off x="10158840" y="6455160"/>
            <a:ext cx="1693440" cy="183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440" bIns="0" anchor="t">
            <a:spAutoFit/>
          </a:bodyPr>
          <a:p>
            <a:pPr marL="12600" algn="r">
              <a:lnSpc>
                <a:spcPct val="100000"/>
              </a:lnSpc>
              <a:spcBef>
                <a:spcPts val="11"/>
              </a:spcBef>
              <a:buNone/>
            </a:pPr>
            <a:r>
              <a:rPr b="1" lang="it-IT" sz="1200" spc="-1" strike="noStrike">
                <a:solidFill>
                  <a:srgbClr val="ffffff"/>
                </a:solidFill>
                <a:latin typeface="Plus Jakarta Sans"/>
                <a:ea typeface="DejaVu Sans"/>
              </a:rPr>
              <a:t>02</a:t>
            </a:r>
            <a:endParaRPr b="0" lang="en-US" sz="1200" spc="-1" strike="noStrike">
              <a:latin typeface="Arial"/>
            </a:endParaRPr>
          </a:p>
        </p:txBody>
      </p:sp>
      <p:pic>
        <p:nvPicPr>
          <p:cNvPr id="287" name="Picture 4" descr="Logo, company name&#10;&#10;Description automatically generated"/>
          <p:cNvPicPr/>
          <p:nvPr/>
        </p:nvPicPr>
        <p:blipFill>
          <a:blip r:embed="rId1"/>
          <a:stretch/>
        </p:blipFill>
        <p:spPr>
          <a:xfrm>
            <a:off x="10215360" y="6244920"/>
            <a:ext cx="1292400" cy="611640"/>
          </a:xfrm>
          <a:prstGeom prst="rect">
            <a:avLst/>
          </a:prstGeom>
          <a:ln w="0">
            <a:noFill/>
          </a:ln>
        </p:spPr>
      </p:pic>
      <p:pic>
        <p:nvPicPr>
          <p:cNvPr id="288" name="" descr=""/>
          <p:cNvPicPr/>
          <p:nvPr/>
        </p:nvPicPr>
        <p:blipFill>
          <a:blip r:embed="rId2">
            <a:lum bright="80000"/>
          </a:blip>
          <a:stretch/>
        </p:blipFill>
        <p:spPr>
          <a:xfrm>
            <a:off x="9304920" y="6393600"/>
            <a:ext cx="938880" cy="355320"/>
          </a:xfrm>
          <a:prstGeom prst="rect">
            <a:avLst/>
          </a:prstGeom>
          <a:ln w="0">
            <a:noFill/>
          </a:ln>
        </p:spPr>
      </p:pic>
      <p:grpSp>
        <p:nvGrpSpPr>
          <p:cNvPr id="289" name="Gruppo 4"/>
          <p:cNvGrpSpPr/>
          <p:nvPr/>
        </p:nvGrpSpPr>
        <p:grpSpPr>
          <a:xfrm>
            <a:off x="7702560" y="2271240"/>
            <a:ext cx="3507120" cy="3563640"/>
            <a:chOff x="7702560" y="2271240"/>
            <a:chExt cx="3507120" cy="3563640"/>
          </a:xfrm>
        </p:grpSpPr>
        <p:grpSp>
          <p:nvGrpSpPr>
            <p:cNvPr id="290" name="object 216"/>
            <p:cNvGrpSpPr/>
            <p:nvPr/>
          </p:nvGrpSpPr>
          <p:grpSpPr>
            <a:xfrm>
              <a:off x="7845480" y="2271240"/>
              <a:ext cx="1206000" cy="876240"/>
              <a:chOff x="7845480" y="2271240"/>
              <a:chExt cx="1206000" cy="876240"/>
            </a:xfrm>
          </p:grpSpPr>
          <p:sp>
            <p:nvSpPr>
              <p:cNvPr id="291" name="object 217"/>
              <p:cNvSpPr/>
              <p:nvPr/>
            </p:nvSpPr>
            <p:spPr>
              <a:xfrm>
                <a:off x="7845480" y="2334600"/>
                <a:ext cx="1206000" cy="812880"/>
              </a:xfrm>
              <a:custGeom>
                <a:avLst/>
                <a:gdLst/>
                <a:ahLst/>
                <a:rect l="l" t="t" r="r" b="b"/>
                <a:pathLst>
                  <a:path w="1401445" h="945514">
                    <a:moveTo>
                      <a:pt x="1400860" y="0"/>
                    </a:moveTo>
                    <a:lnTo>
                      <a:pt x="0" y="0"/>
                    </a:lnTo>
                    <a:lnTo>
                      <a:pt x="0" y="945032"/>
                    </a:lnTo>
                    <a:lnTo>
                      <a:pt x="1400860" y="945032"/>
                    </a:lnTo>
                    <a:lnTo>
                      <a:pt x="1400860" y="0"/>
                    </a:lnTo>
                    <a:close/>
                  </a:path>
                </a:pathLst>
              </a:custGeom>
              <a:solidFill>
                <a:srgbClr val="f3f1f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92" name="object 218"/>
              <p:cNvSpPr/>
              <p:nvPr/>
            </p:nvSpPr>
            <p:spPr>
              <a:xfrm>
                <a:off x="7893720" y="2412720"/>
                <a:ext cx="1109520" cy="3600"/>
              </a:xfrm>
              <a:custGeom>
                <a:avLst/>
                <a:gdLst/>
                <a:ahLst/>
                <a:rect l="l" t="t" r="r" b="b"/>
                <a:pathLst>
                  <a:path w="1289684" h="5714">
                    <a:moveTo>
                      <a:pt x="1289342" y="0"/>
                    </a:moveTo>
                    <a:lnTo>
                      <a:pt x="0" y="0"/>
                    </a:lnTo>
                    <a:lnTo>
                      <a:pt x="0" y="5613"/>
                    </a:lnTo>
                    <a:lnTo>
                      <a:pt x="1289342" y="5613"/>
                    </a:lnTo>
                    <a:lnTo>
                      <a:pt x="1289342" y="0"/>
                    </a:lnTo>
                    <a:close/>
                  </a:path>
                </a:pathLst>
              </a:custGeom>
              <a:solidFill>
                <a:srgbClr val="e1e0d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93" name="object 219"/>
              <p:cNvSpPr/>
              <p:nvPr/>
            </p:nvSpPr>
            <p:spPr>
              <a:xfrm>
                <a:off x="7845480" y="2271240"/>
                <a:ext cx="1206000" cy="149760"/>
              </a:xfrm>
              <a:custGeom>
                <a:avLst/>
                <a:gdLst/>
                <a:ahLst/>
                <a:rect l="l" t="t" r="r" b="b"/>
                <a:pathLst>
                  <a:path w="1401445" h="175260">
                    <a:moveTo>
                      <a:pt x="540435" y="159486"/>
                    </a:moveTo>
                    <a:lnTo>
                      <a:pt x="243027" y="159486"/>
                    </a:lnTo>
                    <a:lnTo>
                      <a:pt x="243027" y="174663"/>
                    </a:lnTo>
                    <a:lnTo>
                      <a:pt x="540435" y="174663"/>
                    </a:lnTo>
                    <a:lnTo>
                      <a:pt x="540435" y="159486"/>
                    </a:lnTo>
                    <a:close/>
                  </a:path>
                  <a:path w="1401445" h="175260">
                    <a:moveTo>
                      <a:pt x="1400860" y="36499"/>
                    </a:moveTo>
                    <a:lnTo>
                      <a:pt x="1397990" y="22288"/>
                    </a:lnTo>
                    <a:lnTo>
                      <a:pt x="1390167" y="10680"/>
                    </a:lnTo>
                    <a:lnTo>
                      <a:pt x="1378559" y="2857"/>
                    </a:lnTo>
                    <a:lnTo>
                      <a:pt x="1364348" y="0"/>
                    </a:lnTo>
                    <a:lnTo>
                      <a:pt x="36512" y="0"/>
                    </a:lnTo>
                    <a:lnTo>
                      <a:pt x="22301" y="2857"/>
                    </a:lnTo>
                    <a:lnTo>
                      <a:pt x="10693" y="10680"/>
                    </a:lnTo>
                    <a:lnTo>
                      <a:pt x="2870" y="22288"/>
                    </a:lnTo>
                    <a:lnTo>
                      <a:pt x="0" y="36499"/>
                    </a:lnTo>
                    <a:lnTo>
                      <a:pt x="0" y="73545"/>
                    </a:lnTo>
                    <a:lnTo>
                      <a:pt x="1400860" y="73545"/>
                    </a:lnTo>
                    <a:lnTo>
                      <a:pt x="1400860" y="36499"/>
                    </a:lnTo>
                    <a:close/>
                  </a:path>
                </a:pathLst>
              </a:custGeom>
              <a:solidFill>
                <a:srgbClr val="793fa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94" name="object 220"/>
              <p:cNvSpPr/>
              <p:nvPr/>
            </p:nvSpPr>
            <p:spPr>
              <a:xfrm>
                <a:off x="7893720" y="2493360"/>
                <a:ext cx="1109520" cy="590040"/>
              </a:xfrm>
              <a:custGeom>
                <a:avLst/>
                <a:gdLst/>
                <a:ahLst/>
                <a:rect l="l" t="t" r="r" b="b"/>
                <a:pathLst>
                  <a:path w="1289684" h="686435">
                    <a:moveTo>
                      <a:pt x="335965" y="681189"/>
                    </a:moveTo>
                    <a:lnTo>
                      <a:pt x="0" y="681189"/>
                    </a:lnTo>
                    <a:lnTo>
                      <a:pt x="0" y="686295"/>
                    </a:lnTo>
                    <a:lnTo>
                      <a:pt x="335965" y="686295"/>
                    </a:lnTo>
                    <a:lnTo>
                      <a:pt x="335965" y="681189"/>
                    </a:lnTo>
                    <a:close/>
                  </a:path>
                  <a:path w="1289684" h="686435">
                    <a:moveTo>
                      <a:pt x="335965" y="641273"/>
                    </a:moveTo>
                    <a:lnTo>
                      <a:pt x="0" y="641273"/>
                    </a:lnTo>
                    <a:lnTo>
                      <a:pt x="0" y="646379"/>
                    </a:lnTo>
                    <a:lnTo>
                      <a:pt x="335965" y="646379"/>
                    </a:lnTo>
                    <a:lnTo>
                      <a:pt x="335965" y="641273"/>
                    </a:lnTo>
                    <a:close/>
                  </a:path>
                  <a:path w="1289684" h="686435">
                    <a:moveTo>
                      <a:pt x="452907" y="585673"/>
                    </a:moveTo>
                    <a:lnTo>
                      <a:pt x="0" y="585673"/>
                    </a:lnTo>
                    <a:lnTo>
                      <a:pt x="0" y="590778"/>
                    </a:lnTo>
                    <a:lnTo>
                      <a:pt x="452907" y="590778"/>
                    </a:lnTo>
                    <a:lnTo>
                      <a:pt x="452907" y="585673"/>
                    </a:lnTo>
                    <a:close/>
                  </a:path>
                  <a:path w="1289684" h="686435">
                    <a:moveTo>
                      <a:pt x="452907" y="545769"/>
                    </a:moveTo>
                    <a:lnTo>
                      <a:pt x="0" y="545769"/>
                    </a:lnTo>
                    <a:lnTo>
                      <a:pt x="0" y="550862"/>
                    </a:lnTo>
                    <a:lnTo>
                      <a:pt x="452907" y="550862"/>
                    </a:lnTo>
                    <a:lnTo>
                      <a:pt x="452907" y="545769"/>
                    </a:lnTo>
                    <a:close/>
                  </a:path>
                  <a:path w="1289684" h="686435">
                    <a:moveTo>
                      <a:pt x="484670" y="0"/>
                    </a:moveTo>
                    <a:lnTo>
                      <a:pt x="0" y="0"/>
                    </a:lnTo>
                    <a:lnTo>
                      <a:pt x="0" y="455828"/>
                    </a:lnTo>
                    <a:lnTo>
                      <a:pt x="484670" y="455828"/>
                    </a:lnTo>
                    <a:lnTo>
                      <a:pt x="484670" y="0"/>
                    </a:lnTo>
                    <a:close/>
                  </a:path>
                  <a:path w="1289684" h="686435">
                    <a:moveTo>
                      <a:pt x="759993" y="681189"/>
                    </a:moveTo>
                    <a:lnTo>
                      <a:pt x="379666" y="681189"/>
                    </a:lnTo>
                    <a:lnTo>
                      <a:pt x="379666" y="686295"/>
                    </a:lnTo>
                    <a:lnTo>
                      <a:pt x="759993" y="686295"/>
                    </a:lnTo>
                    <a:lnTo>
                      <a:pt x="759993" y="681189"/>
                    </a:lnTo>
                    <a:close/>
                  </a:path>
                  <a:path w="1289684" h="686435">
                    <a:moveTo>
                      <a:pt x="759993" y="641273"/>
                    </a:moveTo>
                    <a:lnTo>
                      <a:pt x="379666" y="641273"/>
                    </a:lnTo>
                    <a:lnTo>
                      <a:pt x="379666" y="646379"/>
                    </a:lnTo>
                    <a:lnTo>
                      <a:pt x="759993" y="646379"/>
                    </a:lnTo>
                    <a:lnTo>
                      <a:pt x="759993" y="641273"/>
                    </a:lnTo>
                    <a:close/>
                  </a:path>
                  <a:path w="1289684" h="686435">
                    <a:moveTo>
                      <a:pt x="759993" y="585673"/>
                    </a:moveTo>
                    <a:lnTo>
                      <a:pt x="508139" y="585673"/>
                    </a:lnTo>
                    <a:lnTo>
                      <a:pt x="508139" y="590778"/>
                    </a:lnTo>
                    <a:lnTo>
                      <a:pt x="759993" y="590778"/>
                    </a:lnTo>
                    <a:lnTo>
                      <a:pt x="759993" y="585673"/>
                    </a:lnTo>
                    <a:close/>
                  </a:path>
                  <a:path w="1289684" h="686435">
                    <a:moveTo>
                      <a:pt x="759993" y="545769"/>
                    </a:moveTo>
                    <a:lnTo>
                      <a:pt x="508139" y="545769"/>
                    </a:lnTo>
                    <a:lnTo>
                      <a:pt x="508139" y="550862"/>
                    </a:lnTo>
                    <a:lnTo>
                      <a:pt x="759993" y="550862"/>
                    </a:lnTo>
                    <a:lnTo>
                      <a:pt x="759993" y="545769"/>
                    </a:lnTo>
                    <a:close/>
                  </a:path>
                  <a:path w="1289684" h="686435">
                    <a:moveTo>
                      <a:pt x="785698" y="239318"/>
                    </a:moveTo>
                    <a:lnTo>
                      <a:pt x="555485" y="239318"/>
                    </a:lnTo>
                    <a:lnTo>
                      <a:pt x="555485" y="455828"/>
                    </a:lnTo>
                    <a:lnTo>
                      <a:pt x="785698" y="455828"/>
                    </a:lnTo>
                    <a:lnTo>
                      <a:pt x="785698" y="239318"/>
                    </a:lnTo>
                    <a:close/>
                  </a:path>
                  <a:path w="1289684" h="686435">
                    <a:moveTo>
                      <a:pt x="785698" y="0"/>
                    </a:moveTo>
                    <a:lnTo>
                      <a:pt x="555485" y="0"/>
                    </a:lnTo>
                    <a:lnTo>
                      <a:pt x="555485" y="216509"/>
                    </a:lnTo>
                    <a:lnTo>
                      <a:pt x="785698" y="216509"/>
                    </a:lnTo>
                    <a:lnTo>
                      <a:pt x="785698" y="0"/>
                    </a:lnTo>
                    <a:close/>
                  </a:path>
                  <a:path w="1289684" h="686435">
                    <a:moveTo>
                      <a:pt x="1184719" y="450735"/>
                    </a:moveTo>
                    <a:lnTo>
                      <a:pt x="836447" y="450735"/>
                    </a:lnTo>
                    <a:lnTo>
                      <a:pt x="836447" y="455828"/>
                    </a:lnTo>
                    <a:lnTo>
                      <a:pt x="1184719" y="455828"/>
                    </a:lnTo>
                    <a:lnTo>
                      <a:pt x="1184719" y="450735"/>
                    </a:lnTo>
                    <a:close/>
                  </a:path>
                  <a:path w="1289684" h="686435">
                    <a:moveTo>
                      <a:pt x="1184719" y="211416"/>
                    </a:moveTo>
                    <a:lnTo>
                      <a:pt x="836447" y="211416"/>
                    </a:lnTo>
                    <a:lnTo>
                      <a:pt x="836447" y="216509"/>
                    </a:lnTo>
                    <a:lnTo>
                      <a:pt x="1184719" y="216509"/>
                    </a:lnTo>
                    <a:lnTo>
                      <a:pt x="1184719" y="211416"/>
                    </a:lnTo>
                    <a:close/>
                  </a:path>
                  <a:path w="1289684" h="686435">
                    <a:moveTo>
                      <a:pt x="1289342" y="681189"/>
                    </a:moveTo>
                    <a:lnTo>
                      <a:pt x="811034" y="681189"/>
                    </a:lnTo>
                    <a:lnTo>
                      <a:pt x="811034" y="686295"/>
                    </a:lnTo>
                    <a:lnTo>
                      <a:pt x="1289342" y="686295"/>
                    </a:lnTo>
                    <a:lnTo>
                      <a:pt x="1289342" y="681189"/>
                    </a:lnTo>
                    <a:close/>
                  </a:path>
                  <a:path w="1289684" h="686435">
                    <a:moveTo>
                      <a:pt x="1289342" y="641273"/>
                    </a:moveTo>
                    <a:lnTo>
                      <a:pt x="811034" y="641273"/>
                    </a:lnTo>
                    <a:lnTo>
                      <a:pt x="811034" y="646379"/>
                    </a:lnTo>
                    <a:lnTo>
                      <a:pt x="1289342" y="646379"/>
                    </a:lnTo>
                    <a:lnTo>
                      <a:pt x="1289342" y="641273"/>
                    </a:lnTo>
                    <a:close/>
                  </a:path>
                  <a:path w="1289684" h="686435">
                    <a:moveTo>
                      <a:pt x="1289342" y="585673"/>
                    </a:moveTo>
                    <a:lnTo>
                      <a:pt x="811034" y="585673"/>
                    </a:lnTo>
                    <a:lnTo>
                      <a:pt x="811034" y="590778"/>
                    </a:lnTo>
                    <a:lnTo>
                      <a:pt x="1289342" y="590778"/>
                    </a:lnTo>
                    <a:lnTo>
                      <a:pt x="1289342" y="585673"/>
                    </a:lnTo>
                    <a:close/>
                  </a:path>
                  <a:path w="1289684" h="686435">
                    <a:moveTo>
                      <a:pt x="1289342" y="545769"/>
                    </a:moveTo>
                    <a:lnTo>
                      <a:pt x="811034" y="545769"/>
                    </a:lnTo>
                    <a:lnTo>
                      <a:pt x="811034" y="550862"/>
                    </a:lnTo>
                    <a:lnTo>
                      <a:pt x="1289342" y="550862"/>
                    </a:lnTo>
                    <a:lnTo>
                      <a:pt x="1289342" y="545769"/>
                    </a:lnTo>
                    <a:close/>
                  </a:path>
                  <a:path w="1289684" h="686435">
                    <a:moveTo>
                      <a:pt x="1289342" y="410806"/>
                    </a:moveTo>
                    <a:lnTo>
                      <a:pt x="836434" y="410806"/>
                    </a:lnTo>
                    <a:lnTo>
                      <a:pt x="836434" y="415912"/>
                    </a:lnTo>
                    <a:lnTo>
                      <a:pt x="1289342" y="415912"/>
                    </a:lnTo>
                    <a:lnTo>
                      <a:pt x="1289342" y="410806"/>
                    </a:lnTo>
                    <a:close/>
                  </a:path>
                  <a:path w="1289684" h="686435">
                    <a:moveTo>
                      <a:pt x="1289342" y="370878"/>
                    </a:moveTo>
                    <a:lnTo>
                      <a:pt x="836434" y="370878"/>
                    </a:lnTo>
                    <a:lnTo>
                      <a:pt x="836434" y="375983"/>
                    </a:lnTo>
                    <a:lnTo>
                      <a:pt x="1289342" y="375983"/>
                    </a:lnTo>
                    <a:lnTo>
                      <a:pt x="1289342" y="370878"/>
                    </a:lnTo>
                    <a:close/>
                  </a:path>
                  <a:path w="1289684" h="686435">
                    <a:moveTo>
                      <a:pt x="1289342" y="171488"/>
                    </a:moveTo>
                    <a:lnTo>
                      <a:pt x="836434" y="171488"/>
                    </a:lnTo>
                    <a:lnTo>
                      <a:pt x="836434" y="176593"/>
                    </a:lnTo>
                    <a:lnTo>
                      <a:pt x="1289342" y="176593"/>
                    </a:lnTo>
                    <a:lnTo>
                      <a:pt x="1289342" y="171488"/>
                    </a:lnTo>
                    <a:close/>
                  </a:path>
                  <a:path w="1289684" h="686435">
                    <a:moveTo>
                      <a:pt x="1289342" y="131559"/>
                    </a:moveTo>
                    <a:lnTo>
                      <a:pt x="836434" y="131559"/>
                    </a:lnTo>
                    <a:lnTo>
                      <a:pt x="836434" y="136664"/>
                    </a:lnTo>
                    <a:lnTo>
                      <a:pt x="1289342" y="136664"/>
                    </a:lnTo>
                    <a:lnTo>
                      <a:pt x="1289342" y="131559"/>
                    </a:lnTo>
                    <a:close/>
                  </a:path>
                </a:pathLst>
              </a:custGeom>
              <a:solidFill>
                <a:srgbClr val="e1e0d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95" name="object 221"/>
              <p:cNvSpPr/>
              <p:nvPr/>
            </p:nvSpPr>
            <p:spPr>
              <a:xfrm>
                <a:off x="7966080" y="2553480"/>
                <a:ext cx="271080" cy="271080"/>
              </a:xfrm>
              <a:custGeom>
                <a:avLst/>
                <a:gdLst/>
                <a:ahLst/>
                <a:rect l="l" t="t" r="r" b="b"/>
                <a:pathLst>
                  <a:path w="316229" h="316230">
                    <a:moveTo>
                      <a:pt x="158089" y="0"/>
                    </a:moveTo>
                    <a:lnTo>
                      <a:pt x="108120" y="8059"/>
                    </a:lnTo>
                    <a:lnTo>
                      <a:pt x="64723" y="30501"/>
                    </a:lnTo>
                    <a:lnTo>
                      <a:pt x="30501" y="64723"/>
                    </a:lnTo>
                    <a:lnTo>
                      <a:pt x="8059" y="108120"/>
                    </a:lnTo>
                    <a:lnTo>
                      <a:pt x="0" y="158089"/>
                    </a:lnTo>
                    <a:lnTo>
                      <a:pt x="8059" y="208058"/>
                    </a:lnTo>
                    <a:lnTo>
                      <a:pt x="30501" y="251456"/>
                    </a:lnTo>
                    <a:lnTo>
                      <a:pt x="64723" y="285677"/>
                    </a:lnTo>
                    <a:lnTo>
                      <a:pt x="108120" y="308119"/>
                    </a:lnTo>
                    <a:lnTo>
                      <a:pt x="158089" y="316179"/>
                    </a:lnTo>
                    <a:lnTo>
                      <a:pt x="208058" y="308119"/>
                    </a:lnTo>
                    <a:lnTo>
                      <a:pt x="251456" y="285677"/>
                    </a:lnTo>
                    <a:lnTo>
                      <a:pt x="285677" y="251456"/>
                    </a:lnTo>
                    <a:lnTo>
                      <a:pt x="308119" y="208058"/>
                    </a:lnTo>
                    <a:lnTo>
                      <a:pt x="316179" y="158089"/>
                    </a:lnTo>
                    <a:lnTo>
                      <a:pt x="308119" y="108120"/>
                    </a:lnTo>
                    <a:lnTo>
                      <a:pt x="285677" y="64723"/>
                    </a:lnTo>
                    <a:lnTo>
                      <a:pt x="251456" y="30501"/>
                    </a:lnTo>
                    <a:lnTo>
                      <a:pt x="208058" y="8059"/>
                    </a:lnTo>
                    <a:lnTo>
                      <a:pt x="158089" y="0"/>
                    </a:lnTo>
                    <a:close/>
                  </a:path>
                </a:pathLst>
              </a:custGeom>
              <a:solidFill>
                <a:srgbClr val="793fa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96" name="object 222"/>
              <p:cNvSpPr/>
              <p:nvPr/>
            </p:nvSpPr>
            <p:spPr>
              <a:xfrm>
                <a:off x="7893720" y="2294280"/>
                <a:ext cx="270720" cy="455400"/>
              </a:xfrm>
              <a:custGeom>
                <a:avLst/>
                <a:gdLst/>
                <a:ahLst/>
                <a:rect l="l" t="t" r="r" b="b"/>
                <a:pathLst>
                  <a:path w="316229" h="530225">
                    <a:moveTo>
                      <a:pt x="19837" y="4445"/>
                    </a:moveTo>
                    <a:lnTo>
                      <a:pt x="15392" y="0"/>
                    </a:lnTo>
                    <a:lnTo>
                      <a:pt x="4445" y="0"/>
                    </a:lnTo>
                    <a:lnTo>
                      <a:pt x="0" y="4445"/>
                    </a:lnTo>
                    <a:lnTo>
                      <a:pt x="0" y="15392"/>
                    </a:lnTo>
                    <a:lnTo>
                      <a:pt x="4445" y="19837"/>
                    </a:lnTo>
                    <a:lnTo>
                      <a:pt x="15392" y="19837"/>
                    </a:lnTo>
                    <a:lnTo>
                      <a:pt x="19837" y="15392"/>
                    </a:lnTo>
                    <a:lnTo>
                      <a:pt x="19837" y="9918"/>
                    </a:lnTo>
                    <a:lnTo>
                      <a:pt x="19837" y="4445"/>
                    </a:lnTo>
                    <a:close/>
                  </a:path>
                  <a:path w="316229" h="530225">
                    <a:moveTo>
                      <a:pt x="69977" y="4445"/>
                    </a:moveTo>
                    <a:lnTo>
                      <a:pt x="65544" y="0"/>
                    </a:lnTo>
                    <a:lnTo>
                      <a:pt x="54584" y="0"/>
                    </a:lnTo>
                    <a:lnTo>
                      <a:pt x="50139" y="4445"/>
                    </a:lnTo>
                    <a:lnTo>
                      <a:pt x="50139" y="15392"/>
                    </a:lnTo>
                    <a:lnTo>
                      <a:pt x="54584" y="19837"/>
                    </a:lnTo>
                    <a:lnTo>
                      <a:pt x="65544" y="19837"/>
                    </a:lnTo>
                    <a:lnTo>
                      <a:pt x="69977" y="15392"/>
                    </a:lnTo>
                    <a:lnTo>
                      <a:pt x="69977" y="9918"/>
                    </a:lnTo>
                    <a:lnTo>
                      <a:pt x="69977" y="4445"/>
                    </a:lnTo>
                    <a:close/>
                  </a:path>
                  <a:path w="316229" h="530225">
                    <a:moveTo>
                      <a:pt x="120129" y="4445"/>
                    </a:moveTo>
                    <a:lnTo>
                      <a:pt x="115684" y="0"/>
                    </a:lnTo>
                    <a:lnTo>
                      <a:pt x="104736" y="0"/>
                    </a:lnTo>
                    <a:lnTo>
                      <a:pt x="100291" y="4445"/>
                    </a:lnTo>
                    <a:lnTo>
                      <a:pt x="100291" y="15392"/>
                    </a:lnTo>
                    <a:lnTo>
                      <a:pt x="104736" y="19837"/>
                    </a:lnTo>
                    <a:lnTo>
                      <a:pt x="115684" y="19837"/>
                    </a:lnTo>
                    <a:lnTo>
                      <a:pt x="120129" y="15392"/>
                    </a:lnTo>
                    <a:lnTo>
                      <a:pt x="120129" y="9918"/>
                    </a:lnTo>
                    <a:lnTo>
                      <a:pt x="120129" y="4445"/>
                    </a:lnTo>
                    <a:close/>
                  </a:path>
                  <a:path w="316229" h="530225">
                    <a:moveTo>
                      <a:pt x="315760" y="462292"/>
                    </a:moveTo>
                    <a:lnTo>
                      <a:pt x="198221" y="394436"/>
                    </a:lnTo>
                    <a:lnTo>
                      <a:pt x="198221" y="530148"/>
                    </a:lnTo>
                    <a:lnTo>
                      <a:pt x="315760" y="462292"/>
                    </a:lnTo>
                    <a:close/>
                  </a:path>
                </a:pathLst>
              </a:custGeom>
              <a:solidFill>
                <a:srgbClr val="f3f1f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297" name="object 223"/>
            <p:cNvSpPr/>
            <p:nvPr/>
          </p:nvSpPr>
          <p:spPr>
            <a:xfrm>
              <a:off x="9099720" y="2647080"/>
              <a:ext cx="121680" cy="25200"/>
            </a:xfrm>
            <a:custGeom>
              <a:avLst/>
              <a:gdLst/>
              <a:ahLst/>
              <a:rect l="l" t="t" r="r" b="b"/>
              <a:pathLst>
                <a:path w="142875" h="30480">
                  <a:moveTo>
                    <a:pt x="142671" y="6731"/>
                  </a:moveTo>
                  <a:lnTo>
                    <a:pt x="135940" y="0"/>
                  </a:lnTo>
                  <a:lnTo>
                    <a:pt x="133959" y="0"/>
                  </a:lnTo>
                  <a:lnTo>
                    <a:pt x="133959" y="11531"/>
                  </a:lnTo>
                  <a:lnTo>
                    <a:pt x="133959" y="18465"/>
                  </a:lnTo>
                  <a:lnTo>
                    <a:pt x="131140" y="21297"/>
                  </a:lnTo>
                  <a:lnTo>
                    <a:pt x="124206" y="21297"/>
                  </a:lnTo>
                  <a:lnTo>
                    <a:pt x="121373" y="18465"/>
                  </a:lnTo>
                  <a:lnTo>
                    <a:pt x="121373" y="11531"/>
                  </a:lnTo>
                  <a:lnTo>
                    <a:pt x="124206" y="8712"/>
                  </a:lnTo>
                  <a:lnTo>
                    <a:pt x="131140" y="8712"/>
                  </a:lnTo>
                  <a:lnTo>
                    <a:pt x="133959" y="11531"/>
                  </a:lnTo>
                  <a:lnTo>
                    <a:pt x="133959" y="0"/>
                  </a:lnTo>
                  <a:lnTo>
                    <a:pt x="119405" y="0"/>
                  </a:lnTo>
                  <a:lnTo>
                    <a:pt x="112674" y="6731"/>
                  </a:lnTo>
                  <a:lnTo>
                    <a:pt x="112674" y="10629"/>
                  </a:lnTo>
                  <a:lnTo>
                    <a:pt x="0" y="10629"/>
                  </a:lnTo>
                  <a:lnTo>
                    <a:pt x="0" y="19342"/>
                  </a:lnTo>
                  <a:lnTo>
                    <a:pt x="112674" y="19342"/>
                  </a:lnTo>
                  <a:lnTo>
                    <a:pt x="112674" y="23279"/>
                  </a:lnTo>
                  <a:lnTo>
                    <a:pt x="119405" y="30010"/>
                  </a:lnTo>
                  <a:lnTo>
                    <a:pt x="135940" y="30010"/>
                  </a:lnTo>
                  <a:lnTo>
                    <a:pt x="142671" y="23279"/>
                  </a:lnTo>
                  <a:lnTo>
                    <a:pt x="142671" y="21297"/>
                  </a:lnTo>
                  <a:lnTo>
                    <a:pt x="142671" y="8712"/>
                  </a:lnTo>
                  <a:lnTo>
                    <a:pt x="142671" y="673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8" name="object 224"/>
            <p:cNvSpPr/>
            <p:nvPr/>
          </p:nvSpPr>
          <p:spPr>
            <a:xfrm>
              <a:off x="10082520" y="2647080"/>
              <a:ext cx="328680" cy="25200"/>
            </a:xfrm>
            <a:custGeom>
              <a:avLst/>
              <a:gdLst/>
              <a:ahLst/>
              <a:rect l="l" t="t" r="r" b="b"/>
              <a:pathLst>
                <a:path w="383540" h="30480">
                  <a:moveTo>
                    <a:pt x="383133" y="6731"/>
                  </a:moveTo>
                  <a:lnTo>
                    <a:pt x="376415" y="0"/>
                  </a:lnTo>
                  <a:lnTo>
                    <a:pt x="374434" y="0"/>
                  </a:lnTo>
                  <a:lnTo>
                    <a:pt x="374434" y="11531"/>
                  </a:lnTo>
                  <a:lnTo>
                    <a:pt x="374434" y="18465"/>
                  </a:lnTo>
                  <a:lnTo>
                    <a:pt x="371602" y="21297"/>
                  </a:lnTo>
                  <a:lnTo>
                    <a:pt x="364667" y="21297"/>
                  </a:lnTo>
                  <a:lnTo>
                    <a:pt x="361848" y="18465"/>
                  </a:lnTo>
                  <a:lnTo>
                    <a:pt x="361848" y="11531"/>
                  </a:lnTo>
                  <a:lnTo>
                    <a:pt x="364667" y="8712"/>
                  </a:lnTo>
                  <a:lnTo>
                    <a:pt x="371602" y="8712"/>
                  </a:lnTo>
                  <a:lnTo>
                    <a:pt x="374434" y="11531"/>
                  </a:lnTo>
                  <a:lnTo>
                    <a:pt x="374434" y="0"/>
                  </a:lnTo>
                  <a:lnTo>
                    <a:pt x="359854" y="0"/>
                  </a:lnTo>
                  <a:lnTo>
                    <a:pt x="353123" y="6731"/>
                  </a:lnTo>
                  <a:lnTo>
                    <a:pt x="353123" y="10655"/>
                  </a:lnTo>
                  <a:lnTo>
                    <a:pt x="0" y="10655"/>
                  </a:lnTo>
                  <a:lnTo>
                    <a:pt x="0" y="19354"/>
                  </a:lnTo>
                  <a:lnTo>
                    <a:pt x="353123" y="19354"/>
                  </a:lnTo>
                  <a:lnTo>
                    <a:pt x="353123" y="23279"/>
                  </a:lnTo>
                  <a:lnTo>
                    <a:pt x="359854" y="30010"/>
                  </a:lnTo>
                  <a:lnTo>
                    <a:pt x="376415" y="30010"/>
                  </a:lnTo>
                  <a:lnTo>
                    <a:pt x="383133" y="23279"/>
                  </a:lnTo>
                  <a:lnTo>
                    <a:pt x="383133" y="21297"/>
                  </a:lnTo>
                  <a:lnTo>
                    <a:pt x="383133" y="8712"/>
                  </a:lnTo>
                  <a:lnTo>
                    <a:pt x="383133" y="673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299" name="object 225"/>
            <p:cNvGrpSpPr/>
            <p:nvPr/>
          </p:nvGrpSpPr>
          <p:grpSpPr>
            <a:xfrm>
              <a:off x="7702560" y="2292840"/>
              <a:ext cx="3507120" cy="3542040"/>
              <a:chOff x="7702560" y="2292840"/>
              <a:chExt cx="3507120" cy="3542040"/>
            </a:xfrm>
          </p:grpSpPr>
          <p:sp>
            <p:nvSpPr>
              <p:cNvPr id="300" name="object 226"/>
              <p:cNvSpPr/>
              <p:nvPr/>
            </p:nvSpPr>
            <p:spPr>
              <a:xfrm>
                <a:off x="7702560" y="3530160"/>
                <a:ext cx="3389040" cy="2298960"/>
              </a:xfrm>
              <a:custGeom>
                <a:avLst/>
                <a:gdLst/>
                <a:ahLst/>
                <a:rect l="l" t="t" r="r" b="b"/>
                <a:pathLst>
                  <a:path w="3935095" h="2670175">
                    <a:moveTo>
                      <a:pt x="960932" y="687654"/>
                    </a:moveTo>
                    <a:lnTo>
                      <a:pt x="945070" y="644817"/>
                    </a:lnTo>
                    <a:lnTo>
                      <a:pt x="915682" y="612711"/>
                    </a:lnTo>
                    <a:lnTo>
                      <a:pt x="875182" y="599274"/>
                    </a:lnTo>
                    <a:lnTo>
                      <a:pt x="844410" y="604151"/>
                    </a:lnTo>
                    <a:lnTo>
                      <a:pt x="791591" y="639864"/>
                    </a:lnTo>
                    <a:lnTo>
                      <a:pt x="741489" y="703567"/>
                    </a:lnTo>
                    <a:lnTo>
                      <a:pt x="716495" y="745007"/>
                    </a:lnTo>
                    <a:lnTo>
                      <a:pt x="695020" y="788390"/>
                    </a:lnTo>
                    <a:lnTo>
                      <a:pt x="677164" y="833399"/>
                    </a:lnTo>
                    <a:lnTo>
                      <a:pt x="663016" y="879716"/>
                    </a:lnTo>
                    <a:lnTo>
                      <a:pt x="652665" y="927023"/>
                    </a:lnTo>
                    <a:lnTo>
                      <a:pt x="646201" y="975004"/>
                    </a:lnTo>
                    <a:lnTo>
                      <a:pt x="643699" y="1023340"/>
                    </a:lnTo>
                    <a:lnTo>
                      <a:pt x="645274" y="1071714"/>
                    </a:lnTo>
                    <a:lnTo>
                      <a:pt x="631342" y="1112088"/>
                    </a:lnTo>
                    <a:lnTo>
                      <a:pt x="613308" y="1168285"/>
                    </a:lnTo>
                    <a:lnTo>
                      <a:pt x="598195" y="1220241"/>
                    </a:lnTo>
                    <a:lnTo>
                      <a:pt x="586105" y="1266342"/>
                    </a:lnTo>
                    <a:lnTo>
                      <a:pt x="577138" y="1305013"/>
                    </a:lnTo>
                    <a:lnTo>
                      <a:pt x="578726" y="1221232"/>
                    </a:lnTo>
                    <a:lnTo>
                      <a:pt x="578942" y="1172019"/>
                    </a:lnTo>
                    <a:lnTo>
                      <a:pt x="578764" y="1121054"/>
                    </a:lnTo>
                    <a:lnTo>
                      <a:pt x="578154" y="1068514"/>
                    </a:lnTo>
                    <a:lnTo>
                      <a:pt x="577062" y="1014577"/>
                    </a:lnTo>
                    <a:lnTo>
                      <a:pt x="575449" y="959434"/>
                    </a:lnTo>
                    <a:lnTo>
                      <a:pt x="573163" y="904316"/>
                    </a:lnTo>
                    <a:lnTo>
                      <a:pt x="570445" y="850442"/>
                    </a:lnTo>
                    <a:lnTo>
                      <a:pt x="567347" y="797991"/>
                    </a:lnTo>
                    <a:lnTo>
                      <a:pt x="563918" y="747153"/>
                    </a:lnTo>
                    <a:lnTo>
                      <a:pt x="557847" y="670166"/>
                    </a:lnTo>
                    <a:lnTo>
                      <a:pt x="570509" y="620229"/>
                    </a:lnTo>
                    <a:lnTo>
                      <a:pt x="581380" y="569874"/>
                    </a:lnTo>
                    <a:lnTo>
                      <a:pt x="590435" y="519150"/>
                    </a:lnTo>
                    <a:lnTo>
                      <a:pt x="597674" y="468147"/>
                    </a:lnTo>
                    <a:lnTo>
                      <a:pt x="603084" y="416915"/>
                    </a:lnTo>
                    <a:lnTo>
                      <a:pt x="606653" y="365531"/>
                    </a:lnTo>
                    <a:lnTo>
                      <a:pt x="608368" y="314045"/>
                    </a:lnTo>
                    <a:lnTo>
                      <a:pt x="608241" y="262521"/>
                    </a:lnTo>
                    <a:lnTo>
                      <a:pt x="606234" y="211048"/>
                    </a:lnTo>
                    <a:lnTo>
                      <a:pt x="600633" y="159867"/>
                    </a:lnTo>
                    <a:lnTo>
                      <a:pt x="588467" y="109181"/>
                    </a:lnTo>
                    <a:lnTo>
                      <a:pt x="568121" y="63385"/>
                    </a:lnTo>
                    <a:lnTo>
                      <a:pt x="537946" y="26860"/>
                    </a:lnTo>
                    <a:lnTo>
                      <a:pt x="496328" y="4013"/>
                    </a:lnTo>
                    <a:lnTo>
                      <a:pt x="454228" y="0"/>
                    </a:lnTo>
                    <a:lnTo>
                      <a:pt x="413562" y="11366"/>
                    </a:lnTo>
                    <a:lnTo>
                      <a:pt x="377063" y="35077"/>
                    </a:lnTo>
                    <a:lnTo>
                      <a:pt x="347446" y="68097"/>
                    </a:lnTo>
                    <a:lnTo>
                      <a:pt x="327456" y="107365"/>
                    </a:lnTo>
                    <a:lnTo>
                      <a:pt x="316433" y="160223"/>
                    </a:lnTo>
                    <a:lnTo>
                      <a:pt x="317068" y="214477"/>
                    </a:lnTo>
                    <a:lnTo>
                      <a:pt x="326339" y="268820"/>
                    </a:lnTo>
                    <a:lnTo>
                      <a:pt x="341274" y="321957"/>
                    </a:lnTo>
                    <a:lnTo>
                      <a:pt x="358902" y="372503"/>
                    </a:lnTo>
                    <a:lnTo>
                      <a:pt x="378968" y="422122"/>
                    </a:lnTo>
                    <a:lnTo>
                      <a:pt x="401408" y="470700"/>
                    </a:lnTo>
                    <a:lnTo>
                      <a:pt x="426173" y="518160"/>
                    </a:lnTo>
                    <a:lnTo>
                      <a:pt x="453186" y="564362"/>
                    </a:lnTo>
                    <a:lnTo>
                      <a:pt x="482396" y="609206"/>
                    </a:lnTo>
                    <a:lnTo>
                      <a:pt x="513727" y="652602"/>
                    </a:lnTo>
                    <a:lnTo>
                      <a:pt x="547141" y="694410"/>
                    </a:lnTo>
                    <a:lnTo>
                      <a:pt x="547954" y="704710"/>
                    </a:lnTo>
                    <a:lnTo>
                      <a:pt x="544322" y="716889"/>
                    </a:lnTo>
                    <a:lnTo>
                      <a:pt x="548106" y="706805"/>
                    </a:lnTo>
                    <a:lnTo>
                      <a:pt x="551548" y="754481"/>
                    </a:lnTo>
                    <a:lnTo>
                      <a:pt x="554774" y="803770"/>
                    </a:lnTo>
                    <a:lnTo>
                      <a:pt x="557720" y="854532"/>
                    </a:lnTo>
                    <a:lnTo>
                      <a:pt x="560324" y="906627"/>
                    </a:lnTo>
                    <a:lnTo>
                      <a:pt x="562521" y="959891"/>
                    </a:lnTo>
                    <a:lnTo>
                      <a:pt x="564134" y="1014920"/>
                    </a:lnTo>
                    <a:lnTo>
                      <a:pt x="565226" y="1068730"/>
                    </a:lnTo>
                    <a:lnTo>
                      <a:pt x="565873" y="1121156"/>
                    </a:lnTo>
                    <a:lnTo>
                      <a:pt x="566102" y="1172006"/>
                    </a:lnTo>
                    <a:lnTo>
                      <a:pt x="565124" y="1283258"/>
                    </a:lnTo>
                    <a:lnTo>
                      <a:pt x="560679" y="1257871"/>
                    </a:lnTo>
                    <a:lnTo>
                      <a:pt x="555015" y="1229067"/>
                    </a:lnTo>
                    <a:lnTo>
                      <a:pt x="545122" y="1185202"/>
                    </a:lnTo>
                    <a:lnTo>
                      <a:pt x="522211" y="1101864"/>
                    </a:lnTo>
                    <a:lnTo>
                      <a:pt x="497547" y="1028280"/>
                    </a:lnTo>
                    <a:lnTo>
                      <a:pt x="483184" y="989825"/>
                    </a:lnTo>
                    <a:lnTo>
                      <a:pt x="467423" y="950582"/>
                    </a:lnTo>
                    <a:lnTo>
                      <a:pt x="445846" y="901890"/>
                    </a:lnTo>
                    <a:lnTo>
                      <a:pt x="423672" y="855738"/>
                    </a:lnTo>
                    <a:lnTo>
                      <a:pt x="415531" y="808596"/>
                    </a:lnTo>
                    <a:lnTo>
                      <a:pt x="405765" y="761758"/>
                    </a:lnTo>
                    <a:lnTo>
                      <a:pt x="394398" y="715289"/>
                    </a:lnTo>
                    <a:lnTo>
                      <a:pt x="381431" y="669239"/>
                    </a:lnTo>
                    <a:lnTo>
                      <a:pt x="366877" y="623658"/>
                    </a:lnTo>
                    <a:lnTo>
                      <a:pt x="350774" y="578612"/>
                    </a:lnTo>
                    <a:lnTo>
                      <a:pt x="333108" y="534162"/>
                    </a:lnTo>
                    <a:lnTo>
                      <a:pt x="313918" y="490334"/>
                    </a:lnTo>
                    <a:lnTo>
                      <a:pt x="293217" y="447205"/>
                    </a:lnTo>
                    <a:lnTo>
                      <a:pt x="274599" y="412178"/>
                    </a:lnTo>
                    <a:lnTo>
                      <a:pt x="253453" y="378637"/>
                    </a:lnTo>
                    <a:lnTo>
                      <a:pt x="228752" y="348132"/>
                    </a:lnTo>
                    <a:lnTo>
                      <a:pt x="199453" y="322173"/>
                    </a:lnTo>
                    <a:lnTo>
                      <a:pt x="164579" y="303098"/>
                    </a:lnTo>
                    <a:lnTo>
                      <a:pt x="126085" y="293382"/>
                    </a:lnTo>
                    <a:lnTo>
                      <a:pt x="87299" y="294855"/>
                    </a:lnTo>
                    <a:lnTo>
                      <a:pt x="51612" y="309321"/>
                    </a:lnTo>
                    <a:lnTo>
                      <a:pt x="11518" y="358114"/>
                    </a:lnTo>
                    <a:lnTo>
                      <a:pt x="0" y="421513"/>
                    </a:lnTo>
                    <a:lnTo>
                      <a:pt x="4495" y="453301"/>
                    </a:lnTo>
                    <a:lnTo>
                      <a:pt x="28130" y="513257"/>
                    </a:lnTo>
                    <a:lnTo>
                      <a:pt x="73418" y="578764"/>
                    </a:lnTo>
                    <a:lnTo>
                      <a:pt x="105029" y="613689"/>
                    </a:lnTo>
                    <a:lnTo>
                      <a:pt x="139230" y="646290"/>
                    </a:lnTo>
                    <a:lnTo>
                      <a:pt x="175361" y="677176"/>
                    </a:lnTo>
                    <a:lnTo>
                      <a:pt x="212788" y="706920"/>
                    </a:lnTo>
                    <a:lnTo>
                      <a:pt x="288912" y="765352"/>
                    </a:lnTo>
                    <a:lnTo>
                      <a:pt x="326313" y="795235"/>
                    </a:lnTo>
                    <a:lnTo>
                      <a:pt x="362419" y="826325"/>
                    </a:lnTo>
                    <a:lnTo>
                      <a:pt x="396557" y="859231"/>
                    </a:lnTo>
                    <a:lnTo>
                      <a:pt x="428117" y="894537"/>
                    </a:lnTo>
                    <a:lnTo>
                      <a:pt x="429729" y="898880"/>
                    </a:lnTo>
                    <a:lnTo>
                      <a:pt x="430606" y="899795"/>
                    </a:lnTo>
                    <a:lnTo>
                      <a:pt x="455498" y="955598"/>
                    </a:lnTo>
                    <a:lnTo>
                      <a:pt x="471131" y="994524"/>
                    </a:lnTo>
                    <a:lnTo>
                      <a:pt x="485394" y="1032675"/>
                    </a:lnTo>
                    <a:lnTo>
                      <a:pt x="498335" y="1069784"/>
                    </a:lnTo>
                    <a:lnTo>
                      <a:pt x="520255" y="1139990"/>
                    </a:lnTo>
                    <a:lnTo>
                      <a:pt x="533412" y="1188135"/>
                    </a:lnTo>
                    <a:lnTo>
                      <a:pt x="543966" y="1231519"/>
                    </a:lnTo>
                    <a:lnTo>
                      <a:pt x="564248" y="1325753"/>
                    </a:lnTo>
                    <a:lnTo>
                      <a:pt x="561771" y="1409039"/>
                    </a:lnTo>
                    <a:lnTo>
                      <a:pt x="554380" y="1578165"/>
                    </a:lnTo>
                    <a:lnTo>
                      <a:pt x="514235" y="1578254"/>
                    </a:lnTo>
                    <a:lnTo>
                      <a:pt x="510679" y="1556372"/>
                    </a:lnTo>
                    <a:lnTo>
                      <a:pt x="506095" y="1532204"/>
                    </a:lnTo>
                    <a:lnTo>
                      <a:pt x="500430" y="1506067"/>
                    </a:lnTo>
                    <a:lnTo>
                      <a:pt x="493649" y="1478292"/>
                    </a:lnTo>
                    <a:lnTo>
                      <a:pt x="494690" y="1430401"/>
                    </a:lnTo>
                    <a:lnTo>
                      <a:pt x="493293" y="1382534"/>
                    </a:lnTo>
                    <a:lnTo>
                      <a:pt x="489445" y="1334782"/>
                    </a:lnTo>
                    <a:lnTo>
                      <a:pt x="483171" y="1287297"/>
                    </a:lnTo>
                    <a:lnTo>
                      <a:pt x="474510" y="1240193"/>
                    </a:lnTo>
                    <a:lnTo>
                      <a:pt x="463473" y="1193584"/>
                    </a:lnTo>
                    <a:lnTo>
                      <a:pt x="450088" y="1147597"/>
                    </a:lnTo>
                    <a:lnTo>
                      <a:pt x="434365" y="1102347"/>
                    </a:lnTo>
                    <a:lnTo>
                      <a:pt x="416331" y="1057973"/>
                    </a:lnTo>
                    <a:lnTo>
                      <a:pt x="392722" y="1014285"/>
                    </a:lnTo>
                    <a:lnTo>
                      <a:pt x="361010" y="976261"/>
                    </a:lnTo>
                    <a:lnTo>
                      <a:pt x="322478" y="952030"/>
                    </a:lnTo>
                    <a:lnTo>
                      <a:pt x="278409" y="949718"/>
                    </a:lnTo>
                    <a:lnTo>
                      <a:pt x="248069" y="965212"/>
                    </a:lnTo>
                    <a:lnTo>
                      <a:pt x="226174" y="991882"/>
                    </a:lnTo>
                    <a:lnTo>
                      <a:pt x="213067" y="1025296"/>
                    </a:lnTo>
                    <a:lnTo>
                      <a:pt x="209092" y="1061034"/>
                    </a:lnTo>
                    <a:lnTo>
                      <a:pt x="215493" y="1106741"/>
                    </a:lnTo>
                    <a:lnTo>
                      <a:pt x="231178" y="1150124"/>
                    </a:lnTo>
                    <a:lnTo>
                      <a:pt x="253682" y="1191399"/>
                    </a:lnTo>
                    <a:lnTo>
                      <a:pt x="280555" y="1230782"/>
                    </a:lnTo>
                    <a:lnTo>
                      <a:pt x="309359" y="1268514"/>
                    </a:lnTo>
                    <a:lnTo>
                      <a:pt x="476694" y="1482344"/>
                    </a:lnTo>
                    <a:lnTo>
                      <a:pt x="481584" y="1483207"/>
                    </a:lnTo>
                    <a:lnTo>
                      <a:pt x="488111" y="1509547"/>
                    </a:lnTo>
                    <a:lnTo>
                      <a:pt x="493737" y="1534363"/>
                    </a:lnTo>
                    <a:lnTo>
                      <a:pt x="498538" y="1557362"/>
                    </a:lnTo>
                    <a:lnTo>
                      <a:pt x="502627" y="1578254"/>
                    </a:lnTo>
                    <a:lnTo>
                      <a:pt x="217170" y="1578254"/>
                    </a:lnTo>
                    <a:lnTo>
                      <a:pt x="341185" y="2669921"/>
                    </a:lnTo>
                    <a:lnTo>
                      <a:pt x="772909" y="2669921"/>
                    </a:lnTo>
                    <a:lnTo>
                      <a:pt x="896912" y="1578254"/>
                    </a:lnTo>
                    <a:lnTo>
                      <a:pt x="561886" y="1578254"/>
                    </a:lnTo>
                    <a:lnTo>
                      <a:pt x="564502" y="1550225"/>
                    </a:lnTo>
                    <a:lnTo>
                      <a:pt x="569671" y="1478267"/>
                    </a:lnTo>
                    <a:lnTo>
                      <a:pt x="572096" y="1434922"/>
                    </a:lnTo>
                    <a:lnTo>
                      <a:pt x="575056" y="1370774"/>
                    </a:lnTo>
                    <a:lnTo>
                      <a:pt x="575881" y="1347812"/>
                    </a:lnTo>
                    <a:lnTo>
                      <a:pt x="583552" y="1321371"/>
                    </a:lnTo>
                    <a:lnTo>
                      <a:pt x="607364" y="1234211"/>
                    </a:lnTo>
                    <a:lnTo>
                      <a:pt x="623836" y="1177950"/>
                    </a:lnTo>
                    <a:lnTo>
                      <a:pt x="649478" y="1098892"/>
                    </a:lnTo>
                    <a:lnTo>
                      <a:pt x="862444" y="882091"/>
                    </a:lnTo>
                    <a:lnTo>
                      <a:pt x="893991" y="849007"/>
                    </a:lnTo>
                    <a:lnTo>
                      <a:pt x="923048" y="813739"/>
                    </a:lnTo>
                    <a:lnTo>
                      <a:pt x="946404" y="775449"/>
                    </a:lnTo>
                    <a:lnTo>
                      <a:pt x="960831" y="733285"/>
                    </a:lnTo>
                    <a:lnTo>
                      <a:pt x="960932" y="687654"/>
                    </a:lnTo>
                    <a:close/>
                  </a:path>
                  <a:path w="3935095" h="2670175">
                    <a:moveTo>
                      <a:pt x="3934701" y="127838"/>
                    </a:moveTo>
                    <a:lnTo>
                      <a:pt x="3594176" y="56159"/>
                    </a:lnTo>
                    <a:lnTo>
                      <a:pt x="2589961" y="56159"/>
                    </a:lnTo>
                    <a:lnTo>
                      <a:pt x="2589961" y="2669921"/>
                    </a:lnTo>
                    <a:lnTo>
                      <a:pt x="3594176" y="2669921"/>
                    </a:lnTo>
                    <a:lnTo>
                      <a:pt x="3934701" y="2669921"/>
                    </a:lnTo>
                    <a:lnTo>
                      <a:pt x="3934701" y="127838"/>
                    </a:lnTo>
                    <a:close/>
                  </a:path>
                </a:pathLst>
              </a:custGeom>
              <a:solidFill>
                <a:srgbClr val="e1e0d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01" name="object 227"/>
              <p:cNvSpPr/>
              <p:nvPr/>
            </p:nvSpPr>
            <p:spPr>
              <a:xfrm>
                <a:off x="8415720" y="3540600"/>
                <a:ext cx="671040" cy="243000"/>
              </a:xfrm>
              <a:custGeom>
                <a:avLst/>
                <a:gdLst/>
                <a:ahLst/>
                <a:rect l="l" t="t" r="r" b="b"/>
                <a:pathLst>
                  <a:path w="780415" h="283845">
                    <a:moveTo>
                      <a:pt x="8712" y="0"/>
                    </a:moveTo>
                    <a:lnTo>
                      <a:pt x="0" y="0"/>
                    </a:lnTo>
                    <a:lnTo>
                      <a:pt x="0" y="281622"/>
                    </a:lnTo>
                    <a:lnTo>
                      <a:pt x="1955" y="283578"/>
                    </a:lnTo>
                    <a:lnTo>
                      <a:pt x="780021" y="283578"/>
                    </a:lnTo>
                    <a:lnTo>
                      <a:pt x="780021" y="274866"/>
                    </a:lnTo>
                    <a:lnTo>
                      <a:pt x="8712" y="274866"/>
                    </a:lnTo>
                    <a:lnTo>
                      <a:pt x="8712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02" name="object 228"/>
              <p:cNvSpPr/>
              <p:nvPr/>
            </p:nvSpPr>
            <p:spPr>
              <a:xfrm>
                <a:off x="8669520" y="3962520"/>
                <a:ext cx="184320" cy="248760"/>
              </a:xfrm>
              <a:custGeom>
                <a:avLst/>
                <a:gdLst/>
                <a:ahLst/>
                <a:rect l="l" t="t" r="r" b="b"/>
                <a:pathLst>
                  <a:path w="215265" h="290195">
                    <a:moveTo>
                      <a:pt x="214680" y="0"/>
                    </a:moveTo>
                    <a:lnTo>
                      <a:pt x="0" y="0"/>
                    </a:lnTo>
                    <a:lnTo>
                      <a:pt x="12776" y="289661"/>
                    </a:lnTo>
                    <a:lnTo>
                      <a:pt x="201904" y="289661"/>
                    </a:lnTo>
                    <a:lnTo>
                      <a:pt x="214680" y="0"/>
                    </a:lnTo>
                    <a:close/>
                  </a:path>
                </a:pathLst>
              </a:custGeom>
              <a:solidFill>
                <a:srgbClr val="533a8e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pic>
            <p:nvPicPr>
              <p:cNvPr id="303" name="object 229" descr=""/>
              <p:cNvPicPr/>
              <p:nvPr/>
            </p:nvPicPr>
            <p:blipFill>
              <a:blip r:embed="rId3"/>
              <a:stretch/>
            </p:blipFill>
            <p:spPr>
              <a:xfrm>
                <a:off x="8800560" y="4006800"/>
                <a:ext cx="95760" cy="159480"/>
              </a:xfrm>
              <a:prstGeom prst="rect">
                <a:avLst/>
              </a:prstGeom>
              <a:ln w="0">
                <a:noFill/>
              </a:ln>
            </p:spPr>
          </p:pic>
          <p:sp>
            <p:nvSpPr>
              <p:cNvPr id="304" name="object 230"/>
              <p:cNvSpPr/>
              <p:nvPr/>
            </p:nvSpPr>
            <p:spPr>
              <a:xfrm>
                <a:off x="8710560" y="3287160"/>
                <a:ext cx="1053000" cy="756720"/>
              </a:xfrm>
              <a:custGeom>
                <a:avLst/>
                <a:gdLst/>
                <a:ahLst/>
                <a:rect l="l" t="t" r="r" b="b"/>
                <a:pathLst>
                  <a:path w="1223645" h="880110">
                    <a:moveTo>
                      <a:pt x="1165517" y="0"/>
                    </a:moveTo>
                    <a:lnTo>
                      <a:pt x="9677" y="0"/>
                    </a:lnTo>
                    <a:lnTo>
                      <a:pt x="0" y="9677"/>
                    </a:lnTo>
                    <a:lnTo>
                      <a:pt x="10833" y="17437"/>
                    </a:lnTo>
                    <a:lnTo>
                      <a:pt x="67208" y="870331"/>
                    </a:lnTo>
                    <a:lnTo>
                      <a:pt x="1199883" y="870331"/>
                    </a:lnTo>
                    <a:lnTo>
                      <a:pt x="1213370" y="880008"/>
                    </a:lnTo>
                    <a:lnTo>
                      <a:pt x="1223048" y="870331"/>
                    </a:lnTo>
                    <a:lnTo>
                      <a:pt x="1165517" y="0"/>
                    </a:lnTo>
                    <a:close/>
                  </a:path>
                </a:pathLst>
              </a:custGeom>
              <a:solidFill>
                <a:srgbClr val="e1e0d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05" name="object 231"/>
              <p:cNvSpPr/>
              <p:nvPr/>
            </p:nvSpPr>
            <p:spPr>
              <a:xfrm>
                <a:off x="9676440" y="3279600"/>
                <a:ext cx="363600" cy="902880"/>
              </a:xfrm>
              <a:custGeom>
                <a:avLst/>
                <a:gdLst/>
                <a:ahLst/>
                <a:rect l="l" t="t" r="r" b="b"/>
                <a:pathLst>
                  <a:path w="423545" h="1049654">
                    <a:moveTo>
                      <a:pt x="422998" y="0"/>
                    </a:moveTo>
                    <a:lnTo>
                      <a:pt x="350531" y="66928"/>
                    </a:lnTo>
                    <a:lnTo>
                      <a:pt x="305034" y="178242"/>
                    </a:lnTo>
                    <a:lnTo>
                      <a:pt x="267300" y="414046"/>
                    </a:lnTo>
                    <a:lnTo>
                      <a:pt x="218122" y="854443"/>
                    </a:lnTo>
                    <a:lnTo>
                      <a:pt x="0" y="976248"/>
                    </a:lnTo>
                    <a:lnTo>
                      <a:pt x="0" y="1049604"/>
                    </a:lnTo>
                    <a:lnTo>
                      <a:pt x="106603" y="1028260"/>
                    </a:lnTo>
                    <a:lnTo>
                      <a:pt x="193332" y="1003096"/>
                    </a:lnTo>
                    <a:lnTo>
                      <a:pt x="251638" y="982124"/>
                    </a:lnTo>
                    <a:lnTo>
                      <a:pt x="272973" y="973353"/>
                    </a:lnTo>
                    <a:lnTo>
                      <a:pt x="422998" y="0"/>
                    </a:lnTo>
                    <a:close/>
                  </a:path>
                </a:pathLst>
              </a:custGeom>
              <a:solidFill>
                <a:srgbClr val="009aa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06" name="object 232"/>
              <p:cNvSpPr/>
              <p:nvPr/>
            </p:nvSpPr>
            <p:spPr>
              <a:xfrm>
                <a:off x="9551520" y="4751280"/>
                <a:ext cx="214560" cy="1080360"/>
              </a:xfrm>
              <a:custGeom>
                <a:avLst/>
                <a:gdLst/>
                <a:ahLst/>
                <a:rect l="l" t="t" r="r" b="b"/>
                <a:pathLst>
                  <a:path w="250825" h="1255395">
                    <a:moveTo>
                      <a:pt x="250558" y="0"/>
                    </a:moveTo>
                    <a:lnTo>
                      <a:pt x="190525" y="0"/>
                    </a:lnTo>
                    <a:lnTo>
                      <a:pt x="0" y="1254912"/>
                    </a:lnTo>
                    <a:lnTo>
                      <a:pt x="37896" y="1254912"/>
                    </a:lnTo>
                    <a:lnTo>
                      <a:pt x="250558" y="0"/>
                    </a:lnTo>
                    <a:close/>
                  </a:path>
                </a:pathLst>
              </a:custGeom>
              <a:solidFill>
                <a:srgbClr val="ff7ed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07" name="object 233"/>
              <p:cNvSpPr/>
              <p:nvPr/>
            </p:nvSpPr>
            <p:spPr>
              <a:xfrm>
                <a:off x="9698760" y="4751280"/>
                <a:ext cx="66960" cy="109080"/>
              </a:xfrm>
              <a:custGeom>
                <a:avLst/>
                <a:gdLst/>
                <a:ahLst/>
                <a:rect l="l" t="t" r="r" b="b"/>
                <a:pathLst>
                  <a:path w="79375" h="128270">
                    <a:moveTo>
                      <a:pt x="79336" y="0"/>
                    </a:moveTo>
                    <a:lnTo>
                      <a:pt x="19303" y="0"/>
                    </a:lnTo>
                    <a:lnTo>
                      <a:pt x="0" y="127749"/>
                    </a:lnTo>
                    <a:lnTo>
                      <a:pt x="70777" y="50495"/>
                    </a:lnTo>
                    <a:lnTo>
                      <a:pt x="79336" y="0"/>
                    </a:lnTo>
                    <a:close/>
                  </a:path>
                </a:pathLst>
              </a:custGeom>
              <a:solidFill>
                <a:srgbClr val="3e2138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08" name="object 234"/>
              <p:cNvSpPr/>
              <p:nvPr/>
            </p:nvSpPr>
            <p:spPr>
              <a:xfrm>
                <a:off x="10088280" y="4751280"/>
                <a:ext cx="214920" cy="1080360"/>
              </a:xfrm>
              <a:custGeom>
                <a:avLst/>
                <a:gdLst/>
                <a:ahLst/>
                <a:rect l="l" t="t" r="r" b="b"/>
                <a:pathLst>
                  <a:path w="250825" h="1255395">
                    <a:moveTo>
                      <a:pt x="250545" y="0"/>
                    </a:moveTo>
                    <a:lnTo>
                      <a:pt x="190512" y="0"/>
                    </a:lnTo>
                    <a:lnTo>
                      <a:pt x="187413" y="20459"/>
                    </a:lnTo>
                    <a:lnTo>
                      <a:pt x="0" y="1254925"/>
                    </a:lnTo>
                    <a:lnTo>
                      <a:pt x="37896" y="1254925"/>
                    </a:lnTo>
                    <a:lnTo>
                      <a:pt x="241985" y="50495"/>
                    </a:lnTo>
                    <a:lnTo>
                      <a:pt x="250545" y="12"/>
                    </a:lnTo>
                    <a:close/>
                  </a:path>
                </a:pathLst>
              </a:custGeom>
              <a:solidFill>
                <a:srgbClr val="b64f8c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09" name="object 235"/>
              <p:cNvSpPr/>
              <p:nvPr/>
            </p:nvSpPr>
            <p:spPr>
              <a:xfrm>
                <a:off x="10112760" y="4751280"/>
                <a:ext cx="662760" cy="1080360"/>
              </a:xfrm>
              <a:custGeom>
                <a:avLst/>
                <a:gdLst/>
                <a:ahLst/>
                <a:rect l="l" t="t" r="r" b="b"/>
                <a:pathLst>
                  <a:path w="770890" h="1255395">
                    <a:moveTo>
                      <a:pt x="250558" y="1254925"/>
                    </a:moveTo>
                    <a:lnTo>
                      <a:pt x="60439" y="2705"/>
                    </a:lnTo>
                    <a:lnTo>
                      <a:pt x="60032" y="12"/>
                    </a:lnTo>
                    <a:lnTo>
                      <a:pt x="12" y="0"/>
                    </a:lnTo>
                    <a:lnTo>
                      <a:pt x="212661" y="1254925"/>
                    </a:lnTo>
                    <a:lnTo>
                      <a:pt x="250558" y="1254925"/>
                    </a:lnTo>
                    <a:close/>
                  </a:path>
                  <a:path w="770890" h="1255395">
                    <a:moveTo>
                      <a:pt x="770661" y="1254925"/>
                    </a:moveTo>
                    <a:lnTo>
                      <a:pt x="580491" y="2374"/>
                    </a:lnTo>
                    <a:lnTo>
                      <a:pt x="580136" y="12"/>
                    </a:lnTo>
                    <a:lnTo>
                      <a:pt x="520103" y="0"/>
                    </a:lnTo>
                    <a:lnTo>
                      <a:pt x="732764" y="1254925"/>
                    </a:lnTo>
                    <a:lnTo>
                      <a:pt x="770661" y="1254925"/>
                    </a:lnTo>
                    <a:close/>
                  </a:path>
                </a:pathLst>
              </a:custGeom>
              <a:solidFill>
                <a:srgbClr val="fdec53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10" name="object 236"/>
              <p:cNvSpPr/>
              <p:nvPr/>
            </p:nvSpPr>
            <p:spPr>
              <a:xfrm>
                <a:off x="9659160" y="4601880"/>
                <a:ext cx="548640" cy="147960"/>
              </a:xfrm>
              <a:custGeom>
                <a:avLst/>
                <a:gdLst/>
                <a:ahLst/>
                <a:rect l="l" t="t" r="r" b="b"/>
                <a:pathLst>
                  <a:path w="638175" h="173354">
                    <a:moveTo>
                      <a:pt x="637832" y="0"/>
                    </a:moveTo>
                    <a:lnTo>
                      <a:pt x="0" y="0"/>
                    </a:lnTo>
                    <a:lnTo>
                      <a:pt x="0" y="122961"/>
                    </a:lnTo>
                    <a:lnTo>
                      <a:pt x="22656" y="122961"/>
                    </a:lnTo>
                    <a:lnTo>
                      <a:pt x="22656" y="173228"/>
                    </a:lnTo>
                    <a:lnTo>
                      <a:pt x="615175" y="173228"/>
                    </a:lnTo>
                    <a:lnTo>
                      <a:pt x="615175" y="122961"/>
                    </a:lnTo>
                    <a:lnTo>
                      <a:pt x="637832" y="122961"/>
                    </a:lnTo>
                    <a:lnTo>
                      <a:pt x="637832" y="0"/>
                    </a:lnTo>
                    <a:close/>
                  </a:path>
                </a:pathLst>
              </a:custGeom>
              <a:solidFill>
                <a:srgbClr val="ddc84e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11" name="object 237"/>
              <p:cNvSpPr/>
              <p:nvPr/>
            </p:nvSpPr>
            <p:spPr>
              <a:xfrm>
                <a:off x="10226880" y="4707720"/>
                <a:ext cx="405360" cy="42480"/>
              </a:xfrm>
              <a:custGeom>
                <a:avLst/>
                <a:gdLst/>
                <a:ahLst/>
                <a:rect l="l" t="t" r="r" b="b"/>
                <a:pathLst>
                  <a:path w="471804" h="50800">
                    <a:moveTo>
                      <a:pt x="471208" y="0"/>
                    </a:moveTo>
                    <a:lnTo>
                      <a:pt x="0" y="0"/>
                    </a:lnTo>
                    <a:lnTo>
                      <a:pt x="0" y="50266"/>
                    </a:lnTo>
                    <a:lnTo>
                      <a:pt x="471208" y="50266"/>
                    </a:lnTo>
                    <a:lnTo>
                      <a:pt x="471208" y="0"/>
                    </a:lnTo>
                    <a:close/>
                  </a:path>
                </a:pathLst>
              </a:custGeom>
              <a:solidFill>
                <a:srgbClr val="b64f8c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12" name="object 238"/>
              <p:cNvSpPr/>
              <p:nvPr/>
            </p:nvSpPr>
            <p:spPr>
              <a:xfrm>
                <a:off x="9397800" y="4207680"/>
                <a:ext cx="1109520" cy="1462680"/>
              </a:xfrm>
              <a:custGeom>
                <a:avLst/>
                <a:gdLst/>
                <a:ahLst/>
                <a:rect l="l" t="t" r="r" b="b"/>
                <a:pathLst>
                  <a:path w="1289050" h="1699260">
                    <a:moveTo>
                      <a:pt x="152779" y="0"/>
                    </a:moveTo>
                    <a:lnTo>
                      <a:pt x="28902" y="36132"/>
                    </a:lnTo>
                    <a:lnTo>
                      <a:pt x="0" y="155627"/>
                    </a:lnTo>
                    <a:lnTo>
                      <a:pt x="30814" y="394399"/>
                    </a:lnTo>
                    <a:lnTo>
                      <a:pt x="73804" y="713075"/>
                    </a:lnTo>
                    <a:lnTo>
                      <a:pt x="126542" y="1148706"/>
                    </a:lnTo>
                    <a:lnTo>
                      <a:pt x="171233" y="1533288"/>
                    </a:lnTo>
                    <a:lnTo>
                      <a:pt x="190084" y="1698816"/>
                    </a:lnTo>
                    <a:lnTo>
                      <a:pt x="326559" y="1698816"/>
                    </a:lnTo>
                    <a:lnTo>
                      <a:pt x="411203" y="1049802"/>
                    </a:lnTo>
                    <a:lnTo>
                      <a:pt x="440644" y="700277"/>
                    </a:lnTo>
                    <a:lnTo>
                      <a:pt x="415986" y="530372"/>
                    </a:lnTo>
                    <a:lnTo>
                      <a:pt x="338331" y="420218"/>
                    </a:lnTo>
                    <a:lnTo>
                      <a:pt x="630359" y="423333"/>
                    </a:lnTo>
                    <a:lnTo>
                      <a:pt x="788126" y="424371"/>
                    </a:lnTo>
                    <a:lnTo>
                      <a:pt x="866013" y="423333"/>
                    </a:lnTo>
                    <a:lnTo>
                      <a:pt x="918404" y="420218"/>
                    </a:lnTo>
                    <a:lnTo>
                      <a:pt x="965451" y="412394"/>
                    </a:lnTo>
                    <a:lnTo>
                      <a:pt x="1029515" y="391277"/>
                    </a:lnTo>
                    <a:lnTo>
                      <a:pt x="1065133" y="374445"/>
                    </a:lnTo>
                    <a:lnTo>
                      <a:pt x="1101650" y="352746"/>
                    </a:lnTo>
                    <a:lnTo>
                      <a:pt x="1137947" y="325663"/>
                    </a:lnTo>
                    <a:lnTo>
                      <a:pt x="1172908" y="292682"/>
                    </a:lnTo>
                    <a:lnTo>
                      <a:pt x="1205413" y="253288"/>
                    </a:lnTo>
                    <a:lnTo>
                      <a:pt x="1234343" y="206967"/>
                    </a:lnTo>
                    <a:lnTo>
                      <a:pt x="1258582" y="153202"/>
                    </a:lnTo>
                    <a:lnTo>
                      <a:pt x="1277009" y="91480"/>
                    </a:lnTo>
                    <a:lnTo>
                      <a:pt x="1288507" y="21285"/>
                    </a:lnTo>
                    <a:lnTo>
                      <a:pt x="406886" y="11316"/>
                    </a:lnTo>
                    <a:lnTo>
                      <a:pt x="152779" y="0"/>
                    </a:lnTo>
                    <a:close/>
                  </a:path>
                </a:pathLst>
              </a:custGeom>
              <a:solidFill>
                <a:srgbClr val="c6c6c6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pic>
            <p:nvPicPr>
              <p:cNvPr id="313" name="object 239" descr=""/>
              <p:cNvPicPr/>
              <p:nvPr/>
            </p:nvPicPr>
            <p:blipFill>
              <a:blip r:embed="rId4"/>
              <a:stretch/>
            </p:blipFill>
            <p:spPr>
              <a:xfrm>
                <a:off x="9493200" y="5671440"/>
                <a:ext cx="193680" cy="159480"/>
              </a:xfrm>
              <a:prstGeom prst="rect">
                <a:avLst/>
              </a:prstGeom>
              <a:ln w="0">
                <a:noFill/>
              </a:ln>
            </p:spPr>
          </p:pic>
          <p:sp>
            <p:nvSpPr>
              <p:cNvPr id="314" name="object 240"/>
              <p:cNvSpPr/>
              <p:nvPr/>
            </p:nvSpPr>
            <p:spPr>
              <a:xfrm>
                <a:off x="9016560" y="5641200"/>
                <a:ext cx="299520" cy="191880"/>
              </a:xfrm>
              <a:custGeom>
                <a:avLst/>
                <a:gdLst/>
                <a:ahLst/>
                <a:rect l="l" t="t" r="r" b="b"/>
                <a:pathLst>
                  <a:path w="349250" h="224154">
                    <a:moveTo>
                      <a:pt x="248323" y="0"/>
                    </a:moveTo>
                    <a:lnTo>
                      <a:pt x="181863" y="71742"/>
                    </a:lnTo>
                    <a:lnTo>
                      <a:pt x="92354" y="73759"/>
                    </a:lnTo>
                    <a:lnTo>
                      <a:pt x="43573" y="77738"/>
                    </a:lnTo>
                    <a:lnTo>
                      <a:pt x="18472" y="86653"/>
                    </a:lnTo>
                    <a:lnTo>
                      <a:pt x="0" y="103479"/>
                    </a:lnTo>
                    <a:lnTo>
                      <a:pt x="239077" y="222986"/>
                    </a:lnTo>
                    <a:lnTo>
                      <a:pt x="250167" y="223875"/>
                    </a:lnTo>
                    <a:lnTo>
                      <a:pt x="256740" y="222430"/>
                    </a:lnTo>
                    <a:lnTo>
                      <a:pt x="261383" y="217085"/>
                    </a:lnTo>
                    <a:lnTo>
                      <a:pt x="283182" y="172724"/>
                    </a:lnTo>
                    <a:lnTo>
                      <a:pt x="348907" y="42240"/>
                    </a:lnTo>
                    <a:lnTo>
                      <a:pt x="248323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15" name="object 241"/>
              <p:cNvSpPr/>
              <p:nvPr/>
            </p:nvSpPr>
            <p:spPr>
              <a:xfrm>
                <a:off x="9213480" y="4219200"/>
                <a:ext cx="1371600" cy="1460880"/>
              </a:xfrm>
              <a:custGeom>
                <a:avLst/>
                <a:gdLst/>
                <a:ahLst/>
                <a:rect l="l" t="t" r="r" b="b"/>
                <a:pathLst>
                  <a:path w="1593215" h="1697354">
                    <a:moveTo>
                      <a:pt x="1435239" y="0"/>
                    </a:moveTo>
                    <a:lnTo>
                      <a:pt x="971385" y="4362"/>
                    </a:lnTo>
                    <a:lnTo>
                      <a:pt x="924902" y="14460"/>
                    </a:lnTo>
                    <a:lnTo>
                      <a:pt x="807489" y="67730"/>
                    </a:lnTo>
                    <a:lnTo>
                      <a:pt x="658766" y="197209"/>
                    </a:lnTo>
                    <a:lnTo>
                      <a:pt x="517156" y="436195"/>
                    </a:lnTo>
                    <a:lnTo>
                      <a:pt x="396226" y="729713"/>
                    </a:lnTo>
                    <a:lnTo>
                      <a:pt x="302045" y="953210"/>
                    </a:lnTo>
                    <a:lnTo>
                      <a:pt x="186131" y="1219777"/>
                    </a:lnTo>
                    <a:lnTo>
                      <a:pt x="0" y="1642504"/>
                    </a:lnTo>
                    <a:lnTo>
                      <a:pt x="130162" y="1697178"/>
                    </a:lnTo>
                    <a:lnTo>
                      <a:pt x="249376" y="1529057"/>
                    </a:lnTo>
                    <a:lnTo>
                      <a:pt x="503953" y="1143715"/>
                    </a:lnTo>
                    <a:lnTo>
                      <a:pt x="739297" y="719677"/>
                    </a:lnTo>
                    <a:lnTo>
                      <a:pt x="800811" y="435471"/>
                    </a:lnTo>
                    <a:lnTo>
                      <a:pt x="1385032" y="435471"/>
                    </a:lnTo>
                    <a:lnTo>
                      <a:pt x="1458537" y="393149"/>
                    </a:lnTo>
                    <a:lnTo>
                      <a:pt x="1495186" y="357346"/>
                    </a:lnTo>
                    <a:lnTo>
                      <a:pt x="1525335" y="316828"/>
                    </a:lnTo>
                    <a:lnTo>
                      <a:pt x="1549391" y="273145"/>
                    </a:lnTo>
                    <a:lnTo>
                      <a:pt x="1567757" y="227850"/>
                    </a:lnTo>
                    <a:lnTo>
                      <a:pt x="1580841" y="182494"/>
                    </a:lnTo>
                    <a:lnTo>
                      <a:pt x="1589047" y="138629"/>
                    </a:lnTo>
                    <a:lnTo>
                      <a:pt x="1592780" y="97807"/>
                    </a:lnTo>
                    <a:lnTo>
                      <a:pt x="1592446" y="61581"/>
                    </a:lnTo>
                    <a:lnTo>
                      <a:pt x="1581200" y="9119"/>
                    </a:lnTo>
                    <a:lnTo>
                      <a:pt x="1537851" y="1809"/>
                    </a:lnTo>
                    <a:lnTo>
                      <a:pt x="1492377" y="383"/>
                    </a:lnTo>
                    <a:lnTo>
                      <a:pt x="1435239" y="0"/>
                    </a:lnTo>
                    <a:close/>
                  </a:path>
                  <a:path w="1593215" h="1697354">
                    <a:moveTo>
                      <a:pt x="1385032" y="435471"/>
                    </a:moveTo>
                    <a:lnTo>
                      <a:pt x="800811" y="435471"/>
                    </a:lnTo>
                    <a:lnTo>
                      <a:pt x="809781" y="436866"/>
                    </a:lnTo>
                    <a:lnTo>
                      <a:pt x="835558" y="439935"/>
                    </a:lnTo>
                    <a:lnTo>
                      <a:pt x="876442" y="443004"/>
                    </a:lnTo>
                    <a:lnTo>
                      <a:pt x="930732" y="444399"/>
                    </a:lnTo>
                    <a:lnTo>
                      <a:pt x="1364119" y="444399"/>
                    </a:lnTo>
                    <a:lnTo>
                      <a:pt x="1385032" y="435471"/>
                    </a:lnTo>
                    <a:close/>
                  </a:path>
                  <a:path w="1593215" h="1697354">
                    <a:moveTo>
                      <a:pt x="972578" y="4103"/>
                    </a:moveTo>
                    <a:lnTo>
                      <a:pt x="971214" y="4362"/>
                    </a:lnTo>
                    <a:lnTo>
                      <a:pt x="971391" y="4360"/>
                    </a:lnTo>
                    <a:lnTo>
                      <a:pt x="972578" y="4103"/>
                    </a:lnTo>
                    <a:close/>
                  </a:path>
                </a:pathLst>
              </a:custGeom>
              <a:solidFill>
                <a:srgbClr val="c6c6c6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16" name="object 242"/>
              <p:cNvSpPr/>
              <p:nvPr/>
            </p:nvSpPr>
            <p:spPr>
              <a:xfrm>
                <a:off x="9864360" y="3212280"/>
                <a:ext cx="797400" cy="1013400"/>
              </a:xfrm>
              <a:custGeom>
                <a:avLst/>
                <a:gdLst/>
                <a:ahLst/>
                <a:rect l="l" t="t" r="r" b="b"/>
                <a:pathLst>
                  <a:path w="927100" h="1177925">
                    <a:moveTo>
                      <a:pt x="836608" y="1094951"/>
                    </a:moveTo>
                    <a:lnTo>
                      <a:pt x="58699" y="1094951"/>
                    </a:lnTo>
                    <a:lnTo>
                      <a:pt x="60849" y="1113290"/>
                    </a:lnTo>
                    <a:lnTo>
                      <a:pt x="63353" y="1131617"/>
                    </a:lnTo>
                    <a:lnTo>
                      <a:pt x="66239" y="1149927"/>
                    </a:lnTo>
                    <a:lnTo>
                      <a:pt x="69532" y="1168217"/>
                    </a:lnTo>
                    <a:lnTo>
                      <a:pt x="825842" y="1177501"/>
                    </a:lnTo>
                    <a:lnTo>
                      <a:pt x="829850" y="1159356"/>
                    </a:lnTo>
                    <a:lnTo>
                      <a:pt x="833770" y="1129357"/>
                    </a:lnTo>
                    <a:lnTo>
                      <a:pt x="836608" y="1094951"/>
                    </a:lnTo>
                    <a:close/>
                  </a:path>
                  <a:path w="927100" h="1177925">
                    <a:moveTo>
                      <a:pt x="400213" y="0"/>
                    </a:moveTo>
                    <a:lnTo>
                      <a:pt x="322998" y="6456"/>
                    </a:lnTo>
                    <a:lnTo>
                      <a:pt x="251936" y="20791"/>
                    </a:lnTo>
                    <a:lnTo>
                      <a:pt x="202019" y="70940"/>
                    </a:lnTo>
                    <a:lnTo>
                      <a:pt x="170281" y="135491"/>
                    </a:lnTo>
                    <a:lnTo>
                      <a:pt x="150112" y="192680"/>
                    </a:lnTo>
                    <a:lnTo>
                      <a:pt x="139455" y="232539"/>
                    </a:lnTo>
                    <a:lnTo>
                      <a:pt x="128651" y="278462"/>
                    </a:lnTo>
                    <a:lnTo>
                      <a:pt x="117875" y="329368"/>
                    </a:lnTo>
                    <a:lnTo>
                      <a:pt x="107304" y="384174"/>
                    </a:lnTo>
                    <a:lnTo>
                      <a:pt x="97113" y="441796"/>
                    </a:lnTo>
                    <a:lnTo>
                      <a:pt x="87477" y="501152"/>
                    </a:lnTo>
                    <a:lnTo>
                      <a:pt x="78572" y="561159"/>
                    </a:lnTo>
                    <a:lnTo>
                      <a:pt x="70575" y="620734"/>
                    </a:lnTo>
                    <a:lnTo>
                      <a:pt x="63660" y="678793"/>
                    </a:lnTo>
                    <a:lnTo>
                      <a:pt x="58004" y="734255"/>
                    </a:lnTo>
                    <a:lnTo>
                      <a:pt x="53782" y="786036"/>
                    </a:lnTo>
                    <a:lnTo>
                      <a:pt x="51169" y="833054"/>
                    </a:lnTo>
                    <a:lnTo>
                      <a:pt x="50342" y="874225"/>
                    </a:lnTo>
                    <a:lnTo>
                      <a:pt x="50459" y="904480"/>
                    </a:lnTo>
                    <a:lnTo>
                      <a:pt x="50695" y="934739"/>
                    </a:lnTo>
                    <a:lnTo>
                      <a:pt x="51164" y="964995"/>
                    </a:lnTo>
                    <a:lnTo>
                      <a:pt x="51981" y="995243"/>
                    </a:lnTo>
                    <a:lnTo>
                      <a:pt x="0" y="1008730"/>
                    </a:lnTo>
                    <a:lnTo>
                      <a:pt x="13500" y="1095827"/>
                    </a:lnTo>
                    <a:lnTo>
                      <a:pt x="58699" y="1094951"/>
                    </a:lnTo>
                    <a:lnTo>
                      <a:pt x="836608" y="1094951"/>
                    </a:lnTo>
                    <a:lnTo>
                      <a:pt x="837162" y="1088234"/>
                    </a:lnTo>
                    <a:lnTo>
                      <a:pt x="839584" y="1036721"/>
                    </a:lnTo>
                    <a:lnTo>
                      <a:pt x="868522" y="1010796"/>
                    </a:lnTo>
                    <a:lnTo>
                      <a:pt x="891632" y="979266"/>
                    </a:lnTo>
                    <a:lnTo>
                      <a:pt x="909078" y="942345"/>
                    </a:lnTo>
                    <a:lnTo>
                      <a:pt x="921029" y="900247"/>
                    </a:lnTo>
                    <a:lnTo>
                      <a:pt x="926520" y="856807"/>
                    </a:lnTo>
                    <a:lnTo>
                      <a:pt x="926515" y="808576"/>
                    </a:lnTo>
                    <a:lnTo>
                      <a:pt x="921671" y="756492"/>
                    </a:lnTo>
                    <a:lnTo>
                      <a:pt x="912644" y="701495"/>
                    </a:lnTo>
                    <a:lnTo>
                      <a:pt x="900092" y="644524"/>
                    </a:lnTo>
                    <a:lnTo>
                      <a:pt x="884672" y="586518"/>
                    </a:lnTo>
                    <a:lnTo>
                      <a:pt x="867041" y="528416"/>
                    </a:lnTo>
                    <a:lnTo>
                      <a:pt x="847856" y="471157"/>
                    </a:lnTo>
                    <a:lnTo>
                      <a:pt x="827774" y="415679"/>
                    </a:lnTo>
                    <a:lnTo>
                      <a:pt x="807451" y="362922"/>
                    </a:lnTo>
                    <a:lnTo>
                      <a:pt x="787546" y="313825"/>
                    </a:lnTo>
                    <a:lnTo>
                      <a:pt x="768714" y="269327"/>
                    </a:lnTo>
                    <a:lnTo>
                      <a:pt x="751614" y="230367"/>
                    </a:lnTo>
                    <a:lnTo>
                      <a:pt x="725233" y="172816"/>
                    </a:lnTo>
                    <a:lnTo>
                      <a:pt x="722411" y="166619"/>
                    </a:lnTo>
                    <a:lnTo>
                      <a:pt x="694046" y="114921"/>
                    </a:lnTo>
                    <a:lnTo>
                      <a:pt x="648858" y="63367"/>
                    </a:lnTo>
                    <a:lnTo>
                      <a:pt x="506325" y="8152"/>
                    </a:lnTo>
                    <a:lnTo>
                      <a:pt x="400213" y="0"/>
                    </a:lnTo>
                    <a:close/>
                  </a:path>
                </a:pathLst>
              </a:custGeom>
              <a:solidFill>
                <a:srgbClr val="3bbbd9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17" name="object 243"/>
              <p:cNvSpPr/>
              <p:nvPr/>
            </p:nvSpPr>
            <p:spPr>
              <a:xfrm>
                <a:off x="9864360" y="3567240"/>
                <a:ext cx="621720" cy="513000"/>
              </a:xfrm>
              <a:custGeom>
                <a:avLst/>
                <a:gdLst/>
                <a:ahLst/>
                <a:rect l="l" t="t" r="r" b="b"/>
                <a:pathLst>
                  <a:path w="723265" h="596900">
                    <a:moveTo>
                      <a:pt x="620852" y="0"/>
                    </a:moveTo>
                    <a:lnTo>
                      <a:pt x="613290" y="122866"/>
                    </a:lnTo>
                    <a:lnTo>
                      <a:pt x="617791" y="209599"/>
                    </a:lnTo>
                    <a:lnTo>
                      <a:pt x="640676" y="301396"/>
                    </a:lnTo>
                    <a:lnTo>
                      <a:pt x="688263" y="439458"/>
                    </a:lnTo>
                    <a:lnTo>
                      <a:pt x="551022" y="457532"/>
                    </a:lnTo>
                    <a:lnTo>
                      <a:pt x="433581" y="479942"/>
                    </a:lnTo>
                    <a:lnTo>
                      <a:pt x="271415" y="521436"/>
                    </a:lnTo>
                    <a:lnTo>
                      <a:pt x="0" y="596760"/>
                    </a:lnTo>
                    <a:lnTo>
                      <a:pt x="100510" y="571022"/>
                    </a:lnTo>
                    <a:lnTo>
                      <a:pt x="328256" y="516093"/>
                    </a:lnTo>
                    <a:lnTo>
                      <a:pt x="572557" y="465397"/>
                    </a:lnTo>
                    <a:lnTo>
                      <a:pt x="722731" y="452361"/>
                    </a:lnTo>
                    <a:lnTo>
                      <a:pt x="712902" y="426556"/>
                    </a:lnTo>
                    <a:lnTo>
                      <a:pt x="686012" y="348295"/>
                    </a:lnTo>
                    <a:lnTo>
                      <a:pt x="670912" y="298381"/>
                    </a:lnTo>
                    <a:lnTo>
                      <a:pt x="656016" y="242975"/>
                    </a:lnTo>
                    <a:lnTo>
                      <a:pt x="642303" y="183347"/>
                    </a:lnTo>
                    <a:lnTo>
                      <a:pt x="630755" y="120770"/>
                    </a:lnTo>
                    <a:lnTo>
                      <a:pt x="622350" y="56514"/>
                    </a:lnTo>
                    <a:lnTo>
                      <a:pt x="620502" y="13948"/>
                    </a:lnTo>
                    <a:lnTo>
                      <a:pt x="620852" y="0"/>
                    </a:lnTo>
                    <a:close/>
                  </a:path>
                </a:pathLst>
              </a:custGeom>
              <a:solidFill>
                <a:srgbClr val="6f6f6e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pic>
            <p:nvPicPr>
              <p:cNvPr id="318" name="object 244" descr=""/>
              <p:cNvPicPr/>
              <p:nvPr/>
            </p:nvPicPr>
            <p:blipFill>
              <a:blip r:embed="rId5"/>
              <a:stretch/>
            </p:blipFill>
            <p:spPr>
              <a:xfrm>
                <a:off x="9730080" y="4081320"/>
                <a:ext cx="144720" cy="10116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319" name="object 245" descr=""/>
              <p:cNvPicPr/>
              <p:nvPr/>
            </p:nvPicPr>
            <p:blipFill>
              <a:blip r:embed="rId6"/>
              <a:stretch/>
            </p:blipFill>
            <p:spPr>
              <a:xfrm>
                <a:off x="9536040" y="4120920"/>
                <a:ext cx="138960" cy="61560"/>
              </a:xfrm>
              <a:prstGeom prst="rect">
                <a:avLst/>
              </a:prstGeom>
              <a:ln w="0">
                <a:noFill/>
              </a:ln>
            </p:spPr>
          </p:pic>
          <p:sp>
            <p:nvSpPr>
              <p:cNvPr id="320" name="object 246"/>
              <p:cNvSpPr/>
              <p:nvPr/>
            </p:nvSpPr>
            <p:spPr>
              <a:xfrm>
                <a:off x="10208520" y="3713040"/>
                <a:ext cx="611640" cy="993600"/>
              </a:xfrm>
              <a:custGeom>
                <a:avLst/>
                <a:gdLst/>
                <a:ahLst/>
                <a:rect l="l" t="t" r="r" b="b"/>
                <a:pathLst>
                  <a:path w="711200" h="1155064">
                    <a:moveTo>
                      <a:pt x="483425" y="0"/>
                    </a:moveTo>
                    <a:lnTo>
                      <a:pt x="499321" y="58990"/>
                    </a:lnTo>
                    <a:lnTo>
                      <a:pt x="512309" y="116990"/>
                    </a:lnTo>
                    <a:lnTo>
                      <a:pt x="521701" y="173015"/>
                    </a:lnTo>
                    <a:lnTo>
                      <a:pt x="526808" y="226078"/>
                    </a:lnTo>
                    <a:lnTo>
                      <a:pt x="526941" y="275195"/>
                    </a:lnTo>
                    <a:lnTo>
                      <a:pt x="521411" y="319379"/>
                    </a:lnTo>
                    <a:lnTo>
                      <a:pt x="509454" y="361475"/>
                    </a:lnTo>
                    <a:lnTo>
                      <a:pt x="492007" y="398392"/>
                    </a:lnTo>
                    <a:lnTo>
                      <a:pt x="468897" y="429918"/>
                    </a:lnTo>
                    <a:lnTo>
                      <a:pt x="439953" y="455841"/>
                    </a:lnTo>
                    <a:lnTo>
                      <a:pt x="437536" y="507361"/>
                    </a:lnTo>
                    <a:lnTo>
                      <a:pt x="434144" y="548487"/>
                    </a:lnTo>
                    <a:lnTo>
                      <a:pt x="430221" y="578488"/>
                    </a:lnTo>
                    <a:lnTo>
                      <a:pt x="426211" y="596633"/>
                    </a:lnTo>
                    <a:lnTo>
                      <a:pt x="434247" y="622912"/>
                    </a:lnTo>
                    <a:lnTo>
                      <a:pt x="437943" y="658974"/>
                    </a:lnTo>
                    <a:lnTo>
                      <a:pt x="436692" y="702497"/>
                    </a:lnTo>
                    <a:lnTo>
                      <a:pt x="429888" y="751156"/>
                    </a:lnTo>
                    <a:lnTo>
                      <a:pt x="416924" y="802627"/>
                    </a:lnTo>
                    <a:lnTo>
                      <a:pt x="397193" y="854586"/>
                    </a:lnTo>
                    <a:lnTo>
                      <a:pt x="370090" y="904709"/>
                    </a:lnTo>
                    <a:lnTo>
                      <a:pt x="219225" y="922653"/>
                    </a:lnTo>
                    <a:lnTo>
                      <a:pt x="102344" y="966598"/>
                    </a:lnTo>
                    <a:lnTo>
                      <a:pt x="26813" y="1011403"/>
                    </a:lnTo>
                    <a:lnTo>
                      <a:pt x="0" y="1031925"/>
                    </a:lnTo>
                    <a:lnTo>
                      <a:pt x="0" y="1154899"/>
                    </a:lnTo>
                    <a:lnTo>
                      <a:pt x="497077" y="1154899"/>
                    </a:lnTo>
                    <a:lnTo>
                      <a:pt x="543558" y="1145515"/>
                    </a:lnTo>
                    <a:lnTo>
                      <a:pt x="581512" y="1119924"/>
                    </a:lnTo>
                    <a:lnTo>
                      <a:pt x="607100" y="1081969"/>
                    </a:lnTo>
                    <a:lnTo>
                      <a:pt x="616483" y="1035494"/>
                    </a:lnTo>
                    <a:lnTo>
                      <a:pt x="616483" y="1031925"/>
                    </a:lnTo>
                    <a:lnTo>
                      <a:pt x="707186" y="380517"/>
                    </a:lnTo>
                    <a:lnTo>
                      <a:pt x="709891" y="354190"/>
                    </a:lnTo>
                    <a:lnTo>
                      <a:pt x="710603" y="327647"/>
                    </a:lnTo>
                    <a:lnTo>
                      <a:pt x="708990" y="297141"/>
                    </a:lnTo>
                    <a:lnTo>
                      <a:pt x="703173" y="259045"/>
                    </a:lnTo>
                    <a:lnTo>
                      <a:pt x="674080" y="174725"/>
                    </a:lnTo>
                    <a:lnTo>
                      <a:pt x="647295" y="129270"/>
                    </a:lnTo>
                    <a:lnTo>
                      <a:pt x="614222" y="88361"/>
                    </a:lnTo>
                    <a:lnTo>
                      <a:pt x="575477" y="52707"/>
                    </a:lnTo>
                    <a:lnTo>
                      <a:pt x="531674" y="23016"/>
                    </a:lnTo>
                    <a:lnTo>
                      <a:pt x="483425" y="0"/>
                    </a:lnTo>
                    <a:close/>
                  </a:path>
                </a:pathLst>
              </a:custGeom>
              <a:solidFill>
                <a:srgbClr val="fdec53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21" name="object 247"/>
              <p:cNvSpPr/>
              <p:nvPr/>
            </p:nvSpPr>
            <p:spPr>
              <a:xfrm>
                <a:off x="7845480" y="5828040"/>
                <a:ext cx="3364200" cy="6840"/>
              </a:xfrm>
              <a:custGeom>
                <a:avLst/>
                <a:gdLst/>
                <a:ahLst/>
                <a:rect l="l" t="t" r="r" b="b"/>
                <a:pathLst>
                  <a:path w="3906520" h="9525">
                    <a:moveTo>
                      <a:pt x="1771713" y="3276"/>
                    </a:moveTo>
                    <a:lnTo>
                      <a:pt x="0" y="3276"/>
                    </a:lnTo>
                    <a:lnTo>
                      <a:pt x="0" y="9080"/>
                    </a:lnTo>
                    <a:lnTo>
                      <a:pt x="1771713" y="9080"/>
                    </a:lnTo>
                    <a:lnTo>
                      <a:pt x="1771713" y="3276"/>
                    </a:lnTo>
                    <a:close/>
                  </a:path>
                  <a:path w="3906520" h="9525">
                    <a:moveTo>
                      <a:pt x="3906062" y="63"/>
                    </a:moveTo>
                    <a:lnTo>
                      <a:pt x="1819224" y="0"/>
                    </a:lnTo>
                    <a:lnTo>
                      <a:pt x="1819224" y="5816"/>
                    </a:lnTo>
                    <a:lnTo>
                      <a:pt x="3906062" y="5867"/>
                    </a:lnTo>
                    <a:lnTo>
                      <a:pt x="3906062" y="63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22" name="object 248"/>
              <p:cNvSpPr/>
              <p:nvPr/>
            </p:nvSpPr>
            <p:spPr>
              <a:xfrm>
                <a:off x="9486000" y="4105440"/>
                <a:ext cx="1100880" cy="892440"/>
              </a:xfrm>
              <a:custGeom>
                <a:avLst/>
                <a:gdLst/>
                <a:ahLst/>
                <a:rect l="l" t="t" r="r" b="b"/>
                <a:pathLst>
                  <a:path w="1279525" h="1037589">
                    <a:moveTo>
                      <a:pt x="502056" y="193154"/>
                    </a:moveTo>
                    <a:lnTo>
                      <a:pt x="472046" y="132765"/>
                    </a:lnTo>
                    <a:lnTo>
                      <a:pt x="456641" y="132613"/>
                    </a:lnTo>
                    <a:lnTo>
                      <a:pt x="438200" y="149047"/>
                    </a:lnTo>
                    <a:lnTo>
                      <a:pt x="383184" y="204050"/>
                    </a:lnTo>
                    <a:lnTo>
                      <a:pt x="349656" y="242150"/>
                    </a:lnTo>
                    <a:lnTo>
                      <a:pt x="314172" y="287020"/>
                    </a:lnTo>
                    <a:lnTo>
                      <a:pt x="278244" y="338429"/>
                    </a:lnTo>
                    <a:lnTo>
                      <a:pt x="243408" y="396151"/>
                    </a:lnTo>
                    <a:lnTo>
                      <a:pt x="211201" y="459955"/>
                    </a:lnTo>
                    <a:lnTo>
                      <a:pt x="188747" y="510527"/>
                    </a:lnTo>
                    <a:lnTo>
                      <a:pt x="165938" y="564108"/>
                    </a:lnTo>
                    <a:lnTo>
                      <a:pt x="143154" y="619506"/>
                    </a:lnTo>
                    <a:lnTo>
                      <a:pt x="120751" y="675538"/>
                    </a:lnTo>
                    <a:lnTo>
                      <a:pt x="99123" y="731037"/>
                    </a:lnTo>
                    <a:lnTo>
                      <a:pt x="78613" y="784834"/>
                    </a:lnTo>
                    <a:lnTo>
                      <a:pt x="59601" y="835736"/>
                    </a:lnTo>
                    <a:lnTo>
                      <a:pt x="42468" y="882561"/>
                    </a:lnTo>
                    <a:lnTo>
                      <a:pt x="27559" y="924153"/>
                    </a:lnTo>
                    <a:lnTo>
                      <a:pt x="5956" y="986904"/>
                    </a:lnTo>
                    <a:lnTo>
                      <a:pt x="0" y="1005700"/>
                    </a:lnTo>
                    <a:lnTo>
                      <a:pt x="3263" y="1032865"/>
                    </a:lnTo>
                    <a:lnTo>
                      <a:pt x="3784" y="1037209"/>
                    </a:lnTo>
                    <a:lnTo>
                      <a:pt x="105879" y="796658"/>
                    </a:lnTo>
                    <a:lnTo>
                      <a:pt x="183057" y="611784"/>
                    </a:lnTo>
                    <a:lnTo>
                      <a:pt x="201168" y="567855"/>
                    </a:lnTo>
                    <a:lnTo>
                      <a:pt x="228092" y="507580"/>
                    </a:lnTo>
                    <a:lnTo>
                      <a:pt x="256641" y="453161"/>
                    </a:lnTo>
                    <a:lnTo>
                      <a:pt x="286473" y="404329"/>
                    </a:lnTo>
                    <a:lnTo>
                      <a:pt x="317233" y="360756"/>
                    </a:lnTo>
                    <a:lnTo>
                      <a:pt x="348564" y="322148"/>
                    </a:lnTo>
                    <a:lnTo>
                      <a:pt x="380149" y="288213"/>
                    </a:lnTo>
                    <a:lnTo>
                      <a:pt x="411632" y="258648"/>
                    </a:lnTo>
                    <a:lnTo>
                      <a:pt x="442671" y="233146"/>
                    </a:lnTo>
                    <a:lnTo>
                      <a:pt x="472935" y="211416"/>
                    </a:lnTo>
                    <a:lnTo>
                      <a:pt x="502056" y="193154"/>
                    </a:lnTo>
                    <a:close/>
                  </a:path>
                  <a:path w="1279525" h="1037589">
                    <a:moveTo>
                      <a:pt x="1278953" y="0"/>
                    </a:moveTo>
                    <a:lnTo>
                      <a:pt x="1278623" y="25"/>
                    </a:lnTo>
                    <a:lnTo>
                      <a:pt x="1249273" y="17500"/>
                    </a:lnTo>
                    <a:lnTo>
                      <a:pt x="1215491" y="30632"/>
                    </a:lnTo>
                    <a:lnTo>
                      <a:pt x="1177150" y="39281"/>
                    </a:lnTo>
                    <a:lnTo>
                      <a:pt x="1134110" y="43281"/>
                    </a:lnTo>
                    <a:lnTo>
                      <a:pt x="1050607" y="45859"/>
                    </a:lnTo>
                    <a:lnTo>
                      <a:pt x="498055" y="58216"/>
                    </a:lnTo>
                    <a:lnTo>
                      <a:pt x="498741" y="64376"/>
                    </a:lnTo>
                    <a:lnTo>
                      <a:pt x="925652" y="69291"/>
                    </a:lnTo>
                    <a:lnTo>
                      <a:pt x="1045794" y="69951"/>
                    </a:lnTo>
                    <a:lnTo>
                      <a:pt x="1108735" y="69748"/>
                    </a:lnTo>
                    <a:lnTo>
                      <a:pt x="1209814" y="63741"/>
                    </a:lnTo>
                    <a:lnTo>
                      <a:pt x="1252740" y="53086"/>
                    </a:lnTo>
                    <a:lnTo>
                      <a:pt x="1277327" y="38176"/>
                    </a:lnTo>
                    <a:lnTo>
                      <a:pt x="1278953" y="0"/>
                    </a:lnTo>
                    <a:close/>
                  </a:path>
                </a:pathLst>
              </a:custGeom>
              <a:solidFill>
                <a:srgbClr val="6f6f6e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23" name="object 249"/>
              <p:cNvSpPr/>
              <p:nvPr/>
            </p:nvSpPr>
            <p:spPr>
              <a:xfrm>
                <a:off x="8229600" y="4212000"/>
                <a:ext cx="2803320" cy="1619280"/>
              </a:xfrm>
              <a:custGeom>
                <a:avLst/>
                <a:gdLst/>
                <a:ahLst/>
                <a:rect l="l" t="t" r="r" b="b"/>
                <a:pathLst>
                  <a:path w="3255645" h="1880870">
                    <a:moveTo>
                      <a:pt x="3255505" y="0"/>
                    </a:moveTo>
                    <a:lnTo>
                      <a:pt x="0" y="0"/>
                    </a:lnTo>
                    <a:lnTo>
                      <a:pt x="0" y="53035"/>
                    </a:lnTo>
                    <a:lnTo>
                      <a:pt x="231508" y="53035"/>
                    </a:lnTo>
                    <a:lnTo>
                      <a:pt x="231508" y="66141"/>
                    </a:lnTo>
                    <a:lnTo>
                      <a:pt x="231508" y="129286"/>
                    </a:lnTo>
                    <a:lnTo>
                      <a:pt x="317106" y="129286"/>
                    </a:lnTo>
                    <a:lnTo>
                      <a:pt x="317106" y="176923"/>
                    </a:lnTo>
                    <a:lnTo>
                      <a:pt x="464832" y="176923"/>
                    </a:lnTo>
                    <a:lnTo>
                      <a:pt x="455117" y="237261"/>
                    </a:lnTo>
                    <a:lnTo>
                      <a:pt x="190449" y="1880654"/>
                    </a:lnTo>
                    <a:lnTo>
                      <a:pt x="228346" y="1880654"/>
                    </a:lnTo>
                    <a:lnTo>
                      <a:pt x="536473" y="176923"/>
                    </a:lnTo>
                    <a:lnTo>
                      <a:pt x="567804" y="176923"/>
                    </a:lnTo>
                    <a:lnTo>
                      <a:pt x="875931" y="1880654"/>
                    </a:lnTo>
                    <a:lnTo>
                      <a:pt x="913828" y="1880654"/>
                    </a:lnTo>
                    <a:lnTo>
                      <a:pt x="649160" y="237261"/>
                    </a:lnTo>
                    <a:lnTo>
                      <a:pt x="639445" y="176923"/>
                    </a:lnTo>
                    <a:lnTo>
                      <a:pt x="787184" y="176923"/>
                    </a:lnTo>
                    <a:lnTo>
                      <a:pt x="787184" y="129286"/>
                    </a:lnTo>
                    <a:lnTo>
                      <a:pt x="2449461" y="129286"/>
                    </a:lnTo>
                    <a:lnTo>
                      <a:pt x="2449461" y="176923"/>
                    </a:lnTo>
                    <a:lnTo>
                      <a:pt x="2597188" y="176923"/>
                    </a:lnTo>
                    <a:lnTo>
                      <a:pt x="2587472" y="237261"/>
                    </a:lnTo>
                    <a:lnTo>
                      <a:pt x="2322804" y="1880654"/>
                    </a:lnTo>
                    <a:lnTo>
                      <a:pt x="2360701" y="1880654"/>
                    </a:lnTo>
                    <a:lnTo>
                      <a:pt x="2668828" y="176923"/>
                    </a:lnTo>
                    <a:lnTo>
                      <a:pt x="2700159" y="176923"/>
                    </a:lnTo>
                    <a:lnTo>
                      <a:pt x="3008287" y="1880654"/>
                    </a:lnTo>
                    <a:lnTo>
                      <a:pt x="3046184" y="1880654"/>
                    </a:lnTo>
                    <a:lnTo>
                      <a:pt x="2781516" y="237261"/>
                    </a:lnTo>
                    <a:lnTo>
                      <a:pt x="2771800" y="176923"/>
                    </a:lnTo>
                    <a:lnTo>
                      <a:pt x="2919539" y="176923"/>
                    </a:lnTo>
                    <a:lnTo>
                      <a:pt x="2919539" y="129286"/>
                    </a:lnTo>
                    <a:lnTo>
                      <a:pt x="3023984" y="129286"/>
                    </a:lnTo>
                    <a:lnTo>
                      <a:pt x="3023984" y="74853"/>
                    </a:lnTo>
                    <a:lnTo>
                      <a:pt x="3023984" y="53035"/>
                    </a:lnTo>
                    <a:lnTo>
                      <a:pt x="3255505" y="53035"/>
                    </a:lnTo>
                    <a:lnTo>
                      <a:pt x="3255505" y="0"/>
                    </a:lnTo>
                    <a:close/>
                  </a:path>
                </a:pathLst>
              </a:custGeom>
              <a:solidFill>
                <a:srgbClr val="d24793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24" name="object 250"/>
              <p:cNvSpPr/>
              <p:nvPr/>
            </p:nvSpPr>
            <p:spPr>
              <a:xfrm>
                <a:off x="8710560" y="3295440"/>
                <a:ext cx="1044000" cy="748440"/>
              </a:xfrm>
              <a:custGeom>
                <a:avLst/>
                <a:gdLst/>
                <a:ahLst/>
                <a:rect l="l" t="t" r="r" b="b"/>
                <a:pathLst>
                  <a:path w="1213484" h="870585">
                    <a:moveTo>
                      <a:pt x="1155839" y="0"/>
                    </a:moveTo>
                    <a:lnTo>
                      <a:pt x="0" y="0"/>
                    </a:lnTo>
                    <a:lnTo>
                      <a:pt x="57531" y="870330"/>
                    </a:lnTo>
                    <a:lnTo>
                      <a:pt x="1213370" y="870330"/>
                    </a:lnTo>
                    <a:lnTo>
                      <a:pt x="1155839" y="0"/>
                    </a:lnTo>
                    <a:close/>
                  </a:path>
                </a:pathLst>
              </a:custGeom>
              <a:solidFill>
                <a:srgbClr val="f3f1f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25" name="object 251"/>
              <p:cNvSpPr/>
              <p:nvPr/>
            </p:nvSpPr>
            <p:spPr>
              <a:xfrm>
                <a:off x="9067320" y="3774960"/>
                <a:ext cx="820080" cy="436320"/>
              </a:xfrm>
              <a:custGeom>
                <a:avLst/>
                <a:gdLst/>
                <a:ahLst/>
                <a:rect l="l" t="t" r="r" b="b"/>
                <a:pathLst>
                  <a:path w="953770" h="508000">
                    <a:moveTo>
                      <a:pt x="341515" y="474840"/>
                    </a:moveTo>
                    <a:lnTo>
                      <a:pt x="260464" y="474840"/>
                    </a:lnTo>
                    <a:lnTo>
                      <a:pt x="260464" y="0"/>
                    </a:lnTo>
                    <a:lnTo>
                      <a:pt x="61112" y="0"/>
                    </a:lnTo>
                    <a:lnTo>
                      <a:pt x="0" y="365709"/>
                    </a:lnTo>
                    <a:lnTo>
                      <a:pt x="2260" y="406869"/>
                    </a:lnTo>
                    <a:lnTo>
                      <a:pt x="20904" y="441706"/>
                    </a:lnTo>
                    <a:lnTo>
                      <a:pt x="52184" y="465823"/>
                    </a:lnTo>
                    <a:lnTo>
                      <a:pt x="92405" y="474840"/>
                    </a:lnTo>
                    <a:lnTo>
                      <a:pt x="81191" y="474840"/>
                    </a:lnTo>
                    <a:lnTo>
                      <a:pt x="81191" y="507479"/>
                    </a:lnTo>
                    <a:lnTo>
                      <a:pt x="341515" y="507479"/>
                    </a:lnTo>
                    <a:lnTo>
                      <a:pt x="341515" y="474840"/>
                    </a:lnTo>
                    <a:close/>
                  </a:path>
                  <a:path w="953770" h="508000">
                    <a:moveTo>
                      <a:pt x="953579" y="474840"/>
                    </a:moveTo>
                    <a:lnTo>
                      <a:pt x="393268" y="474840"/>
                    </a:lnTo>
                    <a:lnTo>
                      <a:pt x="393268" y="507479"/>
                    </a:lnTo>
                    <a:lnTo>
                      <a:pt x="953579" y="507479"/>
                    </a:lnTo>
                    <a:lnTo>
                      <a:pt x="953579" y="474840"/>
                    </a:lnTo>
                    <a:close/>
                  </a:path>
                </a:pathLst>
              </a:custGeom>
              <a:solidFill>
                <a:srgbClr val="e1e0d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26" name="object 252"/>
              <p:cNvSpPr/>
              <p:nvPr/>
            </p:nvSpPr>
            <p:spPr>
              <a:xfrm>
                <a:off x="9137160" y="4183920"/>
                <a:ext cx="222840" cy="27360"/>
              </a:xfrm>
              <a:custGeom>
                <a:avLst/>
                <a:gdLst/>
                <a:ahLst/>
                <a:rect l="l" t="t" r="r" b="b"/>
                <a:pathLst>
                  <a:path w="260350" h="33020">
                    <a:moveTo>
                      <a:pt x="260324" y="0"/>
                    </a:moveTo>
                    <a:lnTo>
                      <a:pt x="0" y="0"/>
                    </a:lnTo>
                    <a:lnTo>
                      <a:pt x="210248" y="32638"/>
                    </a:lnTo>
                    <a:lnTo>
                      <a:pt x="260324" y="32638"/>
                    </a:lnTo>
                    <a:lnTo>
                      <a:pt x="260324" y="0"/>
                    </a:lnTo>
                    <a:close/>
                  </a:path>
                </a:pathLst>
              </a:custGeom>
              <a:solidFill>
                <a:srgbClr val="d3d1d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27" name="object 253"/>
              <p:cNvSpPr/>
              <p:nvPr/>
            </p:nvSpPr>
            <p:spPr>
              <a:xfrm>
                <a:off x="8406720" y="3213360"/>
                <a:ext cx="24840" cy="329400"/>
              </a:xfrm>
              <a:custGeom>
                <a:avLst/>
                <a:gdLst/>
                <a:ahLst/>
                <a:rect l="l" t="t" r="r" b="b"/>
                <a:pathLst>
                  <a:path w="30479" h="384175">
                    <a:moveTo>
                      <a:pt x="29997" y="360883"/>
                    </a:moveTo>
                    <a:lnTo>
                      <a:pt x="23266" y="354152"/>
                    </a:lnTo>
                    <a:lnTo>
                      <a:pt x="21285" y="354152"/>
                    </a:lnTo>
                    <a:lnTo>
                      <a:pt x="21285" y="365683"/>
                    </a:lnTo>
                    <a:lnTo>
                      <a:pt x="21285" y="372618"/>
                    </a:lnTo>
                    <a:lnTo>
                      <a:pt x="18465" y="375450"/>
                    </a:lnTo>
                    <a:lnTo>
                      <a:pt x="11531" y="375450"/>
                    </a:lnTo>
                    <a:lnTo>
                      <a:pt x="8712" y="372618"/>
                    </a:lnTo>
                    <a:lnTo>
                      <a:pt x="8712" y="365683"/>
                    </a:lnTo>
                    <a:lnTo>
                      <a:pt x="11531" y="362864"/>
                    </a:lnTo>
                    <a:lnTo>
                      <a:pt x="18465" y="362864"/>
                    </a:lnTo>
                    <a:lnTo>
                      <a:pt x="21285" y="365683"/>
                    </a:lnTo>
                    <a:lnTo>
                      <a:pt x="21285" y="354152"/>
                    </a:lnTo>
                    <a:lnTo>
                      <a:pt x="6731" y="354152"/>
                    </a:lnTo>
                    <a:lnTo>
                      <a:pt x="0" y="360883"/>
                    </a:lnTo>
                    <a:lnTo>
                      <a:pt x="0" y="377431"/>
                    </a:lnTo>
                    <a:lnTo>
                      <a:pt x="6731" y="384162"/>
                    </a:lnTo>
                    <a:lnTo>
                      <a:pt x="23266" y="384162"/>
                    </a:lnTo>
                    <a:lnTo>
                      <a:pt x="29997" y="377431"/>
                    </a:lnTo>
                    <a:lnTo>
                      <a:pt x="29997" y="375450"/>
                    </a:lnTo>
                    <a:lnTo>
                      <a:pt x="29997" y="362864"/>
                    </a:lnTo>
                    <a:lnTo>
                      <a:pt x="29997" y="360883"/>
                    </a:lnTo>
                    <a:close/>
                  </a:path>
                  <a:path w="30479" h="384175">
                    <a:moveTo>
                      <a:pt x="29997" y="231152"/>
                    </a:moveTo>
                    <a:lnTo>
                      <a:pt x="23266" y="224421"/>
                    </a:lnTo>
                    <a:lnTo>
                      <a:pt x="21285" y="224421"/>
                    </a:lnTo>
                    <a:lnTo>
                      <a:pt x="21285" y="235953"/>
                    </a:lnTo>
                    <a:lnTo>
                      <a:pt x="21285" y="242887"/>
                    </a:lnTo>
                    <a:lnTo>
                      <a:pt x="18465" y="245706"/>
                    </a:lnTo>
                    <a:lnTo>
                      <a:pt x="11531" y="245706"/>
                    </a:lnTo>
                    <a:lnTo>
                      <a:pt x="8712" y="242887"/>
                    </a:lnTo>
                    <a:lnTo>
                      <a:pt x="8712" y="235953"/>
                    </a:lnTo>
                    <a:lnTo>
                      <a:pt x="11531" y="233133"/>
                    </a:lnTo>
                    <a:lnTo>
                      <a:pt x="18465" y="233133"/>
                    </a:lnTo>
                    <a:lnTo>
                      <a:pt x="21285" y="235953"/>
                    </a:lnTo>
                    <a:lnTo>
                      <a:pt x="21285" y="224421"/>
                    </a:lnTo>
                    <a:lnTo>
                      <a:pt x="19367" y="224421"/>
                    </a:lnTo>
                    <a:lnTo>
                      <a:pt x="19367" y="0"/>
                    </a:lnTo>
                    <a:lnTo>
                      <a:pt x="10655" y="0"/>
                    </a:lnTo>
                    <a:lnTo>
                      <a:pt x="10655" y="224421"/>
                    </a:lnTo>
                    <a:lnTo>
                      <a:pt x="6731" y="224421"/>
                    </a:lnTo>
                    <a:lnTo>
                      <a:pt x="0" y="231152"/>
                    </a:lnTo>
                    <a:lnTo>
                      <a:pt x="0" y="247688"/>
                    </a:lnTo>
                    <a:lnTo>
                      <a:pt x="6731" y="254419"/>
                    </a:lnTo>
                    <a:lnTo>
                      <a:pt x="23266" y="254419"/>
                    </a:lnTo>
                    <a:lnTo>
                      <a:pt x="29997" y="247688"/>
                    </a:lnTo>
                    <a:lnTo>
                      <a:pt x="29997" y="245706"/>
                    </a:lnTo>
                    <a:lnTo>
                      <a:pt x="29997" y="233133"/>
                    </a:lnTo>
                    <a:lnTo>
                      <a:pt x="29997" y="231152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28" name="object 254"/>
              <p:cNvSpPr/>
              <p:nvPr/>
            </p:nvSpPr>
            <p:spPr>
              <a:xfrm>
                <a:off x="10077480" y="2883600"/>
                <a:ext cx="247680" cy="426240"/>
              </a:xfrm>
              <a:custGeom>
                <a:avLst/>
                <a:gdLst/>
                <a:ahLst/>
                <a:rect l="l" t="t" r="r" b="b"/>
                <a:pathLst>
                  <a:path w="288925" h="496570">
                    <a:moveTo>
                      <a:pt x="218459" y="1714"/>
                    </a:moveTo>
                    <a:lnTo>
                      <a:pt x="61944" y="12674"/>
                    </a:lnTo>
                    <a:lnTo>
                      <a:pt x="49819" y="67765"/>
                    </a:lnTo>
                    <a:lnTo>
                      <a:pt x="45672" y="102973"/>
                    </a:lnTo>
                    <a:lnTo>
                      <a:pt x="49406" y="133459"/>
                    </a:lnTo>
                    <a:lnTo>
                      <a:pt x="60928" y="174383"/>
                    </a:lnTo>
                    <a:lnTo>
                      <a:pt x="75241" y="207149"/>
                    </a:lnTo>
                    <a:lnTo>
                      <a:pt x="68075" y="286558"/>
                    </a:lnTo>
                    <a:lnTo>
                      <a:pt x="56557" y="347586"/>
                    </a:lnTo>
                    <a:lnTo>
                      <a:pt x="45857" y="386754"/>
                    </a:lnTo>
                    <a:lnTo>
                      <a:pt x="41141" y="400583"/>
                    </a:lnTo>
                    <a:lnTo>
                      <a:pt x="6959" y="457674"/>
                    </a:lnTo>
                    <a:lnTo>
                      <a:pt x="0" y="486600"/>
                    </a:lnTo>
                    <a:lnTo>
                      <a:pt x="24253" y="496266"/>
                    </a:lnTo>
                    <a:lnTo>
                      <a:pt x="83712" y="495579"/>
                    </a:lnTo>
                    <a:lnTo>
                      <a:pt x="159798" y="478435"/>
                    </a:lnTo>
                    <a:lnTo>
                      <a:pt x="225282" y="444495"/>
                    </a:lnTo>
                    <a:lnTo>
                      <a:pt x="271167" y="411281"/>
                    </a:lnTo>
                    <a:lnTo>
                      <a:pt x="288461" y="396316"/>
                    </a:lnTo>
                    <a:lnTo>
                      <a:pt x="276302" y="338117"/>
                    </a:lnTo>
                    <a:lnTo>
                      <a:pt x="267211" y="282074"/>
                    </a:lnTo>
                    <a:lnTo>
                      <a:pt x="260772" y="231283"/>
                    </a:lnTo>
                    <a:lnTo>
                      <a:pt x="256571" y="188836"/>
                    </a:lnTo>
                    <a:lnTo>
                      <a:pt x="250361" y="99694"/>
                    </a:lnTo>
                    <a:lnTo>
                      <a:pt x="256918" y="87005"/>
                    </a:lnTo>
                    <a:lnTo>
                      <a:pt x="258724" y="73937"/>
                    </a:lnTo>
                    <a:lnTo>
                      <a:pt x="246919" y="50482"/>
                    </a:lnTo>
                    <a:lnTo>
                      <a:pt x="243535" y="1739"/>
                    </a:lnTo>
                    <a:lnTo>
                      <a:pt x="218459" y="1739"/>
                    </a:lnTo>
                    <a:close/>
                  </a:path>
                  <a:path w="288925" h="496570">
                    <a:moveTo>
                      <a:pt x="243414" y="0"/>
                    </a:moveTo>
                    <a:lnTo>
                      <a:pt x="218471" y="1739"/>
                    </a:lnTo>
                    <a:lnTo>
                      <a:pt x="243535" y="1739"/>
                    </a:lnTo>
                    <a:lnTo>
                      <a:pt x="243414" y="0"/>
                    </a:lnTo>
                    <a:close/>
                  </a:path>
                </a:pathLst>
              </a:custGeom>
              <a:solidFill>
                <a:srgbClr val="ffe2f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pic>
            <p:nvPicPr>
              <p:cNvPr id="329" name="object 255" descr=""/>
              <p:cNvPicPr/>
              <p:nvPr/>
            </p:nvPicPr>
            <p:blipFill>
              <a:blip r:embed="rId7"/>
              <a:stretch/>
            </p:blipFill>
            <p:spPr>
              <a:xfrm>
                <a:off x="10133280" y="3055680"/>
                <a:ext cx="110160" cy="10404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330" name="object 256" descr=""/>
              <p:cNvPicPr/>
              <p:nvPr/>
            </p:nvPicPr>
            <p:blipFill>
              <a:blip r:embed="rId8"/>
              <a:stretch/>
            </p:blipFill>
            <p:spPr>
              <a:xfrm>
                <a:off x="10109520" y="2833200"/>
                <a:ext cx="205920" cy="168840"/>
              </a:xfrm>
              <a:prstGeom prst="rect">
                <a:avLst/>
              </a:prstGeom>
              <a:ln w="0">
                <a:noFill/>
              </a:ln>
            </p:spPr>
          </p:pic>
          <p:sp>
            <p:nvSpPr>
              <p:cNvPr id="331" name="object 257"/>
              <p:cNvSpPr/>
              <p:nvPr/>
            </p:nvSpPr>
            <p:spPr>
              <a:xfrm>
                <a:off x="9460080" y="2292840"/>
                <a:ext cx="420480" cy="734400"/>
              </a:xfrm>
              <a:custGeom>
                <a:avLst/>
                <a:gdLst/>
                <a:ahLst/>
                <a:rect l="l" t="t" r="r" b="b"/>
                <a:pathLst>
                  <a:path w="489584" h="854075">
                    <a:moveTo>
                      <a:pt x="466051" y="0"/>
                    </a:moveTo>
                    <a:lnTo>
                      <a:pt x="22910" y="0"/>
                    </a:lnTo>
                    <a:lnTo>
                      <a:pt x="13994" y="1801"/>
                    </a:lnTo>
                    <a:lnTo>
                      <a:pt x="6711" y="6711"/>
                    </a:lnTo>
                    <a:lnTo>
                      <a:pt x="1801" y="13994"/>
                    </a:lnTo>
                    <a:lnTo>
                      <a:pt x="0" y="22910"/>
                    </a:lnTo>
                    <a:lnTo>
                      <a:pt x="0" y="830770"/>
                    </a:lnTo>
                    <a:lnTo>
                      <a:pt x="1801" y="839686"/>
                    </a:lnTo>
                    <a:lnTo>
                      <a:pt x="6711" y="846969"/>
                    </a:lnTo>
                    <a:lnTo>
                      <a:pt x="13994" y="851880"/>
                    </a:lnTo>
                    <a:lnTo>
                      <a:pt x="22910" y="853681"/>
                    </a:lnTo>
                    <a:lnTo>
                      <a:pt x="466051" y="853681"/>
                    </a:lnTo>
                    <a:lnTo>
                      <a:pt x="474975" y="851880"/>
                    </a:lnTo>
                    <a:lnTo>
                      <a:pt x="482261" y="846969"/>
                    </a:lnTo>
                    <a:lnTo>
                      <a:pt x="487174" y="839686"/>
                    </a:lnTo>
                    <a:lnTo>
                      <a:pt x="488975" y="830770"/>
                    </a:lnTo>
                    <a:lnTo>
                      <a:pt x="488975" y="22910"/>
                    </a:lnTo>
                    <a:lnTo>
                      <a:pt x="487174" y="13994"/>
                    </a:lnTo>
                    <a:lnTo>
                      <a:pt x="482261" y="6711"/>
                    </a:lnTo>
                    <a:lnTo>
                      <a:pt x="474975" y="1801"/>
                    </a:lnTo>
                    <a:lnTo>
                      <a:pt x="466051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32" name="object 258"/>
              <p:cNvSpPr/>
              <p:nvPr/>
            </p:nvSpPr>
            <p:spPr>
              <a:xfrm>
                <a:off x="9471960" y="2306520"/>
                <a:ext cx="396360" cy="707760"/>
              </a:xfrm>
              <a:custGeom>
                <a:avLst/>
                <a:gdLst/>
                <a:ahLst/>
                <a:rect l="l" t="t" r="r" b="b"/>
                <a:pathLst>
                  <a:path w="461645" h="822960">
                    <a:moveTo>
                      <a:pt x="455460" y="0"/>
                    </a:moveTo>
                    <a:lnTo>
                      <a:pt x="5956" y="0"/>
                    </a:lnTo>
                    <a:lnTo>
                      <a:pt x="0" y="5943"/>
                    </a:lnTo>
                    <a:lnTo>
                      <a:pt x="0" y="816597"/>
                    </a:lnTo>
                    <a:lnTo>
                      <a:pt x="5956" y="822540"/>
                    </a:lnTo>
                    <a:lnTo>
                      <a:pt x="448119" y="822540"/>
                    </a:lnTo>
                    <a:lnTo>
                      <a:pt x="455460" y="822540"/>
                    </a:lnTo>
                    <a:lnTo>
                      <a:pt x="461403" y="816597"/>
                    </a:lnTo>
                    <a:lnTo>
                      <a:pt x="461403" y="5943"/>
                    </a:lnTo>
                    <a:lnTo>
                      <a:pt x="455460" y="0"/>
                    </a:lnTo>
                    <a:close/>
                  </a:path>
                </a:pathLst>
              </a:custGeom>
              <a:solidFill>
                <a:srgbClr val="f3f1f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33" name="object 259"/>
              <p:cNvSpPr/>
              <p:nvPr/>
            </p:nvSpPr>
            <p:spPr>
              <a:xfrm>
                <a:off x="9471960" y="2306520"/>
                <a:ext cx="396360" cy="547200"/>
              </a:xfrm>
              <a:custGeom>
                <a:avLst/>
                <a:gdLst/>
                <a:ahLst/>
                <a:rect l="l" t="t" r="r" b="b"/>
                <a:pathLst>
                  <a:path w="461645" h="636905">
                    <a:moveTo>
                      <a:pt x="455447" y="0"/>
                    </a:moveTo>
                    <a:lnTo>
                      <a:pt x="448106" y="0"/>
                    </a:lnTo>
                    <a:lnTo>
                      <a:pt x="392379" y="0"/>
                    </a:lnTo>
                    <a:lnTo>
                      <a:pt x="372302" y="52825"/>
                    </a:lnTo>
                    <a:lnTo>
                      <a:pt x="349037" y="105167"/>
                    </a:lnTo>
                    <a:lnTo>
                      <a:pt x="323074" y="156751"/>
                    </a:lnTo>
                    <a:lnTo>
                      <a:pt x="294905" y="207301"/>
                    </a:lnTo>
                    <a:lnTo>
                      <a:pt x="265021" y="256541"/>
                    </a:lnTo>
                    <a:lnTo>
                      <a:pt x="233914" y="304197"/>
                    </a:lnTo>
                    <a:lnTo>
                      <a:pt x="202076" y="349994"/>
                    </a:lnTo>
                    <a:lnTo>
                      <a:pt x="169997" y="393656"/>
                    </a:lnTo>
                    <a:lnTo>
                      <a:pt x="138169" y="434907"/>
                    </a:lnTo>
                    <a:lnTo>
                      <a:pt x="107084" y="473473"/>
                    </a:lnTo>
                    <a:lnTo>
                      <a:pt x="77233" y="509078"/>
                    </a:lnTo>
                    <a:lnTo>
                      <a:pt x="49107" y="541447"/>
                    </a:lnTo>
                    <a:lnTo>
                      <a:pt x="23199" y="570305"/>
                    </a:lnTo>
                    <a:lnTo>
                      <a:pt x="0" y="595376"/>
                    </a:lnTo>
                    <a:lnTo>
                      <a:pt x="0" y="636651"/>
                    </a:lnTo>
                    <a:lnTo>
                      <a:pt x="461390" y="636651"/>
                    </a:lnTo>
                    <a:lnTo>
                      <a:pt x="461390" y="5956"/>
                    </a:lnTo>
                    <a:lnTo>
                      <a:pt x="455447" y="0"/>
                    </a:lnTo>
                    <a:close/>
                  </a:path>
                </a:pathLst>
              </a:custGeom>
              <a:solidFill>
                <a:srgbClr val="f7f7f7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34" name="object 260"/>
              <p:cNvSpPr/>
              <p:nvPr/>
            </p:nvSpPr>
            <p:spPr>
              <a:xfrm>
                <a:off x="9570240" y="2303640"/>
                <a:ext cx="199800" cy="22680"/>
              </a:xfrm>
              <a:custGeom>
                <a:avLst/>
                <a:gdLst/>
                <a:ahLst/>
                <a:rect l="l" t="t" r="r" b="b"/>
                <a:pathLst>
                  <a:path w="233679" h="27939">
                    <a:moveTo>
                      <a:pt x="232600" y="0"/>
                    </a:moveTo>
                    <a:lnTo>
                      <a:pt x="457" y="0"/>
                    </a:lnTo>
                    <a:lnTo>
                      <a:pt x="0" y="457"/>
                    </a:lnTo>
                    <a:lnTo>
                      <a:pt x="0" y="1866"/>
                    </a:lnTo>
                    <a:lnTo>
                      <a:pt x="2026" y="11901"/>
                    </a:lnTo>
                    <a:lnTo>
                      <a:pt x="7551" y="20096"/>
                    </a:lnTo>
                    <a:lnTo>
                      <a:pt x="15746" y="25621"/>
                    </a:lnTo>
                    <a:lnTo>
                      <a:pt x="25781" y="27647"/>
                    </a:lnTo>
                    <a:lnTo>
                      <a:pt x="207276" y="27647"/>
                    </a:lnTo>
                    <a:lnTo>
                      <a:pt x="217311" y="25621"/>
                    </a:lnTo>
                    <a:lnTo>
                      <a:pt x="225505" y="20096"/>
                    </a:lnTo>
                    <a:lnTo>
                      <a:pt x="231031" y="11901"/>
                    </a:lnTo>
                    <a:lnTo>
                      <a:pt x="233057" y="1866"/>
                    </a:lnTo>
                    <a:lnTo>
                      <a:pt x="233057" y="457"/>
                    </a:lnTo>
                    <a:lnTo>
                      <a:pt x="232600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35" name="object 261"/>
              <p:cNvSpPr/>
              <p:nvPr/>
            </p:nvSpPr>
            <p:spPr>
              <a:xfrm>
                <a:off x="9509400" y="2436120"/>
                <a:ext cx="321480" cy="92520"/>
              </a:xfrm>
              <a:custGeom>
                <a:avLst/>
                <a:gdLst/>
                <a:ahLst/>
                <a:rect l="l" t="t" r="r" b="b"/>
                <a:pathLst>
                  <a:path w="374650" h="108585">
                    <a:moveTo>
                      <a:pt x="374472" y="0"/>
                    </a:moveTo>
                    <a:lnTo>
                      <a:pt x="0" y="0"/>
                    </a:lnTo>
                    <a:lnTo>
                      <a:pt x="0" y="108089"/>
                    </a:lnTo>
                    <a:lnTo>
                      <a:pt x="374472" y="108089"/>
                    </a:lnTo>
                    <a:lnTo>
                      <a:pt x="374472" y="0"/>
                    </a:lnTo>
                    <a:close/>
                  </a:path>
                </a:pathLst>
              </a:custGeom>
              <a:solidFill>
                <a:srgbClr val="e0e0e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36" name="object 262"/>
              <p:cNvSpPr/>
              <p:nvPr/>
            </p:nvSpPr>
            <p:spPr>
              <a:xfrm>
                <a:off x="9471960" y="2854800"/>
                <a:ext cx="396360" cy="158400"/>
              </a:xfrm>
              <a:custGeom>
                <a:avLst/>
                <a:gdLst/>
                <a:ahLst/>
                <a:rect l="l" t="t" r="r" b="b"/>
                <a:pathLst>
                  <a:path w="461645" h="185419">
                    <a:moveTo>
                      <a:pt x="461391" y="0"/>
                    </a:moveTo>
                    <a:lnTo>
                      <a:pt x="0" y="0"/>
                    </a:lnTo>
                    <a:lnTo>
                      <a:pt x="0" y="172720"/>
                    </a:lnTo>
                    <a:lnTo>
                      <a:pt x="0" y="180340"/>
                    </a:lnTo>
                    <a:lnTo>
                      <a:pt x="2819" y="180340"/>
                    </a:lnTo>
                    <a:lnTo>
                      <a:pt x="2819" y="185420"/>
                    </a:lnTo>
                    <a:lnTo>
                      <a:pt x="458571" y="185420"/>
                    </a:lnTo>
                    <a:lnTo>
                      <a:pt x="458571" y="180340"/>
                    </a:lnTo>
                    <a:lnTo>
                      <a:pt x="461391" y="180340"/>
                    </a:lnTo>
                    <a:lnTo>
                      <a:pt x="461391" y="172720"/>
                    </a:lnTo>
                    <a:lnTo>
                      <a:pt x="461391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37" name="object 263"/>
              <p:cNvSpPr/>
              <p:nvPr/>
            </p:nvSpPr>
            <p:spPr>
              <a:xfrm>
                <a:off x="9522000" y="2448000"/>
                <a:ext cx="75960" cy="68760"/>
              </a:xfrm>
              <a:custGeom>
                <a:avLst/>
                <a:gdLst/>
                <a:ahLst/>
                <a:rect l="l" t="t" r="r" b="b"/>
                <a:pathLst>
                  <a:path w="90170" h="81280">
                    <a:moveTo>
                      <a:pt x="90157" y="0"/>
                    </a:moveTo>
                    <a:lnTo>
                      <a:pt x="0" y="0"/>
                    </a:lnTo>
                    <a:lnTo>
                      <a:pt x="0" y="80987"/>
                    </a:lnTo>
                    <a:lnTo>
                      <a:pt x="90157" y="80987"/>
                    </a:lnTo>
                    <a:lnTo>
                      <a:pt x="90157" y="0"/>
                    </a:lnTo>
                    <a:close/>
                  </a:path>
                </a:pathLst>
              </a:custGeom>
              <a:solidFill>
                <a:srgbClr val="533a8e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38" name="object 264"/>
              <p:cNvSpPr/>
              <p:nvPr/>
            </p:nvSpPr>
            <p:spPr>
              <a:xfrm>
                <a:off x="9519840" y="2556720"/>
                <a:ext cx="306000" cy="198720"/>
              </a:xfrm>
              <a:custGeom>
                <a:avLst/>
                <a:gdLst/>
                <a:ahLst/>
                <a:rect l="l" t="t" r="r" b="b"/>
                <a:pathLst>
                  <a:path w="356870" h="232410">
                    <a:moveTo>
                      <a:pt x="68770" y="170281"/>
                    </a:moveTo>
                    <a:lnTo>
                      <a:pt x="0" y="170281"/>
                    </a:lnTo>
                    <a:lnTo>
                      <a:pt x="0" y="232067"/>
                    </a:lnTo>
                    <a:lnTo>
                      <a:pt x="68770" y="232067"/>
                    </a:lnTo>
                    <a:lnTo>
                      <a:pt x="68770" y="170281"/>
                    </a:lnTo>
                    <a:close/>
                  </a:path>
                  <a:path w="356870" h="232410">
                    <a:moveTo>
                      <a:pt x="68770" y="85140"/>
                    </a:moveTo>
                    <a:lnTo>
                      <a:pt x="0" y="85140"/>
                    </a:lnTo>
                    <a:lnTo>
                      <a:pt x="0" y="146926"/>
                    </a:lnTo>
                    <a:lnTo>
                      <a:pt x="68770" y="146926"/>
                    </a:lnTo>
                    <a:lnTo>
                      <a:pt x="68770" y="85140"/>
                    </a:lnTo>
                    <a:close/>
                  </a:path>
                  <a:path w="356870" h="232410">
                    <a:moveTo>
                      <a:pt x="68770" y="0"/>
                    </a:moveTo>
                    <a:lnTo>
                      <a:pt x="0" y="0"/>
                    </a:lnTo>
                    <a:lnTo>
                      <a:pt x="0" y="61785"/>
                    </a:lnTo>
                    <a:lnTo>
                      <a:pt x="68770" y="61785"/>
                    </a:lnTo>
                    <a:lnTo>
                      <a:pt x="68770" y="0"/>
                    </a:lnTo>
                    <a:close/>
                  </a:path>
                  <a:path w="356870" h="232410">
                    <a:moveTo>
                      <a:pt x="164630" y="170281"/>
                    </a:moveTo>
                    <a:lnTo>
                      <a:pt x="95859" y="170281"/>
                    </a:lnTo>
                    <a:lnTo>
                      <a:pt x="95859" y="232067"/>
                    </a:lnTo>
                    <a:lnTo>
                      <a:pt x="164630" y="232067"/>
                    </a:lnTo>
                    <a:lnTo>
                      <a:pt x="164630" y="170281"/>
                    </a:lnTo>
                    <a:close/>
                  </a:path>
                  <a:path w="356870" h="232410">
                    <a:moveTo>
                      <a:pt x="164630" y="85140"/>
                    </a:moveTo>
                    <a:lnTo>
                      <a:pt x="95859" y="85140"/>
                    </a:lnTo>
                    <a:lnTo>
                      <a:pt x="95859" y="146926"/>
                    </a:lnTo>
                    <a:lnTo>
                      <a:pt x="164630" y="146926"/>
                    </a:lnTo>
                    <a:lnTo>
                      <a:pt x="164630" y="85140"/>
                    </a:lnTo>
                    <a:close/>
                  </a:path>
                  <a:path w="356870" h="232410">
                    <a:moveTo>
                      <a:pt x="164630" y="0"/>
                    </a:moveTo>
                    <a:lnTo>
                      <a:pt x="95859" y="0"/>
                    </a:lnTo>
                    <a:lnTo>
                      <a:pt x="95859" y="61785"/>
                    </a:lnTo>
                    <a:lnTo>
                      <a:pt x="164630" y="61785"/>
                    </a:lnTo>
                    <a:lnTo>
                      <a:pt x="164630" y="0"/>
                    </a:lnTo>
                    <a:close/>
                  </a:path>
                  <a:path w="356870" h="232410">
                    <a:moveTo>
                      <a:pt x="260502" y="170281"/>
                    </a:moveTo>
                    <a:lnTo>
                      <a:pt x="191731" y="170281"/>
                    </a:lnTo>
                    <a:lnTo>
                      <a:pt x="191731" y="232067"/>
                    </a:lnTo>
                    <a:lnTo>
                      <a:pt x="260502" y="232067"/>
                    </a:lnTo>
                    <a:lnTo>
                      <a:pt x="260502" y="170281"/>
                    </a:lnTo>
                    <a:close/>
                  </a:path>
                  <a:path w="356870" h="232410">
                    <a:moveTo>
                      <a:pt x="260502" y="85140"/>
                    </a:moveTo>
                    <a:lnTo>
                      <a:pt x="191731" y="85140"/>
                    </a:lnTo>
                    <a:lnTo>
                      <a:pt x="191731" y="146926"/>
                    </a:lnTo>
                    <a:lnTo>
                      <a:pt x="260502" y="146926"/>
                    </a:lnTo>
                    <a:lnTo>
                      <a:pt x="260502" y="85140"/>
                    </a:lnTo>
                    <a:close/>
                  </a:path>
                  <a:path w="356870" h="232410">
                    <a:moveTo>
                      <a:pt x="260502" y="0"/>
                    </a:moveTo>
                    <a:lnTo>
                      <a:pt x="191731" y="0"/>
                    </a:lnTo>
                    <a:lnTo>
                      <a:pt x="191731" y="61785"/>
                    </a:lnTo>
                    <a:lnTo>
                      <a:pt x="260502" y="61785"/>
                    </a:lnTo>
                    <a:lnTo>
                      <a:pt x="260502" y="0"/>
                    </a:lnTo>
                    <a:close/>
                  </a:path>
                  <a:path w="356870" h="232410">
                    <a:moveTo>
                      <a:pt x="356362" y="170281"/>
                    </a:moveTo>
                    <a:lnTo>
                      <a:pt x="287591" y="170281"/>
                    </a:lnTo>
                    <a:lnTo>
                      <a:pt x="287591" y="232067"/>
                    </a:lnTo>
                    <a:lnTo>
                      <a:pt x="356362" y="232067"/>
                    </a:lnTo>
                    <a:lnTo>
                      <a:pt x="356362" y="170281"/>
                    </a:lnTo>
                    <a:close/>
                  </a:path>
                  <a:path w="356870" h="232410">
                    <a:moveTo>
                      <a:pt x="356362" y="85140"/>
                    </a:moveTo>
                    <a:lnTo>
                      <a:pt x="287591" y="85140"/>
                    </a:lnTo>
                    <a:lnTo>
                      <a:pt x="287591" y="146926"/>
                    </a:lnTo>
                    <a:lnTo>
                      <a:pt x="356362" y="146926"/>
                    </a:lnTo>
                    <a:lnTo>
                      <a:pt x="356362" y="85140"/>
                    </a:lnTo>
                    <a:close/>
                  </a:path>
                  <a:path w="356870" h="232410">
                    <a:moveTo>
                      <a:pt x="356362" y="0"/>
                    </a:moveTo>
                    <a:lnTo>
                      <a:pt x="287591" y="0"/>
                    </a:lnTo>
                    <a:lnTo>
                      <a:pt x="287591" y="61785"/>
                    </a:lnTo>
                    <a:lnTo>
                      <a:pt x="356362" y="61785"/>
                    </a:lnTo>
                    <a:lnTo>
                      <a:pt x="356362" y="0"/>
                    </a:lnTo>
                    <a:close/>
                  </a:path>
                </a:pathLst>
              </a:custGeom>
              <a:solidFill>
                <a:srgbClr val="e0e0e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39" name="object 265"/>
              <p:cNvSpPr/>
              <p:nvPr/>
            </p:nvSpPr>
            <p:spPr>
              <a:xfrm>
                <a:off x="9615600" y="2467440"/>
                <a:ext cx="201960" cy="48960"/>
              </a:xfrm>
              <a:custGeom>
                <a:avLst/>
                <a:gdLst/>
                <a:ahLst/>
                <a:rect l="l" t="t" r="r" b="b"/>
                <a:pathLst>
                  <a:path w="236220" h="58419">
                    <a:moveTo>
                      <a:pt x="235826" y="51092"/>
                    </a:moveTo>
                    <a:lnTo>
                      <a:pt x="0" y="51092"/>
                    </a:lnTo>
                    <a:lnTo>
                      <a:pt x="0" y="58191"/>
                    </a:lnTo>
                    <a:lnTo>
                      <a:pt x="235826" y="58191"/>
                    </a:lnTo>
                    <a:lnTo>
                      <a:pt x="235826" y="51092"/>
                    </a:lnTo>
                    <a:close/>
                  </a:path>
                  <a:path w="236220" h="58419">
                    <a:moveTo>
                      <a:pt x="235826" y="25552"/>
                    </a:moveTo>
                    <a:lnTo>
                      <a:pt x="0" y="25552"/>
                    </a:lnTo>
                    <a:lnTo>
                      <a:pt x="0" y="32651"/>
                    </a:lnTo>
                    <a:lnTo>
                      <a:pt x="235826" y="32651"/>
                    </a:lnTo>
                    <a:lnTo>
                      <a:pt x="235826" y="25552"/>
                    </a:lnTo>
                    <a:close/>
                  </a:path>
                  <a:path w="236220" h="58419">
                    <a:moveTo>
                      <a:pt x="235826" y="0"/>
                    </a:moveTo>
                    <a:lnTo>
                      <a:pt x="0" y="0"/>
                    </a:lnTo>
                    <a:lnTo>
                      <a:pt x="0" y="7112"/>
                    </a:lnTo>
                    <a:lnTo>
                      <a:pt x="235826" y="7112"/>
                    </a:lnTo>
                    <a:lnTo>
                      <a:pt x="235826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40" name="object 266"/>
              <p:cNvSpPr/>
              <p:nvPr/>
            </p:nvSpPr>
            <p:spPr>
              <a:xfrm>
                <a:off x="9511920" y="2354760"/>
                <a:ext cx="117360" cy="50040"/>
              </a:xfrm>
              <a:custGeom>
                <a:avLst/>
                <a:gdLst/>
                <a:ahLst/>
                <a:rect l="l" t="t" r="r" b="b"/>
                <a:pathLst>
                  <a:path w="137795" h="59689">
                    <a:moveTo>
                      <a:pt x="59385" y="29692"/>
                    </a:moveTo>
                    <a:lnTo>
                      <a:pt x="57048" y="18135"/>
                    </a:lnTo>
                    <a:lnTo>
                      <a:pt x="50685" y="8699"/>
                    </a:lnTo>
                    <a:lnTo>
                      <a:pt x="41249" y="2324"/>
                    </a:lnTo>
                    <a:lnTo>
                      <a:pt x="29692" y="0"/>
                    </a:lnTo>
                    <a:lnTo>
                      <a:pt x="18135" y="2324"/>
                    </a:lnTo>
                    <a:lnTo>
                      <a:pt x="8699" y="8699"/>
                    </a:lnTo>
                    <a:lnTo>
                      <a:pt x="2336" y="18135"/>
                    </a:lnTo>
                    <a:lnTo>
                      <a:pt x="0" y="29692"/>
                    </a:lnTo>
                    <a:lnTo>
                      <a:pt x="2336" y="41249"/>
                    </a:lnTo>
                    <a:lnTo>
                      <a:pt x="8699" y="50685"/>
                    </a:lnTo>
                    <a:lnTo>
                      <a:pt x="18135" y="57048"/>
                    </a:lnTo>
                    <a:lnTo>
                      <a:pt x="29692" y="59385"/>
                    </a:lnTo>
                    <a:lnTo>
                      <a:pt x="41249" y="57048"/>
                    </a:lnTo>
                    <a:lnTo>
                      <a:pt x="50685" y="50685"/>
                    </a:lnTo>
                    <a:lnTo>
                      <a:pt x="57048" y="41249"/>
                    </a:lnTo>
                    <a:lnTo>
                      <a:pt x="59385" y="29692"/>
                    </a:lnTo>
                    <a:close/>
                  </a:path>
                  <a:path w="137795" h="59689">
                    <a:moveTo>
                      <a:pt x="137299" y="29692"/>
                    </a:moveTo>
                    <a:lnTo>
                      <a:pt x="134962" y="18135"/>
                    </a:lnTo>
                    <a:lnTo>
                      <a:pt x="128600" y="8699"/>
                    </a:lnTo>
                    <a:lnTo>
                      <a:pt x="119151" y="2324"/>
                    </a:lnTo>
                    <a:lnTo>
                      <a:pt x="107607" y="0"/>
                    </a:lnTo>
                    <a:lnTo>
                      <a:pt x="96050" y="2324"/>
                    </a:lnTo>
                    <a:lnTo>
                      <a:pt x="86601" y="8699"/>
                    </a:lnTo>
                    <a:lnTo>
                      <a:pt x="80238" y="18135"/>
                    </a:lnTo>
                    <a:lnTo>
                      <a:pt x="77914" y="29692"/>
                    </a:lnTo>
                    <a:lnTo>
                      <a:pt x="80238" y="41249"/>
                    </a:lnTo>
                    <a:lnTo>
                      <a:pt x="86601" y="50685"/>
                    </a:lnTo>
                    <a:lnTo>
                      <a:pt x="96050" y="57048"/>
                    </a:lnTo>
                    <a:lnTo>
                      <a:pt x="107607" y="59385"/>
                    </a:lnTo>
                    <a:lnTo>
                      <a:pt x="119151" y="57048"/>
                    </a:lnTo>
                    <a:lnTo>
                      <a:pt x="128600" y="50685"/>
                    </a:lnTo>
                    <a:lnTo>
                      <a:pt x="134962" y="41249"/>
                    </a:lnTo>
                    <a:lnTo>
                      <a:pt x="137299" y="29692"/>
                    </a:lnTo>
                    <a:close/>
                  </a:path>
                </a:pathLst>
              </a:custGeom>
              <a:solidFill>
                <a:srgbClr val="b380e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41" name="object 267"/>
              <p:cNvSpPr/>
              <p:nvPr/>
            </p:nvSpPr>
            <p:spPr>
              <a:xfrm>
                <a:off x="9511200" y="2796840"/>
                <a:ext cx="322560" cy="31680"/>
              </a:xfrm>
              <a:custGeom>
                <a:avLst/>
                <a:gdLst/>
                <a:ahLst/>
                <a:rect l="l" t="t" r="r" b="b"/>
                <a:pathLst>
                  <a:path w="375920" h="38100">
                    <a:moveTo>
                      <a:pt x="107873" y="34569"/>
                    </a:moveTo>
                    <a:lnTo>
                      <a:pt x="0" y="34569"/>
                    </a:lnTo>
                    <a:lnTo>
                      <a:pt x="0" y="38100"/>
                    </a:lnTo>
                    <a:lnTo>
                      <a:pt x="107873" y="38100"/>
                    </a:lnTo>
                    <a:lnTo>
                      <a:pt x="107873" y="34569"/>
                    </a:lnTo>
                    <a:close/>
                  </a:path>
                  <a:path w="375920" h="38100">
                    <a:moveTo>
                      <a:pt x="107873" y="17272"/>
                    </a:moveTo>
                    <a:lnTo>
                      <a:pt x="0" y="17272"/>
                    </a:lnTo>
                    <a:lnTo>
                      <a:pt x="0" y="20802"/>
                    </a:lnTo>
                    <a:lnTo>
                      <a:pt x="107873" y="20802"/>
                    </a:lnTo>
                    <a:lnTo>
                      <a:pt x="107873" y="17272"/>
                    </a:lnTo>
                    <a:close/>
                  </a:path>
                  <a:path w="375920" h="38100">
                    <a:moveTo>
                      <a:pt x="107873" y="0"/>
                    </a:moveTo>
                    <a:lnTo>
                      <a:pt x="0" y="0"/>
                    </a:lnTo>
                    <a:lnTo>
                      <a:pt x="0" y="3530"/>
                    </a:lnTo>
                    <a:lnTo>
                      <a:pt x="107873" y="3530"/>
                    </a:lnTo>
                    <a:lnTo>
                      <a:pt x="107873" y="0"/>
                    </a:lnTo>
                    <a:close/>
                  </a:path>
                  <a:path w="375920" h="38100">
                    <a:moveTo>
                      <a:pt x="241173" y="34569"/>
                    </a:moveTo>
                    <a:lnTo>
                      <a:pt x="133299" y="34569"/>
                    </a:lnTo>
                    <a:lnTo>
                      <a:pt x="133299" y="38100"/>
                    </a:lnTo>
                    <a:lnTo>
                      <a:pt x="241173" y="38100"/>
                    </a:lnTo>
                    <a:lnTo>
                      <a:pt x="241173" y="34569"/>
                    </a:lnTo>
                    <a:close/>
                  </a:path>
                  <a:path w="375920" h="38100">
                    <a:moveTo>
                      <a:pt x="241173" y="17272"/>
                    </a:moveTo>
                    <a:lnTo>
                      <a:pt x="133299" y="17272"/>
                    </a:lnTo>
                    <a:lnTo>
                      <a:pt x="133299" y="20802"/>
                    </a:lnTo>
                    <a:lnTo>
                      <a:pt x="241173" y="20802"/>
                    </a:lnTo>
                    <a:lnTo>
                      <a:pt x="241173" y="17272"/>
                    </a:lnTo>
                    <a:close/>
                  </a:path>
                  <a:path w="375920" h="38100">
                    <a:moveTo>
                      <a:pt x="241173" y="0"/>
                    </a:moveTo>
                    <a:lnTo>
                      <a:pt x="133299" y="0"/>
                    </a:lnTo>
                    <a:lnTo>
                      <a:pt x="133299" y="3530"/>
                    </a:lnTo>
                    <a:lnTo>
                      <a:pt x="241173" y="3530"/>
                    </a:lnTo>
                    <a:lnTo>
                      <a:pt x="241173" y="0"/>
                    </a:lnTo>
                    <a:close/>
                  </a:path>
                  <a:path w="375920" h="38100">
                    <a:moveTo>
                      <a:pt x="375704" y="34569"/>
                    </a:moveTo>
                    <a:lnTo>
                      <a:pt x="267843" y="34569"/>
                    </a:lnTo>
                    <a:lnTo>
                      <a:pt x="267843" y="38100"/>
                    </a:lnTo>
                    <a:lnTo>
                      <a:pt x="375704" y="38100"/>
                    </a:lnTo>
                    <a:lnTo>
                      <a:pt x="375704" y="34569"/>
                    </a:lnTo>
                    <a:close/>
                  </a:path>
                  <a:path w="375920" h="38100">
                    <a:moveTo>
                      <a:pt x="375704" y="17272"/>
                    </a:moveTo>
                    <a:lnTo>
                      <a:pt x="267843" y="17272"/>
                    </a:lnTo>
                    <a:lnTo>
                      <a:pt x="267843" y="20802"/>
                    </a:lnTo>
                    <a:lnTo>
                      <a:pt x="375704" y="20802"/>
                    </a:lnTo>
                    <a:lnTo>
                      <a:pt x="375704" y="17272"/>
                    </a:lnTo>
                    <a:close/>
                  </a:path>
                  <a:path w="375920" h="38100">
                    <a:moveTo>
                      <a:pt x="375704" y="0"/>
                    </a:moveTo>
                    <a:lnTo>
                      <a:pt x="267843" y="0"/>
                    </a:lnTo>
                    <a:lnTo>
                      <a:pt x="267843" y="3530"/>
                    </a:lnTo>
                    <a:lnTo>
                      <a:pt x="375704" y="3530"/>
                    </a:lnTo>
                    <a:lnTo>
                      <a:pt x="375704" y="0"/>
                    </a:lnTo>
                    <a:close/>
                  </a:path>
                </a:pathLst>
              </a:custGeom>
              <a:solidFill>
                <a:srgbClr val="e0e0e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pic>
            <p:nvPicPr>
              <p:cNvPr id="342" name="object 268" descr=""/>
              <p:cNvPicPr/>
              <p:nvPr/>
            </p:nvPicPr>
            <p:blipFill>
              <a:blip r:embed="rId9"/>
              <a:stretch/>
            </p:blipFill>
            <p:spPr>
              <a:xfrm>
                <a:off x="9509040" y="2881800"/>
                <a:ext cx="88560" cy="8100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343" name="object 269" descr=""/>
              <p:cNvPicPr/>
              <p:nvPr/>
            </p:nvPicPr>
            <p:blipFill>
              <a:blip r:embed="rId10"/>
              <a:stretch/>
            </p:blipFill>
            <p:spPr>
              <a:xfrm>
                <a:off x="9625680" y="2881800"/>
                <a:ext cx="88560" cy="8100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344" name="object 270" descr=""/>
              <p:cNvPicPr/>
              <p:nvPr/>
            </p:nvPicPr>
            <p:blipFill>
              <a:blip r:embed="rId11"/>
              <a:stretch/>
            </p:blipFill>
            <p:spPr>
              <a:xfrm>
                <a:off x="9742680" y="2881800"/>
                <a:ext cx="88560" cy="81000"/>
              </a:xfrm>
              <a:prstGeom prst="rect">
                <a:avLst/>
              </a:prstGeom>
              <a:ln w="0">
                <a:noFill/>
              </a:ln>
            </p:spPr>
          </p:pic>
          <p:sp>
            <p:nvSpPr>
              <p:cNvPr id="345" name="object 271"/>
              <p:cNvSpPr/>
              <p:nvPr/>
            </p:nvSpPr>
            <p:spPr>
              <a:xfrm>
                <a:off x="9589680" y="2308320"/>
                <a:ext cx="5400" cy="5040"/>
              </a:xfrm>
              <a:custGeom>
                <a:avLst/>
                <a:gdLst/>
                <a:ahLst/>
                <a:rect l="l" t="t" r="r" b="b"/>
                <a:pathLst>
                  <a:path w="7620" h="7619">
                    <a:moveTo>
                      <a:pt x="5613" y="0"/>
                    </a:moveTo>
                    <a:lnTo>
                      <a:pt x="1625" y="0"/>
                    </a:lnTo>
                    <a:lnTo>
                      <a:pt x="0" y="1625"/>
                    </a:lnTo>
                    <a:lnTo>
                      <a:pt x="0" y="5613"/>
                    </a:lnTo>
                    <a:lnTo>
                      <a:pt x="1625" y="7239"/>
                    </a:lnTo>
                    <a:lnTo>
                      <a:pt x="5613" y="7239"/>
                    </a:lnTo>
                    <a:lnTo>
                      <a:pt x="7239" y="5613"/>
                    </a:lnTo>
                    <a:lnTo>
                      <a:pt x="7239" y="3619"/>
                    </a:lnTo>
                    <a:lnTo>
                      <a:pt x="7239" y="1625"/>
                    </a:lnTo>
                    <a:lnTo>
                      <a:pt x="5613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346" name="object 272"/>
            <p:cNvGrpSpPr/>
            <p:nvPr/>
          </p:nvGrpSpPr>
          <p:grpSpPr>
            <a:xfrm>
              <a:off x="10472040" y="2332080"/>
              <a:ext cx="464760" cy="636480"/>
              <a:chOff x="10472040" y="2332080"/>
              <a:chExt cx="464760" cy="636480"/>
            </a:xfrm>
          </p:grpSpPr>
          <p:sp>
            <p:nvSpPr>
              <p:cNvPr id="347" name="object 273"/>
              <p:cNvSpPr/>
              <p:nvPr/>
            </p:nvSpPr>
            <p:spPr>
              <a:xfrm>
                <a:off x="10472040" y="2332080"/>
                <a:ext cx="464760" cy="636480"/>
              </a:xfrm>
              <a:custGeom>
                <a:avLst/>
                <a:gdLst/>
                <a:ahLst/>
                <a:rect l="l" t="t" r="r" b="b"/>
                <a:pathLst>
                  <a:path w="541020" h="740410">
                    <a:moveTo>
                      <a:pt x="540664" y="0"/>
                    </a:moveTo>
                    <a:lnTo>
                      <a:pt x="0" y="0"/>
                    </a:lnTo>
                    <a:lnTo>
                      <a:pt x="0" y="740181"/>
                    </a:lnTo>
                    <a:lnTo>
                      <a:pt x="540664" y="740181"/>
                    </a:lnTo>
                    <a:lnTo>
                      <a:pt x="540664" y="0"/>
                    </a:lnTo>
                    <a:close/>
                  </a:path>
                </a:pathLst>
              </a:custGeom>
              <a:solidFill>
                <a:srgbClr val="f3f1f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pic>
            <p:nvPicPr>
              <p:cNvPr id="348" name="object 274" descr=""/>
              <p:cNvPicPr/>
              <p:nvPr/>
            </p:nvPicPr>
            <p:blipFill>
              <a:blip r:embed="rId12"/>
              <a:stretch/>
            </p:blipFill>
            <p:spPr>
              <a:xfrm>
                <a:off x="10518840" y="2392560"/>
                <a:ext cx="207360" cy="9288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349" name="object 275" descr=""/>
              <p:cNvPicPr/>
              <p:nvPr/>
            </p:nvPicPr>
            <p:blipFill>
              <a:blip r:embed="rId13"/>
              <a:stretch/>
            </p:blipFill>
            <p:spPr>
              <a:xfrm>
                <a:off x="10518840" y="2541240"/>
                <a:ext cx="207360" cy="9288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350" name="object 276" descr=""/>
              <p:cNvPicPr/>
              <p:nvPr/>
            </p:nvPicPr>
            <p:blipFill>
              <a:blip r:embed="rId14"/>
              <a:stretch/>
            </p:blipFill>
            <p:spPr>
              <a:xfrm>
                <a:off x="10518840" y="2689200"/>
                <a:ext cx="207360" cy="92880"/>
              </a:xfrm>
              <a:prstGeom prst="rect">
                <a:avLst/>
              </a:prstGeom>
              <a:ln w="0">
                <a:noFill/>
              </a:ln>
            </p:spPr>
          </p:pic>
          <p:sp>
            <p:nvSpPr>
              <p:cNvPr id="351" name="object 277"/>
              <p:cNvSpPr/>
              <p:nvPr/>
            </p:nvSpPr>
            <p:spPr>
              <a:xfrm>
                <a:off x="10518840" y="2482200"/>
                <a:ext cx="374400" cy="434160"/>
              </a:xfrm>
              <a:custGeom>
                <a:avLst/>
                <a:gdLst/>
                <a:ahLst/>
                <a:rect l="l" t="t" r="r" b="b"/>
                <a:pathLst>
                  <a:path w="436245" h="505460">
                    <a:moveTo>
                      <a:pt x="435838" y="500253"/>
                    </a:moveTo>
                    <a:lnTo>
                      <a:pt x="0" y="500253"/>
                    </a:lnTo>
                    <a:lnTo>
                      <a:pt x="0" y="505358"/>
                    </a:lnTo>
                    <a:lnTo>
                      <a:pt x="435838" y="505358"/>
                    </a:lnTo>
                    <a:lnTo>
                      <a:pt x="435838" y="500253"/>
                    </a:lnTo>
                    <a:close/>
                  </a:path>
                  <a:path w="436245" h="505460">
                    <a:moveTo>
                      <a:pt x="435838" y="453809"/>
                    </a:moveTo>
                    <a:lnTo>
                      <a:pt x="0" y="453809"/>
                    </a:lnTo>
                    <a:lnTo>
                      <a:pt x="0" y="458901"/>
                    </a:lnTo>
                    <a:lnTo>
                      <a:pt x="435838" y="458901"/>
                    </a:lnTo>
                    <a:lnTo>
                      <a:pt x="435838" y="453809"/>
                    </a:lnTo>
                    <a:close/>
                  </a:path>
                  <a:path w="436245" h="505460">
                    <a:moveTo>
                      <a:pt x="435838" y="407339"/>
                    </a:moveTo>
                    <a:lnTo>
                      <a:pt x="0" y="407339"/>
                    </a:lnTo>
                    <a:lnTo>
                      <a:pt x="0" y="412445"/>
                    </a:lnTo>
                    <a:lnTo>
                      <a:pt x="435838" y="412445"/>
                    </a:lnTo>
                    <a:lnTo>
                      <a:pt x="435838" y="407339"/>
                    </a:lnTo>
                    <a:close/>
                  </a:path>
                  <a:path w="436245" h="505460">
                    <a:moveTo>
                      <a:pt x="435838" y="344766"/>
                    </a:moveTo>
                    <a:lnTo>
                      <a:pt x="288620" y="344766"/>
                    </a:lnTo>
                    <a:lnTo>
                      <a:pt x="288620" y="349872"/>
                    </a:lnTo>
                    <a:lnTo>
                      <a:pt x="435838" y="349872"/>
                    </a:lnTo>
                    <a:lnTo>
                      <a:pt x="435838" y="344766"/>
                    </a:lnTo>
                    <a:close/>
                  </a:path>
                  <a:path w="436245" h="505460">
                    <a:moveTo>
                      <a:pt x="435838" y="172377"/>
                    </a:moveTo>
                    <a:lnTo>
                      <a:pt x="288620" y="172377"/>
                    </a:lnTo>
                    <a:lnTo>
                      <a:pt x="288620" y="177482"/>
                    </a:lnTo>
                    <a:lnTo>
                      <a:pt x="435838" y="177482"/>
                    </a:lnTo>
                    <a:lnTo>
                      <a:pt x="435838" y="172377"/>
                    </a:lnTo>
                    <a:close/>
                  </a:path>
                  <a:path w="436245" h="505460">
                    <a:moveTo>
                      <a:pt x="435838" y="0"/>
                    </a:moveTo>
                    <a:lnTo>
                      <a:pt x="288620" y="0"/>
                    </a:lnTo>
                    <a:lnTo>
                      <a:pt x="288620" y="5092"/>
                    </a:lnTo>
                    <a:lnTo>
                      <a:pt x="435838" y="5092"/>
                    </a:lnTo>
                    <a:lnTo>
                      <a:pt x="435838" y="0"/>
                    </a:lnTo>
                    <a:close/>
                  </a:path>
                </a:pathLst>
              </a:custGeom>
              <a:solidFill>
                <a:srgbClr val="e1e0d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</p:grpSp>
      <p:sp>
        <p:nvSpPr>
          <p:cNvPr id="352" name="object 278"/>
          <p:cNvSpPr/>
          <p:nvPr/>
        </p:nvSpPr>
        <p:spPr>
          <a:xfrm>
            <a:off x="438480" y="445680"/>
            <a:ext cx="298440" cy="341640"/>
          </a:xfrm>
          <a:custGeom>
            <a:avLst/>
            <a:gdLst/>
            <a:ahLst/>
            <a:rect l="l" t="t" r="r" b="b"/>
            <a:pathLst>
              <a:path w="299720" h="342900">
                <a:moveTo>
                  <a:pt x="37685" y="0"/>
                </a:moveTo>
                <a:lnTo>
                  <a:pt x="18426" y="3011"/>
                </a:lnTo>
                <a:lnTo>
                  <a:pt x="5412" y="17525"/>
                </a:lnTo>
                <a:lnTo>
                  <a:pt x="596" y="42480"/>
                </a:lnTo>
                <a:lnTo>
                  <a:pt x="0" y="297331"/>
                </a:lnTo>
                <a:lnTo>
                  <a:pt x="4907" y="322656"/>
                </a:lnTo>
                <a:lnTo>
                  <a:pt x="18413" y="338179"/>
                </a:lnTo>
                <a:lnTo>
                  <a:pt x="38488" y="342688"/>
                </a:lnTo>
                <a:lnTo>
                  <a:pt x="63106" y="334974"/>
                </a:lnTo>
                <a:lnTo>
                  <a:pt x="272503" y="221283"/>
                </a:lnTo>
                <a:lnTo>
                  <a:pt x="292382" y="204839"/>
                </a:lnTo>
                <a:lnTo>
                  <a:pt x="299534" y="185544"/>
                </a:lnTo>
                <a:lnTo>
                  <a:pt x="293872" y="165760"/>
                </a:lnTo>
                <a:lnTo>
                  <a:pt x="275310" y="147852"/>
                </a:lnTo>
                <a:lnTo>
                  <a:pt x="61239" y="9549"/>
                </a:lnTo>
                <a:lnTo>
                  <a:pt x="37685" y="0"/>
                </a:lnTo>
                <a:close/>
              </a:path>
            </a:pathLst>
          </a:custGeom>
          <a:solidFill>
            <a:srgbClr val="533b8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3" name="object 279"/>
          <p:cNvSpPr/>
          <p:nvPr/>
        </p:nvSpPr>
        <p:spPr>
          <a:xfrm>
            <a:off x="813960" y="424800"/>
            <a:ext cx="3972960" cy="51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noAutofit/>
          </a:bodyPr>
          <a:p>
            <a:pPr marL="12600">
              <a:lnSpc>
                <a:spcPct val="100000"/>
              </a:lnSpc>
              <a:spcBef>
                <a:spcPts val="99"/>
              </a:spcBef>
              <a:buNone/>
            </a:pPr>
            <a:r>
              <a:rPr b="1" lang="it-IT" sz="2400" spc="-1" strike="noStrike">
                <a:solidFill>
                  <a:srgbClr val="1b1937"/>
                </a:solidFill>
                <a:latin typeface="Plus Jakarta Sans"/>
                <a:ea typeface="DejaVu Sans"/>
              </a:rPr>
              <a:t>OK, but who is that fella?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54" name="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 w="76320">
            <a:solidFill>
              <a:srgbClr val="5b277d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55" name=""/>
          <p:cNvSpPr/>
          <p:nvPr/>
        </p:nvSpPr>
        <p:spPr>
          <a:xfrm>
            <a:off x="1130400" y="2743920"/>
            <a:ext cx="5840640" cy="2128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1b1937"/>
                </a:solidFill>
                <a:latin typeface="Plus Jakarta Sans"/>
                <a:ea typeface="DejaVu Sans"/>
              </a:rPr>
              <a:t>Andrei Gherzan</a:t>
            </a:r>
            <a:endParaRPr b="0" lang="en-US" sz="2400" spc="-1" strike="noStrike">
              <a:latin typeface="Arial"/>
            </a:endParaRPr>
          </a:p>
          <a:p>
            <a:pPr marL="12600">
              <a:lnSpc>
                <a:spcPct val="100000"/>
              </a:lnSpc>
              <a:spcBef>
                <a:spcPts val="99"/>
              </a:spcBef>
              <a:buNone/>
            </a:pPr>
            <a:r>
              <a:rPr b="0" lang="en-US" sz="2400" spc="-1" strike="noStrike">
                <a:solidFill>
                  <a:srgbClr val="ff0000"/>
                </a:solidFill>
                <a:latin typeface="Plus Jakarta Sans"/>
                <a:ea typeface="DejaVu Sans"/>
              </a:rPr>
              <a:t>Huawei</a:t>
            </a:r>
            <a:r>
              <a:rPr b="0" lang="en-US" sz="2400" spc="-1" strike="noStrike">
                <a:solidFill>
                  <a:srgbClr val="1b1937"/>
                </a:solidFill>
                <a:latin typeface="Plus Jakarta Sans"/>
                <a:ea typeface="DejaVu Sans"/>
              </a:rPr>
              <a:t> </a:t>
            </a:r>
            <a:r>
              <a:rPr b="0" lang="en-US" sz="2400" spc="-1" strike="noStrike">
                <a:solidFill>
                  <a:srgbClr val="55308d"/>
                </a:solidFill>
                <a:latin typeface="Plus Jakarta Sans"/>
                <a:ea typeface="DejaVu Sans"/>
              </a:rPr>
              <a:t>Open Source Technology Center</a:t>
            </a:r>
            <a:endParaRPr b="0" lang="en-US" sz="2400" spc="-1" strike="noStrike">
              <a:latin typeface="Arial"/>
            </a:endParaRPr>
          </a:p>
          <a:p>
            <a:pPr marL="12600">
              <a:lnSpc>
                <a:spcPct val="100000"/>
              </a:lnSpc>
              <a:spcBef>
                <a:spcPts val="99"/>
              </a:spcBef>
              <a:buNone/>
            </a:pPr>
            <a:endParaRPr b="0" lang="en-US" sz="2400" spc="-1" strike="noStrike">
              <a:latin typeface="Arial"/>
            </a:endParaRPr>
          </a:p>
          <a:p>
            <a:pPr marL="12600">
              <a:lnSpc>
                <a:spcPct val="100000"/>
              </a:lnSpc>
              <a:spcBef>
                <a:spcPts val="99"/>
              </a:spcBef>
              <a:buNone/>
            </a:pPr>
            <a:r>
              <a:rPr b="0" i="1" lang="en-US" sz="2000" spc="-1" strike="noStrike">
                <a:solidFill>
                  <a:srgbClr val="1b1937"/>
                </a:solidFill>
                <a:latin typeface="Plus Jakarta Sans"/>
                <a:ea typeface="DejaVu Sans"/>
              </a:rPr>
              <a:t>Principal Open Source Architect</a:t>
            </a:r>
            <a:endParaRPr b="0" lang="en-US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object 333"/>
          <p:cNvSpPr/>
          <p:nvPr/>
        </p:nvSpPr>
        <p:spPr>
          <a:xfrm>
            <a:off x="0" y="941040"/>
            <a:ext cx="2897280" cy="4432680"/>
          </a:xfrm>
          <a:custGeom>
            <a:avLst/>
            <a:gdLst/>
            <a:ahLst/>
            <a:rect l="l" t="t" r="r" b="b"/>
            <a:pathLst>
              <a:path w="2898775" h="4434205">
                <a:moveTo>
                  <a:pt x="0" y="0"/>
                </a:moveTo>
                <a:lnTo>
                  <a:pt x="0" y="4433954"/>
                </a:lnTo>
                <a:lnTo>
                  <a:pt x="2176725" y="4059920"/>
                </a:lnTo>
                <a:lnTo>
                  <a:pt x="2229120" y="4050021"/>
                </a:lnTo>
                <a:lnTo>
                  <a:pt x="2279645" y="4038669"/>
                </a:lnTo>
                <a:lnTo>
                  <a:pt x="2328286" y="4025900"/>
                </a:lnTo>
                <a:lnTo>
                  <a:pt x="2375032" y="4011749"/>
                </a:lnTo>
                <a:lnTo>
                  <a:pt x="2419870" y="3996250"/>
                </a:lnTo>
                <a:lnTo>
                  <a:pt x="2462787" y="3979440"/>
                </a:lnTo>
                <a:lnTo>
                  <a:pt x="2503772" y="3961352"/>
                </a:lnTo>
                <a:lnTo>
                  <a:pt x="2542811" y="3942022"/>
                </a:lnTo>
                <a:lnTo>
                  <a:pt x="2579893" y="3921486"/>
                </a:lnTo>
                <a:lnTo>
                  <a:pt x="2615004" y="3899778"/>
                </a:lnTo>
                <a:lnTo>
                  <a:pt x="2648133" y="3876933"/>
                </a:lnTo>
                <a:lnTo>
                  <a:pt x="2679267" y="3852987"/>
                </a:lnTo>
                <a:lnTo>
                  <a:pt x="2708394" y="3827975"/>
                </a:lnTo>
                <a:lnTo>
                  <a:pt x="2760575" y="3774892"/>
                </a:lnTo>
                <a:lnTo>
                  <a:pt x="2804577" y="3717965"/>
                </a:lnTo>
                <a:lnTo>
                  <a:pt x="2840301" y="3657474"/>
                </a:lnTo>
                <a:lnTo>
                  <a:pt x="2867648" y="3593702"/>
                </a:lnTo>
                <a:lnTo>
                  <a:pt x="2886517" y="3526928"/>
                </a:lnTo>
                <a:lnTo>
                  <a:pt x="2896810" y="3457433"/>
                </a:lnTo>
                <a:lnTo>
                  <a:pt x="2898709" y="3421753"/>
                </a:lnTo>
                <a:lnTo>
                  <a:pt x="2898427" y="3385499"/>
                </a:lnTo>
                <a:lnTo>
                  <a:pt x="2891268" y="3311405"/>
                </a:lnTo>
                <a:lnTo>
                  <a:pt x="2884367" y="3273637"/>
                </a:lnTo>
                <a:lnTo>
                  <a:pt x="2875234" y="3235434"/>
                </a:lnTo>
                <a:lnTo>
                  <a:pt x="2863858" y="3196832"/>
                </a:lnTo>
                <a:lnTo>
                  <a:pt x="2850226" y="3157866"/>
                </a:lnTo>
                <a:lnTo>
                  <a:pt x="2834326" y="3118571"/>
                </a:lnTo>
                <a:lnTo>
                  <a:pt x="2816145" y="3078981"/>
                </a:lnTo>
                <a:lnTo>
                  <a:pt x="2795670" y="3039133"/>
                </a:lnTo>
                <a:lnTo>
                  <a:pt x="2772890" y="2999062"/>
                </a:lnTo>
                <a:lnTo>
                  <a:pt x="2747792" y="2958801"/>
                </a:lnTo>
                <a:lnTo>
                  <a:pt x="2720363" y="2918387"/>
                </a:lnTo>
                <a:lnTo>
                  <a:pt x="2690591" y="2877855"/>
                </a:lnTo>
                <a:lnTo>
                  <a:pt x="2658463" y="2837239"/>
                </a:lnTo>
                <a:lnTo>
                  <a:pt x="2623968" y="2796575"/>
                </a:lnTo>
                <a:lnTo>
                  <a:pt x="456853" y="326349"/>
                </a:lnTo>
                <a:lnTo>
                  <a:pt x="420951" y="286827"/>
                </a:lnTo>
                <a:lnTo>
                  <a:pt x="384637" y="249604"/>
                </a:lnTo>
                <a:lnTo>
                  <a:pt x="347948" y="214675"/>
                </a:lnTo>
                <a:lnTo>
                  <a:pt x="310924" y="182032"/>
                </a:lnTo>
                <a:lnTo>
                  <a:pt x="273604" y="151669"/>
                </a:lnTo>
                <a:lnTo>
                  <a:pt x="236028" y="123578"/>
                </a:lnTo>
                <a:lnTo>
                  <a:pt x="198235" y="97754"/>
                </a:lnTo>
                <a:lnTo>
                  <a:pt x="160265" y="74189"/>
                </a:lnTo>
                <a:lnTo>
                  <a:pt x="122155" y="52876"/>
                </a:lnTo>
                <a:lnTo>
                  <a:pt x="83947" y="33810"/>
                </a:lnTo>
                <a:lnTo>
                  <a:pt x="45678" y="16983"/>
                </a:lnTo>
                <a:lnTo>
                  <a:pt x="7389" y="2388"/>
                </a:lnTo>
                <a:lnTo>
                  <a:pt x="0" y="0"/>
                </a:lnTo>
                <a:close/>
              </a:path>
            </a:pathLst>
          </a:custGeom>
          <a:solidFill>
            <a:srgbClr val="f6f2f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7" name="object 334"/>
          <p:cNvSpPr/>
          <p:nvPr/>
        </p:nvSpPr>
        <p:spPr>
          <a:xfrm>
            <a:off x="11046960" y="492480"/>
            <a:ext cx="1143360" cy="2310480"/>
          </a:xfrm>
          <a:custGeom>
            <a:avLst/>
            <a:gdLst/>
            <a:ahLst/>
            <a:rect l="l" t="t" r="r" b="b"/>
            <a:pathLst>
              <a:path w="1144904" h="2312035">
                <a:moveTo>
                  <a:pt x="1023230" y="0"/>
                </a:moveTo>
                <a:lnTo>
                  <a:pt x="951091" y="4811"/>
                </a:lnTo>
                <a:lnTo>
                  <a:pt x="881483" y="24355"/>
                </a:lnTo>
                <a:lnTo>
                  <a:pt x="815342" y="58472"/>
                </a:lnTo>
                <a:lnTo>
                  <a:pt x="783864" y="80945"/>
                </a:lnTo>
                <a:lnTo>
                  <a:pt x="753603" y="107001"/>
                </a:lnTo>
                <a:lnTo>
                  <a:pt x="724676" y="136619"/>
                </a:lnTo>
                <a:lnTo>
                  <a:pt x="697201" y="169780"/>
                </a:lnTo>
                <a:lnTo>
                  <a:pt x="671294" y="206464"/>
                </a:lnTo>
                <a:lnTo>
                  <a:pt x="647073" y="246650"/>
                </a:lnTo>
                <a:lnTo>
                  <a:pt x="624653" y="290318"/>
                </a:lnTo>
                <a:lnTo>
                  <a:pt x="604152" y="337449"/>
                </a:lnTo>
                <a:lnTo>
                  <a:pt x="51537" y="1721876"/>
                </a:lnTo>
                <a:lnTo>
                  <a:pt x="33249" y="1772094"/>
                </a:lnTo>
                <a:lnTo>
                  <a:pt x="19031" y="1820719"/>
                </a:lnTo>
                <a:lnTo>
                  <a:pt x="8803" y="1867653"/>
                </a:lnTo>
                <a:lnTo>
                  <a:pt x="2485" y="1912799"/>
                </a:lnTo>
                <a:lnTo>
                  <a:pt x="0" y="1956059"/>
                </a:lnTo>
                <a:lnTo>
                  <a:pt x="1266" y="1997335"/>
                </a:lnTo>
                <a:lnTo>
                  <a:pt x="6205" y="2036528"/>
                </a:lnTo>
                <a:lnTo>
                  <a:pt x="26785" y="2108276"/>
                </a:lnTo>
                <a:lnTo>
                  <a:pt x="61104" y="2170521"/>
                </a:lnTo>
                <a:lnTo>
                  <a:pt x="108530" y="2222479"/>
                </a:lnTo>
                <a:lnTo>
                  <a:pt x="168427" y="2263366"/>
                </a:lnTo>
                <a:lnTo>
                  <a:pt x="240160" y="2292398"/>
                </a:lnTo>
                <a:lnTo>
                  <a:pt x="280268" y="2302225"/>
                </a:lnTo>
                <a:lnTo>
                  <a:pt x="323097" y="2308794"/>
                </a:lnTo>
                <a:lnTo>
                  <a:pt x="368568" y="2312008"/>
                </a:lnTo>
                <a:lnTo>
                  <a:pt x="416601" y="2311769"/>
                </a:lnTo>
                <a:lnTo>
                  <a:pt x="467119" y="2307978"/>
                </a:lnTo>
                <a:lnTo>
                  <a:pt x="520040" y="2300539"/>
                </a:lnTo>
                <a:lnTo>
                  <a:pt x="1144881" y="2193173"/>
                </a:lnTo>
                <a:lnTo>
                  <a:pt x="1144881" y="24931"/>
                </a:lnTo>
                <a:lnTo>
                  <a:pt x="1134140" y="20758"/>
                </a:lnTo>
                <a:lnTo>
                  <a:pt x="1096966" y="10082"/>
                </a:lnTo>
                <a:lnTo>
                  <a:pt x="1059957" y="3169"/>
                </a:lnTo>
                <a:lnTo>
                  <a:pt x="1023230" y="0"/>
                </a:lnTo>
                <a:close/>
              </a:path>
            </a:pathLst>
          </a:custGeom>
          <a:solidFill>
            <a:srgbClr val="f6f2f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8" name="object 336"/>
          <p:cNvSpPr/>
          <p:nvPr/>
        </p:nvSpPr>
        <p:spPr>
          <a:xfrm>
            <a:off x="2572920" y="1488600"/>
            <a:ext cx="7045200" cy="778320"/>
          </a:xfrm>
          <a:custGeom>
            <a:avLst/>
            <a:gdLst/>
            <a:ahLst/>
            <a:rect l="l" t="t" r="r" b="b"/>
            <a:pathLst>
              <a:path w="7046595" h="779780">
                <a:moveTo>
                  <a:pt x="6893636" y="0"/>
                </a:moveTo>
                <a:lnTo>
                  <a:pt x="152400" y="0"/>
                </a:ln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0" y="626897"/>
                </a:lnTo>
                <a:lnTo>
                  <a:pt x="7769" y="675070"/>
                </a:lnTo>
                <a:lnTo>
                  <a:pt x="29405" y="716906"/>
                </a:lnTo>
                <a:lnTo>
                  <a:pt x="62396" y="749895"/>
                </a:lnTo>
                <a:lnTo>
                  <a:pt x="104231" y="771528"/>
                </a:lnTo>
                <a:lnTo>
                  <a:pt x="152400" y="779297"/>
                </a:lnTo>
                <a:lnTo>
                  <a:pt x="6893636" y="779297"/>
                </a:lnTo>
                <a:lnTo>
                  <a:pt x="6941809" y="771528"/>
                </a:lnTo>
                <a:lnTo>
                  <a:pt x="6983644" y="749895"/>
                </a:lnTo>
                <a:lnTo>
                  <a:pt x="7016633" y="716906"/>
                </a:lnTo>
                <a:lnTo>
                  <a:pt x="7038267" y="675070"/>
                </a:lnTo>
                <a:lnTo>
                  <a:pt x="7046036" y="626897"/>
                </a:lnTo>
                <a:lnTo>
                  <a:pt x="7046036" y="152400"/>
                </a:lnTo>
                <a:lnTo>
                  <a:pt x="7038267" y="104231"/>
                </a:lnTo>
                <a:lnTo>
                  <a:pt x="7016633" y="62396"/>
                </a:lnTo>
                <a:lnTo>
                  <a:pt x="6983644" y="29405"/>
                </a:lnTo>
                <a:lnTo>
                  <a:pt x="6941809" y="7769"/>
                </a:lnTo>
                <a:lnTo>
                  <a:pt x="6893636" y="0"/>
                </a:lnTo>
                <a:close/>
              </a:path>
            </a:pathLst>
          </a:custGeom>
          <a:solidFill>
            <a:srgbClr val="1b193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9" name="object 337"/>
          <p:cNvSpPr/>
          <p:nvPr/>
        </p:nvSpPr>
        <p:spPr>
          <a:xfrm>
            <a:off x="2572920" y="4964760"/>
            <a:ext cx="7045200" cy="1007640"/>
          </a:xfrm>
          <a:custGeom>
            <a:avLst/>
            <a:gdLst/>
            <a:ahLst/>
            <a:rect l="l" t="t" r="r" b="b"/>
            <a:pathLst>
              <a:path w="7046595" h="1009014">
                <a:moveTo>
                  <a:pt x="6893636" y="0"/>
                </a:moveTo>
                <a:lnTo>
                  <a:pt x="152400" y="0"/>
                </a:ln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0" y="856297"/>
                </a:lnTo>
                <a:lnTo>
                  <a:pt x="7769" y="904465"/>
                </a:lnTo>
                <a:lnTo>
                  <a:pt x="29405" y="946300"/>
                </a:lnTo>
                <a:lnTo>
                  <a:pt x="62396" y="979291"/>
                </a:lnTo>
                <a:lnTo>
                  <a:pt x="104231" y="1000927"/>
                </a:lnTo>
                <a:lnTo>
                  <a:pt x="152400" y="1008697"/>
                </a:lnTo>
                <a:lnTo>
                  <a:pt x="6893636" y="1008697"/>
                </a:lnTo>
                <a:lnTo>
                  <a:pt x="6941809" y="1000927"/>
                </a:lnTo>
                <a:lnTo>
                  <a:pt x="6983644" y="979291"/>
                </a:lnTo>
                <a:lnTo>
                  <a:pt x="7016633" y="946300"/>
                </a:lnTo>
                <a:lnTo>
                  <a:pt x="7038267" y="904465"/>
                </a:lnTo>
                <a:lnTo>
                  <a:pt x="7046036" y="856297"/>
                </a:lnTo>
                <a:lnTo>
                  <a:pt x="7046036" y="152400"/>
                </a:lnTo>
                <a:lnTo>
                  <a:pt x="7038267" y="104231"/>
                </a:lnTo>
                <a:lnTo>
                  <a:pt x="7016633" y="62396"/>
                </a:lnTo>
                <a:lnTo>
                  <a:pt x="6983644" y="29405"/>
                </a:lnTo>
                <a:lnTo>
                  <a:pt x="6941809" y="7769"/>
                </a:lnTo>
                <a:lnTo>
                  <a:pt x="6893636" y="0"/>
                </a:lnTo>
                <a:close/>
              </a:path>
            </a:pathLst>
          </a:custGeom>
          <a:solidFill>
            <a:srgbClr val="1b193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360" name="Gruppo 3"/>
          <p:cNvGrpSpPr/>
          <p:nvPr/>
        </p:nvGrpSpPr>
        <p:grpSpPr>
          <a:xfrm>
            <a:off x="1690200" y="2548080"/>
            <a:ext cx="8805960" cy="2134080"/>
            <a:chOff x="1690200" y="2548080"/>
            <a:chExt cx="8805960" cy="2134080"/>
          </a:xfrm>
        </p:grpSpPr>
        <p:grpSp>
          <p:nvGrpSpPr>
            <p:cNvPr id="361" name="object 338"/>
            <p:cNvGrpSpPr/>
            <p:nvPr/>
          </p:nvGrpSpPr>
          <p:grpSpPr>
            <a:xfrm>
              <a:off x="1690200" y="2548080"/>
              <a:ext cx="658800" cy="658440"/>
              <a:chOff x="1690200" y="2548080"/>
              <a:chExt cx="658800" cy="658440"/>
            </a:xfrm>
          </p:grpSpPr>
          <p:sp>
            <p:nvSpPr>
              <p:cNvPr id="362" name="object 339"/>
              <p:cNvSpPr/>
              <p:nvPr/>
            </p:nvSpPr>
            <p:spPr>
              <a:xfrm>
                <a:off x="1690200" y="2548080"/>
                <a:ext cx="658800" cy="658440"/>
              </a:xfrm>
              <a:custGeom>
                <a:avLst/>
                <a:gdLst/>
                <a:ahLst/>
                <a:rect l="l" t="t" r="r" b="b"/>
                <a:pathLst>
                  <a:path w="660400" h="659764">
                    <a:moveTo>
                      <a:pt x="310083" y="493382"/>
                    </a:moveTo>
                    <a:lnTo>
                      <a:pt x="309016" y="489927"/>
                    </a:lnTo>
                    <a:lnTo>
                      <a:pt x="306603" y="487514"/>
                    </a:lnTo>
                    <a:lnTo>
                      <a:pt x="170459" y="351370"/>
                    </a:lnTo>
                    <a:lnTo>
                      <a:pt x="167005" y="350316"/>
                    </a:lnTo>
                    <a:lnTo>
                      <a:pt x="160299" y="351599"/>
                    </a:lnTo>
                    <a:lnTo>
                      <a:pt x="157480" y="353872"/>
                    </a:lnTo>
                    <a:lnTo>
                      <a:pt x="156146" y="357009"/>
                    </a:lnTo>
                    <a:lnTo>
                      <a:pt x="139623" y="391033"/>
                    </a:lnTo>
                    <a:lnTo>
                      <a:pt x="120053" y="423138"/>
                    </a:lnTo>
                    <a:lnTo>
                      <a:pt x="97510" y="453224"/>
                    </a:lnTo>
                    <a:lnTo>
                      <a:pt x="72072" y="481190"/>
                    </a:lnTo>
                    <a:lnTo>
                      <a:pt x="0" y="553262"/>
                    </a:lnTo>
                    <a:lnTo>
                      <a:pt x="0" y="559765"/>
                    </a:lnTo>
                    <a:lnTo>
                      <a:pt x="98615" y="658368"/>
                    </a:lnTo>
                    <a:lnTo>
                      <a:pt x="101244" y="659384"/>
                    </a:lnTo>
                    <a:lnTo>
                      <a:pt x="106514" y="659384"/>
                    </a:lnTo>
                    <a:lnTo>
                      <a:pt x="109143" y="658368"/>
                    </a:lnTo>
                    <a:lnTo>
                      <a:pt x="179197" y="588314"/>
                    </a:lnTo>
                    <a:lnTo>
                      <a:pt x="207162" y="562876"/>
                    </a:lnTo>
                    <a:lnTo>
                      <a:pt x="237261" y="540334"/>
                    </a:lnTo>
                    <a:lnTo>
                      <a:pt x="269367" y="520763"/>
                    </a:lnTo>
                    <a:lnTo>
                      <a:pt x="303377" y="504240"/>
                    </a:lnTo>
                    <a:lnTo>
                      <a:pt x="306527" y="502907"/>
                    </a:lnTo>
                    <a:lnTo>
                      <a:pt x="308787" y="500087"/>
                    </a:lnTo>
                    <a:lnTo>
                      <a:pt x="310083" y="493382"/>
                    </a:lnTo>
                    <a:close/>
                  </a:path>
                  <a:path w="660400" h="659764">
                    <a:moveTo>
                      <a:pt x="660387" y="100634"/>
                    </a:moveTo>
                    <a:lnTo>
                      <a:pt x="656361" y="96608"/>
                    </a:lnTo>
                    <a:lnTo>
                      <a:pt x="559752" y="0"/>
                    </a:lnTo>
                    <a:lnTo>
                      <a:pt x="553250" y="0"/>
                    </a:lnTo>
                    <a:lnTo>
                      <a:pt x="481190" y="72072"/>
                    </a:lnTo>
                    <a:lnTo>
                      <a:pt x="423125" y="120065"/>
                    </a:lnTo>
                    <a:lnTo>
                      <a:pt x="356997" y="156146"/>
                    </a:lnTo>
                    <a:lnTo>
                      <a:pt x="353860" y="157492"/>
                    </a:lnTo>
                    <a:lnTo>
                      <a:pt x="351599" y="160312"/>
                    </a:lnTo>
                    <a:lnTo>
                      <a:pt x="350304" y="167017"/>
                    </a:lnTo>
                    <a:lnTo>
                      <a:pt x="351358" y="170472"/>
                    </a:lnTo>
                    <a:lnTo>
                      <a:pt x="489458" y="308559"/>
                    </a:lnTo>
                    <a:lnTo>
                      <a:pt x="492074" y="309626"/>
                    </a:lnTo>
                    <a:lnTo>
                      <a:pt x="496722" y="309435"/>
                    </a:lnTo>
                    <a:lnTo>
                      <a:pt x="500075" y="308787"/>
                    </a:lnTo>
                    <a:lnTo>
                      <a:pt x="502894" y="306527"/>
                    </a:lnTo>
                    <a:lnTo>
                      <a:pt x="504240" y="303390"/>
                    </a:lnTo>
                    <a:lnTo>
                      <a:pt x="520763" y="269379"/>
                    </a:lnTo>
                    <a:lnTo>
                      <a:pt x="540321" y="237274"/>
                    </a:lnTo>
                    <a:lnTo>
                      <a:pt x="562864" y="207187"/>
                    </a:lnTo>
                    <a:lnTo>
                      <a:pt x="588314" y="179209"/>
                    </a:lnTo>
                    <a:lnTo>
                      <a:pt x="660387" y="107137"/>
                    </a:lnTo>
                    <a:lnTo>
                      <a:pt x="660387" y="100634"/>
                    </a:lnTo>
                    <a:close/>
                  </a:path>
                </a:pathLst>
              </a:custGeom>
              <a:solidFill>
                <a:srgbClr val="a57fdc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63" name="object 340"/>
              <p:cNvSpPr/>
              <p:nvPr/>
            </p:nvSpPr>
            <p:spPr>
              <a:xfrm>
                <a:off x="1837080" y="2694960"/>
                <a:ext cx="365760" cy="365760"/>
              </a:xfrm>
              <a:custGeom>
                <a:avLst/>
                <a:gdLst/>
                <a:ahLst/>
                <a:rect l="l" t="t" r="r" b="b"/>
                <a:pathLst>
                  <a:path w="367030" h="367030">
                    <a:moveTo>
                      <a:pt x="193670" y="0"/>
                    </a:moveTo>
                    <a:lnTo>
                      <a:pt x="11525" y="165820"/>
                    </a:lnTo>
                    <a:lnTo>
                      <a:pt x="0" y="193665"/>
                    </a:lnTo>
                    <a:lnTo>
                      <a:pt x="2881" y="208490"/>
                    </a:lnTo>
                    <a:lnTo>
                      <a:pt x="145256" y="355241"/>
                    </a:lnTo>
                    <a:lnTo>
                      <a:pt x="173094" y="366772"/>
                    </a:lnTo>
                    <a:lnTo>
                      <a:pt x="180621" y="366051"/>
                    </a:lnTo>
                    <a:lnTo>
                      <a:pt x="355250" y="200936"/>
                    </a:lnTo>
                    <a:lnTo>
                      <a:pt x="366766" y="173091"/>
                    </a:lnTo>
                    <a:lnTo>
                      <a:pt x="363887" y="158266"/>
                    </a:lnTo>
                    <a:lnTo>
                      <a:pt x="355250" y="145246"/>
                    </a:lnTo>
                    <a:lnTo>
                      <a:pt x="221519" y="11515"/>
                    </a:lnTo>
                    <a:lnTo>
                      <a:pt x="208498" y="2878"/>
                    </a:lnTo>
                    <a:lnTo>
                      <a:pt x="193670" y="0"/>
                    </a:lnTo>
                    <a:close/>
                  </a:path>
                </a:pathLst>
              </a:custGeom>
              <a:solidFill>
                <a:srgbClr val="3bbcda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64" name="object 341"/>
              <p:cNvSpPr/>
              <p:nvPr/>
            </p:nvSpPr>
            <p:spPr>
              <a:xfrm>
                <a:off x="1865160" y="2723040"/>
                <a:ext cx="309600" cy="308520"/>
              </a:xfrm>
              <a:custGeom>
                <a:avLst/>
                <a:gdLst/>
                <a:ahLst/>
                <a:rect l="l" t="t" r="r" b="b"/>
                <a:pathLst>
                  <a:path w="311150" h="309880">
                    <a:moveTo>
                      <a:pt x="168846" y="0"/>
                    </a:moveTo>
                    <a:lnTo>
                      <a:pt x="162344" y="0"/>
                    </a:lnTo>
                    <a:lnTo>
                      <a:pt x="0" y="162356"/>
                    </a:lnTo>
                    <a:lnTo>
                      <a:pt x="0" y="168859"/>
                    </a:lnTo>
                    <a:lnTo>
                      <a:pt x="139763" y="308609"/>
                    </a:lnTo>
                    <a:lnTo>
                      <a:pt x="142392" y="309625"/>
                    </a:lnTo>
                    <a:lnTo>
                      <a:pt x="147662" y="309625"/>
                    </a:lnTo>
                    <a:lnTo>
                      <a:pt x="150291" y="308609"/>
                    </a:lnTo>
                    <a:lnTo>
                      <a:pt x="310629" y="148285"/>
                    </a:lnTo>
                    <a:lnTo>
                      <a:pt x="310629" y="141782"/>
                    </a:lnTo>
                    <a:lnTo>
                      <a:pt x="306603" y="137756"/>
                    </a:lnTo>
                    <a:lnTo>
                      <a:pt x="168846" y="0"/>
                    </a:lnTo>
                    <a:close/>
                  </a:path>
                </a:pathLst>
              </a:custGeom>
              <a:solidFill>
                <a:srgbClr val="533b8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65" name="object 342"/>
              <p:cNvSpPr/>
              <p:nvPr/>
            </p:nvSpPr>
            <p:spPr>
              <a:xfrm>
                <a:off x="2010240" y="2826000"/>
                <a:ext cx="61560" cy="113040"/>
              </a:xfrm>
              <a:custGeom>
                <a:avLst/>
                <a:gdLst/>
                <a:ahLst/>
                <a:rect l="l" t="t" r="r" b="b"/>
                <a:pathLst>
                  <a:path w="62864" h="114300">
                    <a:moveTo>
                      <a:pt x="54686" y="0"/>
                    </a:moveTo>
                    <a:lnTo>
                      <a:pt x="48183" y="0"/>
                    </a:lnTo>
                    <a:lnTo>
                      <a:pt x="1079" y="47091"/>
                    </a:lnTo>
                    <a:lnTo>
                      <a:pt x="0" y="49707"/>
                    </a:lnTo>
                    <a:lnTo>
                      <a:pt x="0" y="109550"/>
                    </a:lnTo>
                    <a:lnTo>
                      <a:pt x="4610" y="114160"/>
                    </a:lnTo>
                    <a:lnTo>
                      <a:pt x="10287" y="114160"/>
                    </a:lnTo>
                    <a:lnTo>
                      <a:pt x="15963" y="114160"/>
                    </a:lnTo>
                    <a:lnTo>
                      <a:pt x="20574" y="109550"/>
                    </a:lnTo>
                    <a:lnTo>
                      <a:pt x="20574" y="56692"/>
                    </a:lnTo>
                    <a:lnTo>
                      <a:pt x="62725" y="14541"/>
                    </a:lnTo>
                    <a:lnTo>
                      <a:pt x="62725" y="8039"/>
                    </a:lnTo>
                    <a:lnTo>
                      <a:pt x="54686" y="0"/>
                    </a:lnTo>
                    <a:close/>
                  </a:path>
                </a:pathLst>
              </a:custGeom>
              <a:solidFill>
                <a:srgbClr val="1b1937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366" name="object 343"/>
            <p:cNvGrpSpPr/>
            <p:nvPr/>
          </p:nvGrpSpPr>
          <p:grpSpPr>
            <a:xfrm>
              <a:off x="2884680" y="2662200"/>
              <a:ext cx="307080" cy="430920"/>
              <a:chOff x="2884680" y="2662200"/>
              <a:chExt cx="307080" cy="430920"/>
            </a:xfrm>
          </p:grpSpPr>
          <p:sp>
            <p:nvSpPr>
              <p:cNvPr id="367" name="object 344"/>
              <p:cNvSpPr/>
              <p:nvPr/>
            </p:nvSpPr>
            <p:spPr>
              <a:xfrm>
                <a:off x="2884680" y="2662200"/>
                <a:ext cx="307080" cy="430920"/>
              </a:xfrm>
              <a:custGeom>
                <a:avLst/>
                <a:gdLst/>
                <a:ahLst/>
                <a:rect l="l" t="t" r="r" b="b"/>
                <a:pathLst>
                  <a:path w="308610" h="432435">
                    <a:moveTo>
                      <a:pt x="185166" y="0"/>
                    </a:moveTo>
                    <a:lnTo>
                      <a:pt x="123444" y="0"/>
                    </a:lnTo>
                    <a:lnTo>
                      <a:pt x="75438" y="9715"/>
                    </a:lnTo>
                    <a:lnTo>
                      <a:pt x="36195" y="36195"/>
                    </a:lnTo>
                    <a:lnTo>
                      <a:pt x="9715" y="75438"/>
                    </a:lnTo>
                    <a:lnTo>
                      <a:pt x="0" y="123444"/>
                    </a:lnTo>
                    <a:lnTo>
                      <a:pt x="0" y="277749"/>
                    </a:lnTo>
                    <a:lnTo>
                      <a:pt x="7879" y="326466"/>
                    </a:lnTo>
                    <a:lnTo>
                      <a:pt x="29809" y="368817"/>
                    </a:lnTo>
                    <a:lnTo>
                      <a:pt x="63230" y="402240"/>
                    </a:lnTo>
                    <a:lnTo>
                      <a:pt x="105582" y="424173"/>
                    </a:lnTo>
                    <a:lnTo>
                      <a:pt x="154305" y="432054"/>
                    </a:lnTo>
                    <a:lnTo>
                      <a:pt x="203027" y="424173"/>
                    </a:lnTo>
                    <a:lnTo>
                      <a:pt x="245379" y="402240"/>
                    </a:lnTo>
                    <a:lnTo>
                      <a:pt x="278800" y="368817"/>
                    </a:lnTo>
                    <a:lnTo>
                      <a:pt x="300730" y="326466"/>
                    </a:lnTo>
                    <a:lnTo>
                      <a:pt x="308610" y="277749"/>
                    </a:lnTo>
                    <a:lnTo>
                      <a:pt x="308610" y="123444"/>
                    </a:lnTo>
                    <a:lnTo>
                      <a:pt x="298894" y="75438"/>
                    </a:lnTo>
                    <a:lnTo>
                      <a:pt x="272415" y="36195"/>
                    </a:lnTo>
                    <a:lnTo>
                      <a:pt x="233172" y="9715"/>
                    </a:lnTo>
                    <a:lnTo>
                      <a:pt x="185166" y="0"/>
                    </a:lnTo>
                    <a:close/>
                  </a:path>
                </a:pathLst>
              </a:custGeom>
              <a:solidFill>
                <a:srgbClr val="533b8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68" name="object 345"/>
              <p:cNvSpPr/>
              <p:nvPr/>
            </p:nvSpPr>
            <p:spPr>
              <a:xfrm>
                <a:off x="3028680" y="2662200"/>
                <a:ext cx="19440" cy="214920"/>
              </a:xfrm>
              <a:custGeom>
                <a:avLst/>
                <a:gdLst/>
                <a:ahLst/>
                <a:rect l="l" t="t" r="r" b="b"/>
                <a:pathLst>
                  <a:path w="20955" h="216535">
                    <a:moveTo>
                      <a:pt x="20574" y="148628"/>
                    </a:moveTo>
                    <a:lnTo>
                      <a:pt x="15963" y="144018"/>
                    </a:lnTo>
                    <a:lnTo>
                      <a:pt x="4610" y="144018"/>
                    </a:lnTo>
                    <a:lnTo>
                      <a:pt x="0" y="148628"/>
                    </a:lnTo>
                    <a:lnTo>
                      <a:pt x="0" y="211416"/>
                    </a:lnTo>
                    <a:lnTo>
                      <a:pt x="4610" y="216027"/>
                    </a:lnTo>
                    <a:lnTo>
                      <a:pt x="10287" y="216027"/>
                    </a:lnTo>
                    <a:lnTo>
                      <a:pt x="15963" y="216027"/>
                    </a:lnTo>
                    <a:lnTo>
                      <a:pt x="20574" y="211416"/>
                    </a:lnTo>
                    <a:lnTo>
                      <a:pt x="20574" y="148628"/>
                    </a:lnTo>
                    <a:close/>
                  </a:path>
                  <a:path w="20955" h="216535">
                    <a:moveTo>
                      <a:pt x="20574" y="0"/>
                    </a:moveTo>
                    <a:lnTo>
                      <a:pt x="0" y="0"/>
                    </a:lnTo>
                    <a:lnTo>
                      <a:pt x="0" y="87972"/>
                    </a:lnTo>
                    <a:lnTo>
                      <a:pt x="4610" y="92583"/>
                    </a:lnTo>
                    <a:lnTo>
                      <a:pt x="15963" y="92583"/>
                    </a:lnTo>
                    <a:lnTo>
                      <a:pt x="20574" y="87972"/>
                    </a:lnTo>
                    <a:lnTo>
                      <a:pt x="20574" y="82296"/>
                    </a:lnTo>
                    <a:lnTo>
                      <a:pt x="20574" y="0"/>
                    </a:lnTo>
                    <a:close/>
                  </a:path>
                </a:pathLst>
              </a:custGeom>
              <a:solidFill>
                <a:srgbClr val="d24893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369" name="object 346"/>
            <p:cNvGrpSpPr/>
            <p:nvPr/>
          </p:nvGrpSpPr>
          <p:grpSpPr>
            <a:xfrm>
              <a:off x="2689200" y="2929680"/>
              <a:ext cx="142560" cy="81000"/>
              <a:chOff x="2689200" y="2929680"/>
              <a:chExt cx="142560" cy="81000"/>
            </a:xfrm>
          </p:grpSpPr>
          <p:sp>
            <p:nvSpPr>
              <p:cNvPr id="370" name="object 347"/>
              <p:cNvSpPr/>
              <p:nvPr/>
            </p:nvSpPr>
            <p:spPr>
              <a:xfrm>
                <a:off x="2689200" y="2929680"/>
                <a:ext cx="142560" cy="81000"/>
              </a:xfrm>
              <a:custGeom>
                <a:avLst/>
                <a:gdLst/>
                <a:ahLst/>
                <a:rect l="l" t="t" r="r" b="b"/>
                <a:pathLst>
                  <a:path w="144144" h="82550">
                    <a:moveTo>
                      <a:pt x="0" y="82295"/>
                    </a:moveTo>
                    <a:lnTo>
                      <a:pt x="144018" y="82295"/>
                    </a:lnTo>
                    <a:lnTo>
                      <a:pt x="144018" y="0"/>
                    </a:lnTo>
                    <a:lnTo>
                      <a:pt x="0" y="0"/>
                    </a:lnTo>
                    <a:lnTo>
                      <a:pt x="0" y="82295"/>
                    </a:lnTo>
                    <a:close/>
                  </a:path>
                </a:pathLst>
              </a:custGeom>
              <a:solidFill>
                <a:srgbClr val="1b1937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71" name="object 348"/>
              <p:cNvSpPr/>
              <p:nvPr/>
            </p:nvSpPr>
            <p:spPr>
              <a:xfrm>
                <a:off x="2730240" y="2950200"/>
                <a:ext cx="60840" cy="39960"/>
              </a:xfrm>
              <a:custGeom>
                <a:avLst/>
                <a:gdLst/>
                <a:ahLst/>
                <a:rect l="l" t="t" r="r" b="b"/>
                <a:pathLst>
                  <a:path w="62230" h="41275">
                    <a:moveTo>
                      <a:pt x="20574" y="4610"/>
                    </a:moveTo>
                    <a:lnTo>
                      <a:pt x="15963" y="0"/>
                    </a:lnTo>
                    <a:lnTo>
                      <a:pt x="4610" y="0"/>
                    </a:lnTo>
                    <a:lnTo>
                      <a:pt x="0" y="4610"/>
                    </a:lnTo>
                    <a:lnTo>
                      <a:pt x="0" y="36537"/>
                    </a:lnTo>
                    <a:lnTo>
                      <a:pt x="4610" y="41148"/>
                    </a:lnTo>
                    <a:lnTo>
                      <a:pt x="10287" y="41148"/>
                    </a:lnTo>
                    <a:lnTo>
                      <a:pt x="15963" y="41148"/>
                    </a:lnTo>
                    <a:lnTo>
                      <a:pt x="20574" y="36537"/>
                    </a:lnTo>
                    <a:lnTo>
                      <a:pt x="20574" y="4610"/>
                    </a:lnTo>
                    <a:close/>
                  </a:path>
                  <a:path w="62230" h="41275">
                    <a:moveTo>
                      <a:pt x="61722" y="4610"/>
                    </a:moveTo>
                    <a:lnTo>
                      <a:pt x="57111" y="0"/>
                    </a:lnTo>
                    <a:lnTo>
                      <a:pt x="45758" y="0"/>
                    </a:lnTo>
                    <a:lnTo>
                      <a:pt x="41148" y="4610"/>
                    </a:lnTo>
                    <a:lnTo>
                      <a:pt x="41148" y="36537"/>
                    </a:lnTo>
                    <a:lnTo>
                      <a:pt x="45758" y="41148"/>
                    </a:lnTo>
                    <a:lnTo>
                      <a:pt x="51435" y="41148"/>
                    </a:lnTo>
                    <a:lnTo>
                      <a:pt x="57111" y="41148"/>
                    </a:lnTo>
                    <a:lnTo>
                      <a:pt x="61722" y="36537"/>
                    </a:lnTo>
                    <a:lnTo>
                      <a:pt x="61722" y="4610"/>
                    </a:lnTo>
                    <a:close/>
                  </a:path>
                </a:pathLst>
              </a:custGeom>
              <a:solidFill>
                <a:srgbClr val="feed53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372" name="object 349"/>
            <p:cNvSpPr/>
            <p:nvPr/>
          </p:nvSpPr>
          <p:spPr>
            <a:xfrm>
              <a:off x="3008160" y="2734200"/>
              <a:ext cx="60840" cy="91440"/>
            </a:xfrm>
            <a:custGeom>
              <a:avLst/>
              <a:gdLst/>
              <a:ahLst/>
              <a:rect l="l" t="t" r="r" b="b"/>
              <a:pathLst>
                <a:path w="62230" h="92710">
                  <a:moveTo>
                    <a:pt x="30861" y="0"/>
                  </a:moveTo>
                  <a:lnTo>
                    <a:pt x="18859" y="2428"/>
                  </a:lnTo>
                  <a:lnTo>
                    <a:pt x="9048" y="9048"/>
                  </a:lnTo>
                  <a:lnTo>
                    <a:pt x="2428" y="18859"/>
                  </a:lnTo>
                  <a:lnTo>
                    <a:pt x="0" y="30861"/>
                  </a:lnTo>
                  <a:lnTo>
                    <a:pt x="0" y="61722"/>
                  </a:lnTo>
                  <a:lnTo>
                    <a:pt x="2428" y="73723"/>
                  </a:lnTo>
                  <a:lnTo>
                    <a:pt x="9048" y="83534"/>
                  </a:lnTo>
                  <a:lnTo>
                    <a:pt x="18859" y="90154"/>
                  </a:lnTo>
                  <a:lnTo>
                    <a:pt x="30861" y="92583"/>
                  </a:lnTo>
                  <a:lnTo>
                    <a:pt x="42862" y="90154"/>
                  </a:lnTo>
                  <a:lnTo>
                    <a:pt x="52673" y="83534"/>
                  </a:lnTo>
                  <a:lnTo>
                    <a:pt x="59293" y="73723"/>
                  </a:lnTo>
                  <a:lnTo>
                    <a:pt x="61722" y="61722"/>
                  </a:lnTo>
                  <a:lnTo>
                    <a:pt x="61722" y="30861"/>
                  </a:lnTo>
                  <a:lnTo>
                    <a:pt x="59293" y="18859"/>
                  </a:lnTo>
                  <a:lnTo>
                    <a:pt x="52673" y="9048"/>
                  </a:lnTo>
                  <a:lnTo>
                    <a:pt x="42862" y="2428"/>
                  </a:lnTo>
                  <a:lnTo>
                    <a:pt x="30861" y="0"/>
                  </a:lnTo>
                  <a:close/>
                </a:path>
              </a:pathLst>
            </a:custGeom>
            <a:solidFill>
              <a:srgbClr val="1b1937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73" name="object 350"/>
            <p:cNvSpPr/>
            <p:nvPr/>
          </p:nvSpPr>
          <p:spPr>
            <a:xfrm>
              <a:off x="2658240" y="3012120"/>
              <a:ext cx="204480" cy="81000"/>
            </a:xfrm>
            <a:custGeom>
              <a:avLst/>
              <a:gdLst/>
              <a:ahLst/>
              <a:rect l="l" t="t" r="r" b="b"/>
              <a:pathLst>
                <a:path w="205739" h="82550">
                  <a:moveTo>
                    <a:pt x="201129" y="0"/>
                  </a:moveTo>
                  <a:lnTo>
                    <a:pt x="195453" y="0"/>
                  </a:lnTo>
                  <a:lnTo>
                    <a:pt x="4610" y="0"/>
                  </a:lnTo>
                  <a:lnTo>
                    <a:pt x="0" y="4610"/>
                  </a:lnTo>
                  <a:lnTo>
                    <a:pt x="0" y="77685"/>
                  </a:lnTo>
                  <a:lnTo>
                    <a:pt x="4610" y="82296"/>
                  </a:lnTo>
                  <a:lnTo>
                    <a:pt x="201129" y="82296"/>
                  </a:lnTo>
                  <a:lnTo>
                    <a:pt x="205740" y="77685"/>
                  </a:lnTo>
                  <a:lnTo>
                    <a:pt x="205740" y="4610"/>
                  </a:lnTo>
                  <a:lnTo>
                    <a:pt x="201129" y="0"/>
                  </a:lnTo>
                  <a:close/>
                </a:path>
              </a:pathLst>
            </a:custGeom>
            <a:solidFill>
              <a:srgbClr val="533b8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74" name="object 351"/>
            <p:cNvSpPr/>
            <p:nvPr/>
          </p:nvSpPr>
          <p:spPr>
            <a:xfrm>
              <a:off x="3553560" y="3104640"/>
              <a:ext cx="122400" cy="101520"/>
            </a:xfrm>
            <a:custGeom>
              <a:avLst/>
              <a:gdLst/>
              <a:ahLst/>
              <a:rect l="l" t="t" r="r" b="b"/>
              <a:pathLst>
                <a:path w="123825" h="102869">
                  <a:moveTo>
                    <a:pt x="51435" y="4610"/>
                  </a:moveTo>
                  <a:lnTo>
                    <a:pt x="46824" y="0"/>
                  </a:lnTo>
                  <a:lnTo>
                    <a:pt x="41148" y="0"/>
                  </a:lnTo>
                  <a:lnTo>
                    <a:pt x="4610" y="0"/>
                  </a:lnTo>
                  <a:lnTo>
                    <a:pt x="0" y="4610"/>
                  </a:lnTo>
                  <a:lnTo>
                    <a:pt x="0" y="77152"/>
                  </a:lnTo>
                  <a:lnTo>
                    <a:pt x="2019" y="87147"/>
                  </a:lnTo>
                  <a:lnTo>
                    <a:pt x="7543" y="95326"/>
                  </a:lnTo>
                  <a:lnTo>
                    <a:pt x="15709" y="100850"/>
                  </a:lnTo>
                  <a:lnTo>
                    <a:pt x="25717" y="102870"/>
                  </a:lnTo>
                  <a:lnTo>
                    <a:pt x="35712" y="100850"/>
                  </a:lnTo>
                  <a:lnTo>
                    <a:pt x="43891" y="95326"/>
                  </a:lnTo>
                  <a:lnTo>
                    <a:pt x="49403" y="87147"/>
                  </a:lnTo>
                  <a:lnTo>
                    <a:pt x="51435" y="77152"/>
                  </a:lnTo>
                  <a:lnTo>
                    <a:pt x="51435" y="4610"/>
                  </a:lnTo>
                  <a:close/>
                </a:path>
                <a:path w="123825" h="102869">
                  <a:moveTo>
                    <a:pt x="123431" y="4610"/>
                  </a:moveTo>
                  <a:lnTo>
                    <a:pt x="118821" y="0"/>
                  </a:lnTo>
                  <a:lnTo>
                    <a:pt x="113144" y="0"/>
                  </a:lnTo>
                  <a:lnTo>
                    <a:pt x="76606" y="0"/>
                  </a:lnTo>
                  <a:lnTo>
                    <a:pt x="71996" y="4610"/>
                  </a:lnTo>
                  <a:lnTo>
                    <a:pt x="71996" y="77152"/>
                  </a:lnTo>
                  <a:lnTo>
                    <a:pt x="74028" y="87147"/>
                  </a:lnTo>
                  <a:lnTo>
                    <a:pt x="79540" y="95326"/>
                  </a:lnTo>
                  <a:lnTo>
                    <a:pt x="87718" y="100850"/>
                  </a:lnTo>
                  <a:lnTo>
                    <a:pt x="97713" y="102870"/>
                  </a:lnTo>
                  <a:lnTo>
                    <a:pt x="107721" y="100850"/>
                  </a:lnTo>
                  <a:lnTo>
                    <a:pt x="115887" y="95326"/>
                  </a:lnTo>
                  <a:lnTo>
                    <a:pt x="121412" y="87147"/>
                  </a:lnTo>
                  <a:lnTo>
                    <a:pt x="123431" y="77152"/>
                  </a:lnTo>
                  <a:lnTo>
                    <a:pt x="123431" y="4610"/>
                  </a:lnTo>
                  <a:close/>
                </a:path>
              </a:pathLst>
            </a:custGeom>
            <a:solidFill>
              <a:srgbClr val="1b1937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375" name="object 352"/>
            <p:cNvGrpSpPr/>
            <p:nvPr/>
          </p:nvGrpSpPr>
          <p:grpSpPr>
            <a:xfrm>
              <a:off x="3502080" y="2549160"/>
              <a:ext cx="657000" cy="574920"/>
              <a:chOff x="3502080" y="2549160"/>
              <a:chExt cx="657000" cy="574920"/>
            </a:xfrm>
          </p:grpSpPr>
          <p:sp>
            <p:nvSpPr>
              <p:cNvPr id="376" name="object 353"/>
              <p:cNvSpPr/>
              <p:nvPr/>
            </p:nvSpPr>
            <p:spPr>
              <a:xfrm>
                <a:off x="3594600" y="2600640"/>
                <a:ext cx="564480" cy="389880"/>
              </a:xfrm>
              <a:custGeom>
                <a:avLst/>
                <a:gdLst/>
                <a:ahLst/>
                <a:rect l="l" t="t" r="r" b="b"/>
                <a:pathLst>
                  <a:path w="565785" h="391160">
                    <a:moveTo>
                      <a:pt x="242277" y="0"/>
                    </a:moveTo>
                    <a:lnTo>
                      <a:pt x="92582" y="0"/>
                    </a:lnTo>
                    <a:lnTo>
                      <a:pt x="56583" y="7288"/>
                    </a:lnTo>
                    <a:lnTo>
                      <a:pt x="27151" y="27151"/>
                    </a:lnTo>
                    <a:lnTo>
                      <a:pt x="7288" y="56583"/>
                    </a:lnTo>
                    <a:lnTo>
                      <a:pt x="0" y="92583"/>
                    </a:lnTo>
                    <a:lnTo>
                      <a:pt x="7288" y="128582"/>
                    </a:lnTo>
                    <a:lnTo>
                      <a:pt x="27151" y="158014"/>
                    </a:lnTo>
                    <a:lnTo>
                      <a:pt x="56583" y="177877"/>
                    </a:lnTo>
                    <a:lnTo>
                      <a:pt x="92582" y="185166"/>
                    </a:lnTo>
                    <a:lnTo>
                      <a:pt x="452627" y="185166"/>
                    </a:lnTo>
                    <a:lnTo>
                      <a:pt x="488632" y="192454"/>
                    </a:lnTo>
                    <a:lnTo>
                      <a:pt x="518064" y="212317"/>
                    </a:lnTo>
                    <a:lnTo>
                      <a:pt x="537924" y="241749"/>
                    </a:lnTo>
                    <a:lnTo>
                      <a:pt x="545210" y="277749"/>
                    </a:lnTo>
                    <a:lnTo>
                      <a:pt x="537924" y="313748"/>
                    </a:lnTo>
                    <a:lnTo>
                      <a:pt x="518064" y="343180"/>
                    </a:lnTo>
                    <a:lnTo>
                      <a:pt x="488632" y="363043"/>
                    </a:lnTo>
                    <a:lnTo>
                      <a:pt x="452627" y="370332"/>
                    </a:lnTo>
                    <a:lnTo>
                      <a:pt x="251485" y="370332"/>
                    </a:lnTo>
                    <a:lnTo>
                      <a:pt x="246887" y="374942"/>
                    </a:lnTo>
                    <a:lnTo>
                      <a:pt x="246887" y="386295"/>
                    </a:lnTo>
                    <a:lnTo>
                      <a:pt x="251485" y="390906"/>
                    </a:lnTo>
                    <a:lnTo>
                      <a:pt x="452627" y="390906"/>
                    </a:lnTo>
                    <a:lnTo>
                      <a:pt x="496631" y="381999"/>
                    </a:lnTo>
                    <a:lnTo>
                      <a:pt x="532604" y="357725"/>
                    </a:lnTo>
                    <a:lnTo>
                      <a:pt x="556878" y="321752"/>
                    </a:lnTo>
                    <a:lnTo>
                      <a:pt x="565784" y="277749"/>
                    </a:lnTo>
                    <a:lnTo>
                      <a:pt x="556878" y="233745"/>
                    </a:lnTo>
                    <a:lnTo>
                      <a:pt x="532604" y="197772"/>
                    </a:lnTo>
                    <a:lnTo>
                      <a:pt x="496631" y="173498"/>
                    </a:lnTo>
                    <a:lnTo>
                      <a:pt x="452627" y="164592"/>
                    </a:lnTo>
                    <a:lnTo>
                      <a:pt x="92582" y="164592"/>
                    </a:lnTo>
                    <a:lnTo>
                      <a:pt x="64577" y="158925"/>
                    </a:lnTo>
                    <a:lnTo>
                      <a:pt x="41686" y="143479"/>
                    </a:lnTo>
                    <a:lnTo>
                      <a:pt x="26240" y="120588"/>
                    </a:lnTo>
                    <a:lnTo>
                      <a:pt x="20573" y="92583"/>
                    </a:lnTo>
                    <a:lnTo>
                      <a:pt x="26240" y="64577"/>
                    </a:lnTo>
                    <a:lnTo>
                      <a:pt x="41686" y="41686"/>
                    </a:lnTo>
                    <a:lnTo>
                      <a:pt x="64577" y="26240"/>
                    </a:lnTo>
                    <a:lnTo>
                      <a:pt x="92582" y="20574"/>
                    </a:lnTo>
                    <a:lnTo>
                      <a:pt x="242277" y="20574"/>
                    </a:lnTo>
                    <a:lnTo>
                      <a:pt x="246887" y="15963"/>
                    </a:lnTo>
                    <a:lnTo>
                      <a:pt x="246887" y="4610"/>
                    </a:lnTo>
                    <a:lnTo>
                      <a:pt x="242277" y="0"/>
                    </a:lnTo>
                    <a:close/>
                  </a:path>
                </a:pathLst>
              </a:custGeom>
              <a:solidFill>
                <a:srgbClr val="1b1937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77" name="object 354"/>
              <p:cNvSpPr/>
              <p:nvPr/>
            </p:nvSpPr>
            <p:spPr>
              <a:xfrm>
                <a:off x="3532680" y="2940120"/>
                <a:ext cx="327960" cy="183960"/>
              </a:xfrm>
              <a:custGeom>
                <a:avLst/>
                <a:gdLst/>
                <a:ahLst/>
                <a:rect l="l" t="t" r="r" b="b"/>
                <a:pathLst>
                  <a:path w="329564" h="185419">
                    <a:moveTo>
                      <a:pt x="164592" y="128054"/>
                    </a:moveTo>
                    <a:lnTo>
                      <a:pt x="159981" y="123444"/>
                    </a:lnTo>
                    <a:lnTo>
                      <a:pt x="154305" y="123444"/>
                    </a:lnTo>
                    <a:lnTo>
                      <a:pt x="4610" y="123444"/>
                    </a:lnTo>
                    <a:lnTo>
                      <a:pt x="0" y="128054"/>
                    </a:lnTo>
                    <a:lnTo>
                      <a:pt x="0" y="180555"/>
                    </a:lnTo>
                    <a:lnTo>
                      <a:pt x="4610" y="185166"/>
                    </a:lnTo>
                    <a:lnTo>
                      <a:pt x="159981" y="185166"/>
                    </a:lnTo>
                    <a:lnTo>
                      <a:pt x="164592" y="180555"/>
                    </a:lnTo>
                    <a:lnTo>
                      <a:pt x="164592" y="128054"/>
                    </a:lnTo>
                    <a:close/>
                  </a:path>
                  <a:path w="329564" h="185419">
                    <a:moveTo>
                      <a:pt x="329196" y="4610"/>
                    </a:moveTo>
                    <a:lnTo>
                      <a:pt x="324599" y="0"/>
                    </a:lnTo>
                    <a:lnTo>
                      <a:pt x="318909" y="0"/>
                    </a:lnTo>
                    <a:lnTo>
                      <a:pt x="261797" y="0"/>
                    </a:lnTo>
                    <a:lnTo>
                      <a:pt x="257187" y="4610"/>
                    </a:lnTo>
                    <a:lnTo>
                      <a:pt x="257187" y="77685"/>
                    </a:lnTo>
                    <a:lnTo>
                      <a:pt x="261797" y="82296"/>
                    </a:lnTo>
                    <a:lnTo>
                      <a:pt x="324599" y="82296"/>
                    </a:lnTo>
                    <a:lnTo>
                      <a:pt x="329196" y="77685"/>
                    </a:lnTo>
                    <a:lnTo>
                      <a:pt x="329196" y="4610"/>
                    </a:lnTo>
                    <a:close/>
                  </a:path>
                </a:pathLst>
              </a:custGeom>
              <a:solidFill>
                <a:srgbClr val="533b8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78" name="object 355"/>
              <p:cNvSpPr/>
              <p:nvPr/>
            </p:nvSpPr>
            <p:spPr>
              <a:xfrm>
                <a:off x="3502080" y="2878200"/>
                <a:ext cx="307080" cy="204480"/>
              </a:xfrm>
              <a:custGeom>
                <a:avLst/>
                <a:gdLst/>
                <a:ahLst/>
                <a:rect l="l" t="t" r="r" b="b"/>
                <a:pathLst>
                  <a:path w="308610" h="205739">
                    <a:moveTo>
                      <a:pt x="236600" y="0"/>
                    </a:moveTo>
                    <a:lnTo>
                      <a:pt x="51434" y="0"/>
                    </a:lnTo>
                    <a:lnTo>
                      <a:pt x="31434" y="4048"/>
                    </a:lnTo>
                    <a:lnTo>
                      <a:pt x="15082" y="15082"/>
                    </a:lnTo>
                    <a:lnTo>
                      <a:pt x="4048" y="31434"/>
                    </a:lnTo>
                    <a:lnTo>
                      <a:pt x="0" y="51435"/>
                    </a:lnTo>
                    <a:lnTo>
                      <a:pt x="0" y="164592"/>
                    </a:lnTo>
                    <a:lnTo>
                      <a:pt x="3237" y="180595"/>
                    </a:lnTo>
                    <a:lnTo>
                      <a:pt x="12063" y="193676"/>
                    </a:lnTo>
                    <a:lnTo>
                      <a:pt x="25144" y="202502"/>
                    </a:lnTo>
                    <a:lnTo>
                      <a:pt x="41147" y="205740"/>
                    </a:lnTo>
                    <a:lnTo>
                      <a:pt x="267461" y="205740"/>
                    </a:lnTo>
                    <a:lnTo>
                      <a:pt x="283465" y="202502"/>
                    </a:lnTo>
                    <a:lnTo>
                      <a:pt x="296546" y="193676"/>
                    </a:lnTo>
                    <a:lnTo>
                      <a:pt x="305372" y="180595"/>
                    </a:lnTo>
                    <a:lnTo>
                      <a:pt x="308609" y="164592"/>
                    </a:lnTo>
                    <a:lnTo>
                      <a:pt x="308609" y="72009"/>
                    </a:lnTo>
                    <a:lnTo>
                      <a:pt x="302943" y="44003"/>
                    </a:lnTo>
                    <a:lnTo>
                      <a:pt x="287497" y="21112"/>
                    </a:lnTo>
                    <a:lnTo>
                      <a:pt x="264606" y="5666"/>
                    </a:lnTo>
                    <a:lnTo>
                      <a:pt x="236600" y="0"/>
                    </a:lnTo>
                    <a:close/>
                  </a:path>
                </a:pathLst>
              </a:custGeom>
              <a:solidFill>
                <a:srgbClr val="3bbcda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pic>
            <p:nvPicPr>
              <p:cNvPr id="379" name="object 356" descr=""/>
              <p:cNvPicPr/>
              <p:nvPr/>
            </p:nvPicPr>
            <p:blipFill>
              <a:blip r:embed="rId1"/>
              <a:stretch/>
            </p:blipFill>
            <p:spPr>
              <a:xfrm>
                <a:off x="3821040" y="2549160"/>
                <a:ext cx="235080" cy="122040"/>
              </a:xfrm>
              <a:prstGeom prst="rect">
                <a:avLst/>
              </a:prstGeom>
              <a:ln w="0">
                <a:noFill/>
              </a:ln>
            </p:spPr>
          </p:pic>
          <p:sp>
            <p:nvSpPr>
              <p:cNvPr id="380" name="object 357"/>
              <p:cNvSpPr/>
              <p:nvPr/>
            </p:nvSpPr>
            <p:spPr>
              <a:xfrm>
                <a:off x="3543120" y="2919600"/>
                <a:ext cx="153000" cy="50040"/>
              </a:xfrm>
              <a:custGeom>
                <a:avLst/>
                <a:gdLst/>
                <a:ahLst/>
                <a:rect l="l" t="t" r="r" b="b"/>
                <a:pathLst>
                  <a:path w="154304" h="51435">
                    <a:moveTo>
                      <a:pt x="72021" y="35471"/>
                    </a:moveTo>
                    <a:lnTo>
                      <a:pt x="67411" y="30861"/>
                    </a:lnTo>
                    <a:lnTo>
                      <a:pt x="4622" y="30861"/>
                    </a:lnTo>
                    <a:lnTo>
                      <a:pt x="12" y="35471"/>
                    </a:lnTo>
                    <a:lnTo>
                      <a:pt x="12" y="46824"/>
                    </a:lnTo>
                    <a:lnTo>
                      <a:pt x="4622" y="51435"/>
                    </a:lnTo>
                    <a:lnTo>
                      <a:pt x="61734" y="51435"/>
                    </a:lnTo>
                    <a:lnTo>
                      <a:pt x="67411" y="51435"/>
                    </a:lnTo>
                    <a:lnTo>
                      <a:pt x="72021" y="46824"/>
                    </a:lnTo>
                    <a:lnTo>
                      <a:pt x="72021" y="35471"/>
                    </a:lnTo>
                    <a:close/>
                  </a:path>
                  <a:path w="154304" h="51435">
                    <a:moveTo>
                      <a:pt x="154305" y="4610"/>
                    </a:moveTo>
                    <a:lnTo>
                      <a:pt x="149694" y="0"/>
                    </a:lnTo>
                    <a:lnTo>
                      <a:pt x="4610" y="0"/>
                    </a:lnTo>
                    <a:lnTo>
                      <a:pt x="0" y="4610"/>
                    </a:lnTo>
                    <a:lnTo>
                      <a:pt x="0" y="15963"/>
                    </a:lnTo>
                    <a:lnTo>
                      <a:pt x="4610" y="20574"/>
                    </a:lnTo>
                    <a:lnTo>
                      <a:pt x="144018" y="20574"/>
                    </a:lnTo>
                    <a:lnTo>
                      <a:pt x="149694" y="20574"/>
                    </a:lnTo>
                    <a:lnTo>
                      <a:pt x="154305" y="15963"/>
                    </a:lnTo>
                    <a:lnTo>
                      <a:pt x="154305" y="4610"/>
                    </a:lnTo>
                    <a:close/>
                  </a:path>
                </a:pathLst>
              </a:custGeom>
              <a:solidFill>
                <a:srgbClr val="533b8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381" name="object 358"/>
            <p:cNvGrpSpPr/>
            <p:nvPr/>
          </p:nvGrpSpPr>
          <p:grpSpPr>
            <a:xfrm>
              <a:off x="4458600" y="2876760"/>
              <a:ext cx="554040" cy="330120"/>
              <a:chOff x="4458600" y="2876760"/>
              <a:chExt cx="554040" cy="330120"/>
            </a:xfrm>
          </p:grpSpPr>
          <p:sp>
            <p:nvSpPr>
              <p:cNvPr id="382" name="object 359"/>
              <p:cNvSpPr/>
              <p:nvPr/>
            </p:nvSpPr>
            <p:spPr>
              <a:xfrm>
                <a:off x="4685040" y="2971080"/>
                <a:ext cx="101520" cy="70920"/>
              </a:xfrm>
              <a:custGeom>
                <a:avLst/>
                <a:gdLst/>
                <a:ahLst/>
                <a:rect l="l" t="t" r="r" b="b"/>
                <a:pathLst>
                  <a:path w="102870" h="72389">
                    <a:moveTo>
                      <a:pt x="98272" y="0"/>
                    </a:moveTo>
                    <a:lnTo>
                      <a:pt x="92583" y="0"/>
                    </a:lnTo>
                    <a:lnTo>
                      <a:pt x="4597" y="0"/>
                    </a:lnTo>
                    <a:lnTo>
                      <a:pt x="0" y="4610"/>
                    </a:lnTo>
                    <a:lnTo>
                      <a:pt x="0" y="67398"/>
                    </a:lnTo>
                    <a:lnTo>
                      <a:pt x="4597" y="72009"/>
                    </a:lnTo>
                    <a:lnTo>
                      <a:pt x="98272" y="72009"/>
                    </a:lnTo>
                    <a:lnTo>
                      <a:pt x="102870" y="67398"/>
                    </a:lnTo>
                    <a:lnTo>
                      <a:pt x="102870" y="4610"/>
                    </a:lnTo>
                    <a:lnTo>
                      <a:pt x="98272" y="0"/>
                    </a:lnTo>
                    <a:close/>
                  </a:path>
                </a:pathLst>
              </a:custGeom>
              <a:solidFill>
                <a:srgbClr val="1b1937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83" name="object 360"/>
              <p:cNvSpPr/>
              <p:nvPr/>
            </p:nvSpPr>
            <p:spPr>
              <a:xfrm>
                <a:off x="4458600" y="2876760"/>
                <a:ext cx="554040" cy="330120"/>
              </a:xfrm>
              <a:custGeom>
                <a:avLst/>
                <a:gdLst/>
                <a:ahLst/>
                <a:rect l="l" t="t" r="r" b="b"/>
                <a:pathLst>
                  <a:path w="555625" h="331469">
                    <a:moveTo>
                      <a:pt x="185166" y="7023"/>
                    </a:moveTo>
                    <a:lnTo>
                      <a:pt x="182880" y="3390"/>
                    </a:lnTo>
                    <a:lnTo>
                      <a:pt x="179273" y="1689"/>
                    </a:lnTo>
                    <a:lnTo>
                      <a:pt x="175704" y="0"/>
                    </a:lnTo>
                    <a:lnTo>
                      <a:pt x="171437" y="520"/>
                    </a:lnTo>
                    <a:lnTo>
                      <a:pt x="1384" y="140322"/>
                    </a:lnTo>
                    <a:lnTo>
                      <a:pt x="0" y="143243"/>
                    </a:lnTo>
                    <a:lnTo>
                      <a:pt x="0" y="324510"/>
                    </a:lnTo>
                    <a:lnTo>
                      <a:pt x="2197" y="328091"/>
                    </a:lnTo>
                    <a:lnTo>
                      <a:pt x="7150" y="330555"/>
                    </a:lnTo>
                    <a:lnTo>
                      <a:pt x="8724" y="330898"/>
                    </a:lnTo>
                    <a:lnTo>
                      <a:pt x="12471" y="330898"/>
                    </a:lnTo>
                    <a:lnTo>
                      <a:pt x="14655" y="330212"/>
                    </a:lnTo>
                    <a:lnTo>
                      <a:pt x="60198" y="296049"/>
                    </a:lnTo>
                    <a:lnTo>
                      <a:pt x="61722" y="293001"/>
                    </a:lnTo>
                    <a:lnTo>
                      <a:pt x="61722" y="170611"/>
                    </a:lnTo>
                    <a:lnTo>
                      <a:pt x="183794" y="70256"/>
                    </a:lnTo>
                    <a:lnTo>
                      <a:pt x="185166" y="67335"/>
                    </a:lnTo>
                    <a:lnTo>
                      <a:pt x="185166" y="7023"/>
                    </a:lnTo>
                    <a:close/>
                  </a:path>
                  <a:path w="555625" h="331469">
                    <a:moveTo>
                      <a:pt x="555498" y="143243"/>
                    </a:moveTo>
                    <a:lnTo>
                      <a:pt x="554113" y="140322"/>
                    </a:lnTo>
                    <a:lnTo>
                      <a:pt x="551751" y="138366"/>
                    </a:lnTo>
                    <a:lnTo>
                      <a:pt x="384073" y="533"/>
                    </a:lnTo>
                    <a:lnTo>
                      <a:pt x="379818" y="0"/>
                    </a:lnTo>
                    <a:lnTo>
                      <a:pt x="372618" y="3390"/>
                    </a:lnTo>
                    <a:lnTo>
                      <a:pt x="370332" y="7010"/>
                    </a:lnTo>
                    <a:lnTo>
                      <a:pt x="370332" y="67348"/>
                    </a:lnTo>
                    <a:lnTo>
                      <a:pt x="371703" y="70256"/>
                    </a:lnTo>
                    <a:lnTo>
                      <a:pt x="493776" y="170611"/>
                    </a:lnTo>
                    <a:lnTo>
                      <a:pt x="493776" y="293001"/>
                    </a:lnTo>
                    <a:lnTo>
                      <a:pt x="495312" y="296049"/>
                    </a:lnTo>
                    <a:lnTo>
                      <a:pt x="540842" y="330212"/>
                    </a:lnTo>
                    <a:lnTo>
                      <a:pt x="543013" y="330911"/>
                    </a:lnTo>
                    <a:lnTo>
                      <a:pt x="546785" y="330911"/>
                    </a:lnTo>
                    <a:lnTo>
                      <a:pt x="548360" y="330555"/>
                    </a:lnTo>
                    <a:lnTo>
                      <a:pt x="553300" y="328079"/>
                    </a:lnTo>
                    <a:lnTo>
                      <a:pt x="555498" y="324523"/>
                    </a:lnTo>
                    <a:lnTo>
                      <a:pt x="555498" y="143243"/>
                    </a:lnTo>
                    <a:close/>
                  </a:path>
                </a:pathLst>
              </a:custGeom>
              <a:solidFill>
                <a:srgbClr val="533b8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pic>
          <p:nvPicPr>
            <p:cNvPr id="384" name="object 361" descr=""/>
            <p:cNvPicPr/>
            <p:nvPr/>
          </p:nvPicPr>
          <p:blipFill>
            <a:blip r:embed="rId2"/>
            <a:stretch/>
          </p:blipFill>
          <p:spPr>
            <a:xfrm>
              <a:off x="4407480" y="2549160"/>
              <a:ext cx="183600" cy="142560"/>
            </a:xfrm>
            <a:prstGeom prst="rect">
              <a:avLst/>
            </a:prstGeom>
            <a:ln w="0">
              <a:noFill/>
            </a:ln>
          </p:spPr>
        </p:pic>
        <p:grpSp>
          <p:nvGrpSpPr>
            <p:cNvPr id="385" name="object 362"/>
            <p:cNvGrpSpPr/>
            <p:nvPr/>
          </p:nvGrpSpPr>
          <p:grpSpPr>
            <a:xfrm>
              <a:off x="4438080" y="2549160"/>
              <a:ext cx="626040" cy="657000"/>
              <a:chOff x="4438080" y="2549160"/>
              <a:chExt cx="626040" cy="657000"/>
            </a:xfrm>
          </p:grpSpPr>
          <p:pic>
            <p:nvPicPr>
              <p:cNvPr id="386" name="object 363" descr=""/>
              <p:cNvPicPr/>
              <p:nvPr/>
            </p:nvPicPr>
            <p:blipFill>
              <a:blip r:embed="rId3"/>
              <a:stretch/>
            </p:blipFill>
            <p:spPr>
              <a:xfrm>
                <a:off x="4880520" y="2549160"/>
                <a:ext cx="183600" cy="142560"/>
              </a:xfrm>
              <a:prstGeom prst="rect">
                <a:avLst/>
              </a:prstGeom>
              <a:ln w="0">
                <a:noFill/>
              </a:ln>
            </p:spPr>
          </p:pic>
          <p:sp>
            <p:nvSpPr>
              <p:cNvPr id="387" name="object 364"/>
              <p:cNvSpPr/>
              <p:nvPr/>
            </p:nvSpPr>
            <p:spPr>
              <a:xfrm>
                <a:off x="4541040" y="2713680"/>
                <a:ext cx="389880" cy="492480"/>
              </a:xfrm>
              <a:custGeom>
                <a:avLst/>
                <a:gdLst/>
                <a:ahLst/>
                <a:rect l="l" t="t" r="r" b="b"/>
                <a:pathLst>
                  <a:path w="391160" h="494030">
                    <a:moveTo>
                      <a:pt x="339471" y="349758"/>
                    </a:moveTo>
                    <a:lnTo>
                      <a:pt x="336232" y="333756"/>
                    </a:lnTo>
                    <a:lnTo>
                      <a:pt x="327406" y="320675"/>
                    </a:lnTo>
                    <a:lnTo>
                      <a:pt x="314325" y="311848"/>
                    </a:lnTo>
                    <a:lnTo>
                      <a:pt x="298323" y="308610"/>
                    </a:lnTo>
                    <a:lnTo>
                      <a:pt x="92583" y="308610"/>
                    </a:lnTo>
                    <a:lnTo>
                      <a:pt x="76581" y="311848"/>
                    </a:lnTo>
                    <a:lnTo>
                      <a:pt x="63500" y="320675"/>
                    </a:lnTo>
                    <a:lnTo>
                      <a:pt x="54673" y="333756"/>
                    </a:lnTo>
                    <a:lnTo>
                      <a:pt x="51435" y="349758"/>
                    </a:lnTo>
                    <a:lnTo>
                      <a:pt x="51435" y="452628"/>
                    </a:lnTo>
                    <a:lnTo>
                      <a:pt x="54673" y="468630"/>
                    </a:lnTo>
                    <a:lnTo>
                      <a:pt x="63500" y="481711"/>
                    </a:lnTo>
                    <a:lnTo>
                      <a:pt x="76581" y="490537"/>
                    </a:lnTo>
                    <a:lnTo>
                      <a:pt x="92583" y="493776"/>
                    </a:lnTo>
                    <a:lnTo>
                      <a:pt x="298323" y="493776"/>
                    </a:lnTo>
                    <a:lnTo>
                      <a:pt x="314325" y="490537"/>
                    </a:lnTo>
                    <a:lnTo>
                      <a:pt x="327406" y="481711"/>
                    </a:lnTo>
                    <a:lnTo>
                      <a:pt x="336232" y="468630"/>
                    </a:lnTo>
                    <a:lnTo>
                      <a:pt x="339471" y="452628"/>
                    </a:lnTo>
                    <a:lnTo>
                      <a:pt x="339471" y="349758"/>
                    </a:lnTo>
                    <a:close/>
                  </a:path>
                  <a:path w="391160" h="494030">
                    <a:moveTo>
                      <a:pt x="390906" y="4610"/>
                    </a:moveTo>
                    <a:lnTo>
                      <a:pt x="386308" y="0"/>
                    </a:lnTo>
                    <a:lnTo>
                      <a:pt x="380619" y="0"/>
                    </a:lnTo>
                    <a:lnTo>
                      <a:pt x="4597" y="0"/>
                    </a:lnTo>
                    <a:lnTo>
                      <a:pt x="0" y="4610"/>
                    </a:lnTo>
                    <a:lnTo>
                      <a:pt x="0" y="129120"/>
                    </a:lnTo>
                    <a:lnTo>
                      <a:pt x="4597" y="133731"/>
                    </a:lnTo>
                    <a:lnTo>
                      <a:pt x="51435" y="133731"/>
                    </a:lnTo>
                    <a:lnTo>
                      <a:pt x="63436" y="136156"/>
                    </a:lnTo>
                    <a:lnTo>
                      <a:pt x="73253" y="142786"/>
                    </a:lnTo>
                    <a:lnTo>
                      <a:pt x="79870" y="152590"/>
                    </a:lnTo>
                    <a:lnTo>
                      <a:pt x="82296" y="164592"/>
                    </a:lnTo>
                    <a:lnTo>
                      <a:pt x="82296" y="236601"/>
                    </a:lnTo>
                    <a:lnTo>
                      <a:pt x="85534" y="252603"/>
                    </a:lnTo>
                    <a:lnTo>
                      <a:pt x="94361" y="265684"/>
                    </a:lnTo>
                    <a:lnTo>
                      <a:pt x="107442" y="274510"/>
                    </a:lnTo>
                    <a:lnTo>
                      <a:pt x="123444" y="277749"/>
                    </a:lnTo>
                    <a:lnTo>
                      <a:pt x="267462" y="277749"/>
                    </a:lnTo>
                    <a:lnTo>
                      <a:pt x="283464" y="274510"/>
                    </a:lnTo>
                    <a:lnTo>
                      <a:pt x="296545" y="265684"/>
                    </a:lnTo>
                    <a:lnTo>
                      <a:pt x="305371" y="252603"/>
                    </a:lnTo>
                    <a:lnTo>
                      <a:pt x="308610" y="236601"/>
                    </a:lnTo>
                    <a:lnTo>
                      <a:pt x="308610" y="164592"/>
                    </a:lnTo>
                    <a:lnTo>
                      <a:pt x="311035" y="152590"/>
                    </a:lnTo>
                    <a:lnTo>
                      <a:pt x="317665" y="142786"/>
                    </a:lnTo>
                    <a:lnTo>
                      <a:pt x="327469" y="136156"/>
                    </a:lnTo>
                    <a:lnTo>
                      <a:pt x="339471" y="133731"/>
                    </a:lnTo>
                    <a:lnTo>
                      <a:pt x="386308" y="133731"/>
                    </a:lnTo>
                    <a:lnTo>
                      <a:pt x="390906" y="129120"/>
                    </a:lnTo>
                    <a:lnTo>
                      <a:pt x="390906" y="4610"/>
                    </a:lnTo>
                    <a:close/>
                  </a:path>
                </a:pathLst>
              </a:custGeom>
              <a:solidFill>
                <a:srgbClr val="3bbcda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pic>
            <p:nvPicPr>
              <p:cNvPr id="388" name="object 365" descr=""/>
              <p:cNvPicPr/>
              <p:nvPr/>
            </p:nvPicPr>
            <p:blipFill>
              <a:blip r:embed="rId4"/>
              <a:stretch/>
            </p:blipFill>
            <p:spPr>
              <a:xfrm>
                <a:off x="4685040" y="3053160"/>
                <a:ext cx="153000" cy="111600"/>
              </a:xfrm>
              <a:prstGeom prst="rect">
                <a:avLst/>
              </a:prstGeom>
              <a:ln w="0">
                <a:noFill/>
              </a:ln>
            </p:spPr>
          </p:pic>
          <p:sp>
            <p:nvSpPr>
              <p:cNvPr id="389" name="object 366"/>
              <p:cNvSpPr/>
              <p:nvPr/>
            </p:nvSpPr>
            <p:spPr>
              <a:xfrm>
                <a:off x="4541040" y="2713680"/>
                <a:ext cx="389880" cy="60840"/>
              </a:xfrm>
              <a:custGeom>
                <a:avLst/>
                <a:gdLst/>
                <a:ahLst/>
                <a:rect l="l" t="t" r="r" b="b"/>
                <a:pathLst>
                  <a:path w="391160" h="62230">
                    <a:moveTo>
                      <a:pt x="386308" y="0"/>
                    </a:moveTo>
                    <a:lnTo>
                      <a:pt x="4597" y="0"/>
                    </a:lnTo>
                    <a:lnTo>
                      <a:pt x="0" y="4610"/>
                    </a:lnTo>
                    <a:lnTo>
                      <a:pt x="0" y="61722"/>
                    </a:lnTo>
                    <a:lnTo>
                      <a:pt x="390905" y="61722"/>
                    </a:lnTo>
                    <a:lnTo>
                      <a:pt x="390905" y="4610"/>
                    </a:lnTo>
                    <a:lnTo>
                      <a:pt x="386308" y="0"/>
                    </a:lnTo>
                    <a:close/>
                  </a:path>
                </a:pathLst>
              </a:custGeom>
              <a:solidFill>
                <a:srgbClr val="1b1937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pic>
            <p:nvPicPr>
              <p:cNvPr id="390" name="object 367" descr=""/>
              <p:cNvPicPr/>
              <p:nvPr/>
            </p:nvPicPr>
            <p:blipFill>
              <a:blip r:embed="rId5"/>
              <a:stretch/>
            </p:blipFill>
            <p:spPr>
              <a:xfrm>
                <a:off x="4438080" y="2672640"/>
                <a:ext cx="122040" cy="22500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391" name="object 368" descr=""/>
              <p:cNvPicPr/>
              <p:nvPr/>
            </p:nvPicPr>
            <p:blipFill>
              <a:blip r:embed="rId6"/>
              <a:stretch/>
            </p:blipFill>
            <p:spPr>
              <a:xfrm>
                <a:off x="4911480" y="2672640"/>
                <a:ext cx="122040" cy="225000"/>
              </a:xfrm>
              <a:prstGeom prst="rect">
                <a:avLst/>
              </a:prstGeom>
              <a:ln w="0">
                <a:noFill/>
              </a:ln>
            </p:spPr>
          </p:pic>
        </p:grpSp>
        <p:pic>
          <p:nvPicPr>
            <p:cNvPr id="392" name="object 369" descr=""/>
            <p:cNvPicPr/>
            <p:nvPr/>
          </p:nvPicPr>
          <p:blipFill>
            <a:blip r:embed="rId7"/>
            <a:stretch/>
          </p:blipFill>
          <p:spPr>
            <a:xfrm>
              <a:off x="7215840" y="3022200"/>
              <a:ext cx="132840" cy="705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393" name="object 370" descr=""/>
            <p:cNvPicPr/>
            <p:nvPr/>
          </p:nvPicPr>
          <p:blipFill>
            <a:blip r:embed="rId8"/>
            <a:stretch/>
          </p:blipFill>
          <p:spPr>
            <a:xfrm>
              <a:off x="7554600" y="3022200"/>
              <a:ext cx="132840" cy="70560"/>
            </a:xfrm>
            <a:prstGeom prst="rect">
              <a:avLst/>
            </a:prstGeom>
            <a:ln w="0">
              <a:noFill/>
            </a:ln>
          </p:spPr>
        </p:pic>
        <p:grpSp>
          <p:nvGrpSpPr>
            <p:cNvPr id="394" name="object 371"/>
            <p:cNvGrpSpPr/>
            <p:nvPr/>
          </p:nvGrpSpPr>
          <p:grpSpPr>
            <a:xfrm>
              <a:off x="7123320" y="2662200"/>
              <a:ext cx="657000" cy="430560"/>
              <a:chOff x="7123320" y="2662200"/>
              <a:chExt cx="657000" cy="430560"/>
            </a:xfrm>
          </p:grpSpPr>
          <p:sp>
            <p:nvSpPr>
              <p:cNvPr id="395" name="object 372"/>
              <p:cNvSpPr/>
              <p:nvPr/>
            </p:nvSpPr>
            <p:spPr>
              <a:xfrm>
                <a:off x="7297560" y="2662200"/>
                <a:ext cx="309240" cy="70920"/>
              </a:xfrm>
              <a:custGeom>
                <a:avLst/>
                <a:gdLst/>
                <a:ahLst/>
                <a:rect l="l" t="t" r="r" b="b"/>
                <a:pathLst>
                  <a:path w="310515" h="72389">
                    <a:moveTo>
                      <a:pt x="261010" y="0"/>
                    </a:moveTo>
                    <a:lnTo>
                      <a:pt x="49021" y="0"/>
                    </a:lnTo>
                    <a:lnTo>
                      <a:pt x="46062" y="1422"/>
                    </a:lnTo>
                    <a:lnTo>
                      <a:pt x="482" y="58381"/>
                    </a:lnTo>
                    <a:lnTo>
                      <a:pt x="0" y="62610"/>
                    </a:lnTo>
                    <a:lnTo>
                      <a:pt x="3428" y="69735"/>
                    </a:lnTo>
                    <a:lnTo>
                      <a:pt x="7035" y="72008"/>
                    </a:lnTo>
                    <a:lnTo>
                      <a:pt x="302983" y="72008"/>
                    </a:lnTo>
                    <a:lnTo>
                      <a:pt x="306590" y="69735"/>
                    </a:lnTo>
                    <a:lnTo>
                      <a:pt x="310006" y="62610"/>
                    </a:lnTo>
                    <a:lnTo>
                      <a:pt x="309524" y="58381"/>
                    </a:lnTo>
                    <a:lnTo>
                      <a:pt x="307060" y="55295"/>
                    </a:lnTo>
                    <a:lnTo>
                      <a:pt x="263969" y="1422"/>
                    </a:lnTo>
                    <a:lnTo>
                      <a:pt x="261010" y="0"/>
                    </a:lnTo>
                    <a:close/>
                  </a:path>
                </a:pathLst>
              </a:custGeom>
              <a:solidFill>
                <a:srgbClr val="533b8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96" name="object 373"/>
              <p:cNvSpPr/>
              <p:nvPr/>
            </p:nvSpPr>
            <p:spPr>
              <a:xfrm>
                <a:off x="7154280" y="2713680"/>
                <a:ext cx="595440" cy="327960"/>
              </a:xfrm>
              <a:custGeom>
                <a:avLst/>
                <a:gdLst/>
                <a:ahLst/>
                <a:rect l="l" t="t" r="r" b="b"/>
                <a:pathLst>
                  <a:path w="596900" h="329564">
                    <a:moveTo>
                      <a:pt x="545210" y="0"/>
                    </a:moveTo>
                    <a:lnTo>
                      <a:pt x="51434" y="0"/>
                    </a:lnTo>
                    <a:lnTo>
                      <a:pt x="31434" y="4048"/>
                    </a:lnTo>
                    <a:lnTo>
                      <a:pt x="15082" y="15082"/>
                    </a:lnTo>
                    <a:lnTo>
                      <a:pt x="4048" y="31434"/>
                    </a:lnTo>
                    <a:lnTo>
                      <a:pt x="0" y="51435"/>
                    </a:lnTo>
                    <a:lnTo>
                      <a:pt x="0" y="277749"/>
                    </a:lnTo>
                    <a:lnTo>
                      <a:pt x="4048" y="297749"/>
                    </a:lnTo>
                    <a:lnTo>
                      <a:pt x="15082" y="314101"/>
                    </a:lnTo>
                    <a:lnTo>
                      <a:pt x="31434" y="325135"/>
                    </a:lnTo>
                    <a:lnTo>
                      <a:pt x="51434" y="329184"/>
                    </a:lnTo>
                    <a:lnTo>
                      <a:pt x="545210" y="329184"/>
                    </a:lnTo>
                    <a:lnTo>
                      <a:pt x="565211" y="325135"/>
                    </a:lnTo>
                    <a:lnTo>
                      <a:pt x="581563" y="314101"/>
                    </a:lnTo>
                    <a:lnTo>
                      <a:pt x="592597" y="297749"/>
                    </a:lnTo>
                    <a:lnTo>
                      <a:pt x="596645" y="277749"/>
                    </a:lnTo>
                    <a:lnTo>
                      <a:pt x="596645" y="51435"/>
                    </a:lnTo>
                    <a:lnTo>
                      <a:pt x="592597" y="31434"/>
                    </a:lnTo>
                    <a:lnTo>
                      <a:pt x="581563" y="15082"/>
                    </a:lnTo>
                    <a:lnTo>
                      <a:pt x="565211" y="4048"/>
                    </a:lnTo>
                    <a:lnTo>
                      <a:pt x="545210" y="0"/>
                    </a:lnTo>
                    <a:close/>
                  </a:path>
                </a:pathLst>
              </a:custGeom>
              <a:solidFill>
                <a:srgbClr val="3bbcda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pic>
            <p:nvPicPr>
              <p:cNvPr id="397" name="object 374" descr=""/>
              <p:cNvPicPr/>
              <p:nvPr/>
            </p:nvPicPr>
            <p:blipFill>
              <a:blip r:embed="rId9"/>
              <a:stretch/>
            </p:blipFill>
            <p:spPr>
              <a:xfrm>
                <a:off x="7195320" y="2765160"/>
                <a:ext cx="101520" cy="16308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398" name="object 375" descr=""/>
              <p:cNvPicPr/>
              <p:nvPr/>
            </p:nvPicPr>
            <p:blipFill>
              <a:blip r:embed="rId10"/>
              <a:stretch/>
            </p:blipFill>
            <p:spPr>
              <a:xfrm>
                <a:off x="7483320" y="2765160"/>
                <a:ext cx="101520" cy="16308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399" name="object 376" descr=""/>
              <p:cNvPicPr/>
              <p:nvPr/>
            </p:nvPicPr>
            <p:blipFill>
              <a:blip r:embed="rId11"/>
              <a:stretch/>
            </p:blipFill>
            <p:spPr>
              <a:xfrm>
                <a:off x="7606800" y="2765160"/>
                <a:ext cx="101520" cy="16308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400" name="object 377" descr=""/>
              <p:cNvPicPr/>
              <p:nvPr/>
            </p:nvPicPr>
            <p:blipFill>
              <a:blip r:embed="rId12"/>
              <a:stretch/>
            </p:blipFill>
            <p:spPr>
              <a:xfrm>
                <a:off x="7318800" y="2765160"/>
                <a:ext cx="101520" cy="163080"/>
              </a:xfrm>
              <a:prstGeom prst="rect">
                <a:avLst/>
              </a:prstGeom>
              <a:ln w="0">
                <a:noFill/>
              </a:ln>
            </p:spPr>
          </p:pic>
          <p:sp>
            <p:nvSpPr>
              <p:cNvPr id="401" name="object 378"/>
              <p:cNvSpPr/>
              <p:nvPr/>
            </p:nvSpPr>
            <p:spPr>
              <a:xfrm>
                <a:off x="7123320" y="2785680"/>
                <a:ext cx="657000" cy="307080"/>
              </a:xfrm>
              <a:custGeom>
                <a:avLst/>
                <a:gdLst/>
                <a:ahLst/>
                <a:rect l="l" t="t" r="r" b="b"/>
                <a:pathLst>
                  <a:path w="658495" h="308610">
                    <a:moveTo>
                      <a:pt x="339471" y="86906"/>
                    </a:moveTo>
                    <a:lnTo>
                      <a:pt x="334860" y="82296"/>
                    </a:lnTo>
                    <a:lnTo>
                      <a:pt x="329184" y="82296"/>
                    </a:lnTo>
                    <a:lnTo>
                      <a:pt x="323507" y="82296"/>
                    </a:lnTo>
                    <a:lnTo>
                      <a:pt x="318897" y="86906"/>
                    </a:lnTo>
                    <a:lnTo>
                      <a:pt x="318897" y="118833"/>
                    </a:lnTo>
                    <a:lnTo>
                      <a:pt x="323507" y="123444"/>
                    </a:lnTo>
                    <a:lnTo>
                      <a:pt x="334860" y="123444"/>
                    </a:lnTo>
                    <a:lnTo>
                      <a:pt x="339471" y="118833"/>
                    </a:lnTo>
                    <a:lnTo>
                      <a:pt x="339471" y="86906"/>
                    </a:lnTo>
                    <a:close/>
                  </a:path>
                  <a:path w="658495" h="308610">
                    <a:moveTo>
                      <a:pt x="339471" y="4610"/>
                    </a:moveTo>
                    <a:lnTo>
                      <a:pt x="334860" y="0"/>
                    </a:lnTo>
                    <a:lnTo>
                      <a:pt x="329184" y="0"/>
                    </a:lnTo>
                    <a:lnTo>
                      <a:pt x="323507" y="0"/>
                    </a:lnTo>
                    <a:lnTo>
                      <a:pt x="318897" y="4610"/>
                    </a:lnTo>
                    <a:lnTo>
                      <a:pt x="318897" y="36537"/>
                    </a:lnTo>
                    <a:lnTo>
                      <a:pt x="323507" y="41148"/>
                    </a:lnTo>
                    <a:lnTo>
                      <a:pt x="334860" y="41148"/>
                    </a:lnTo>
                    <a:lnTo>
                      <a:pt x="339471" y="36537"/>
                    </a:lnTo>
                    <a:lnTo>
                      <a:pt x="339471" y="4610"/>
                    </a:lnTo>
                    <a:close/>
                  </a:path>
                  <a:path w="658495" h="308610">
                    <a:moveTo>
                      <a:pt x="627507" y="174879"/>
                    </a:moveTo>
                    <a:lnTo>
                      <a:pt x="30861" y="174879"/>
                    </a:lnTo>
                    <a:lnTo>
                      <a:pt x="30861" y="205740"/>
                    </a:lnTo>
                    <a:lnTo>
                      <a:pt x="34912" y="225742"/>
                    </a:lnTo>
                    <a:lnTo>
                      <a:pt x="45948" y="242087"/>
                    </a:lnTo>
                    <a:lnTo>
                      <a:pt x="62293" y="253123"/>
                    </a:lnTo>
                    <a:lnTo>
                      <a:pt x="82296" y="257175"/>
                    </a:lnTo>
                    <a:lnTo>
                      <a:pt x="576072" y="257175"/>
                    </a:lnTo>
                    <a:lnTo>
                      <a:pt x="596074" y="253123"/>
                    </a:lnTo>
                    <a:lnTo>
                      <a:pt x="612432" y="242087"/>
                    </a:lnTo>
                    <a:lnTo>
                      <a:pt x="623455" y="225742"/>
                    </a:lnTo>
                    <a:lnTo>
                      <a:pt x="627507" y="205740"/>
                    </a:lnTo>
                    <a:lnTo>
                      <a:pt x="627507" y="174879"/>
                    </a:lnTo>
                    <a:close/>
                  </a:path>
                  <a:path w="658495" h="308610">
                    <a:moveTo>
                      <a:pt x="658368" y="292646"/>
                    </a:moveTo>
                    <a:lnTo>
                      <a:pt x="653757" y="288036"/>
                    </a:lnTo>
                    <a:lnTo>
                      <a:pt x="4610" y="288036"/>
                    </a:lnTo>
                    <a:lnTo>
                      <a:pt x="0" y="292646"/>
                    </a:lnTo>
                    <a:lnTo>
                      <a:pt x="0" y="303999"/>
                    </a:lnTo>
                    <a:lnTo>
                      <a:pt x="4610" y="308610"/>
                    </a:lnTo>
                    <a:lnTo>
                      <a:pt x="648081" y="308610"/>
                    </a:lnTo>
                    <a:lnTo>
                      <a:pt x="653757" y="308610"/>
                    </a:lnTo>
                    <a:lnTo>
                      <a:pt x="658368" y="303999"/>
                    </a:lnTo>
                    <a:lnTo>
                      <a:pt x="658368" y="292646"/>
                    </a:lnTo>
                    <a:close/>
                  </a:path>
                </a:pathLst>
              </a:custGeom>
              <a:solidFill>
                <a:srgbClr val="533b8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pic>
          <p:nvPicPr>
            <p:cNvPr id="402" name="object 379" descr=""/>
            <p:cNvPicPr/>
            <p:nvPr/>
          </p:nvPicPr>
          <p:blipFill>
            <a:blip r:embed="rId13"/>
            <a:stretch/>
          </p:blipFill>
          <p:spPr>
            <a:xfrm>
              <a:off x="6370920" y="2878200"/>
              <a:ext cx="351360" cy="327600"/>
            </a:xfrm>
            <a:prstGeom prst="rect">
              <a:avLst/>
            </a:prstGeom>
            <a:ln w="0">
              <a:noFill/>
            </a:ln>
          </p:spPr>
        </p:pic>
        <p:grpSp>
          <p:nvGrpSpPr>
            <p:cNvPr id="403" name="object 380"/>
            <p:cNvGrpSpPr/>
            <p:nvPr/>
          </p:nvGrpSpPr>
          <p:grpSpPr>
            <a:xfrm>
              <a:off x="6300360" y="2549160"/>
              <a:ext cx="492480" cy="348120"/>
              <a:chOff x="6300360" y="2549160"/>
              <a:chExt cx="492480" cy="348120"/>
            </a:xfrm>
          </p:grpSpPr>
          <p:sp>
            <p:nvSpPr>
              <p:cNvPr id="404" name="object 381"/>
              <p:cNvSpPr/>
              <p:nvPr/>
            </p:nvSpPr>
            <p:spPr>
              <a:xfrm>
                <a:off x="6618600" y="2549160"/>
                <a:ext cx="102600" cy="60840"/>
              </a:xfrm>
              <a:custGeom>
                <a:avLst/>
                <a:gdLst/>
                <a:ahLst/>
                <a:rect l="l" t="t" r="r" b="b"/>
                <a:pathLst>
                  <a:path w="104140" h="62230">
                    <a:moveTo>
                      <a:pt x="87477" y="0"/>
                    </a:moveTo>
                    <a:lnTo>
                      <a:pt x="16306" y="0"/>
                    </a:lnTo>
                    <a:lnTo>
                      <a:pt x="12204" y="3213"/>
                    </a:lnTo>
                    <a:lnTo>
                      <a:pt x="0" y="52006"/>
                    </a:lnTo>
                    <a:lnTo>
                      <a:pt x="685" y="55257"/>
                    </a:lnTo>
                    <a:lnTo>
                      <a:pt x="4584" y="60261"/>
                    </a:lnTo>
                    <a:lnTo>
                      <a:pt x="7581" y="61722"/>
                    </a:lnTo>
                    <a:lnTo>
                      <a:pt x="96215" y="61722"/>
                    </a:lnTo>
                    <a:lnTo>
                      <a:pt x="99199" y="60261"/>
                    </a:lnTo>
                    <a:lnTo>
                      <a:pt x="103098" y="55257"/>
                    </a:lnTo>
                    <a:lnTo>
                      <a:pt x="103797" y="52006"/>
                    </a:lnTo>
                    <a:lnTo>
                      <a:pt x="103022" y="48933"/>
                    </a:lnTo>
                    <a:lnTo>
                      <a:pt x="91592" y="3213"/>
                    </a:lnTo>
                    <a:lnTo>
                      <a:pt x="87477" y="0"/>
                    </a:lnTo>
                    <a:close/>
                  </a:path>
                </a:pathLst>
              </a:custGeom>
              <a:solidFill>
                <a:srgbClr val="6c419d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05" name="object 382"/>
              <p:cNvSpPr/>
              <p:nvPr/>
            </p:nvSpPr>
            <p:spPr>
              <a:xfrm>
                <a:off x="6300360" y="2590200"/>
                <a:ext cx="492480" cy="307080"/>
              </a:xfrm>
              <a:custGeom>
                <a:avLst/>
                <a:gdLst/>
                <a:ahLst/>
                <a:rect l="l" t="t" r="r" b="b"/>
                <a:pathLst>
                  <a:path w="494029" h="308610">
                    <a:moveTo>
                      <a:pt x="442340" y="0"/>
                    </a:moveTo>
                    <a:lnTo>
                      <a:pt x="51434" y="0"/>
                    </a:lnTo>
                    <a:lnTo>
                      <a:pt x="31434" y="4048"/>
                    </a:lnTo>
                    <a:lnTo>
                      <a:pt x="15082" y="15082"/>
                    </a:lnTo>
                    <a:lnTo>
                      <a:pt x="4048" y="31434"/>
                    </a:lnTo>
                    <a:lnTo>
                      <a:pt x="0" y="51435"/>
                    </a:lnTo>
                    <a:lnTo>
                      <a:pt x="0" y="257175"/>
                    </a:lnTo>
                    <a:lnTo>
                      <a:pt x="4048" y="277175"/>
                    </a:lnTo>
                    <a:lnTo>
                      <a:pt x="15082" y="293527"/>
                    </a:lnTo>
                    <a:lnTo>
                      <a:pt x="31434" y="304561"/>
                    </a:lnTo>
                    <a:lnTo>
                      <a:pt x="51434" y="308610"/>
                    </a:lnTo>
                    <a:lnTo>
                      <a:pt x="442340" y="308610"/>
                    </a:lnTo>
                    <a:lnTo>
                      <a:pt x="462341" y="304561"/>
                    </a:lnTo>
                    <a:lnTo>
                      <a:pt x="478693" y="293527"/>
                    </a:lnTo>
                    <a:lnTo>
                      <a:pt x="489727" y="277175"/>
                    </a:lnTo>
                    <a:lnTo>
                      <a:pt x="493775" y="257175"/>
                    </a:lnTo>
                    <a:lnTo>
                      <a:pt x="493775" y="51435"/>
                    </a:lnTo>
                    <a:lnTo>
                      <a:pt x="489727" y="31434"/>
                    </a:lnTo>
                    <a:lnTo>
                      <a:pt x="478693" y="15082"/>
                    </a:lnTo>
                    <a:lnTo>
                      <a:pt x="462341" y="4048"/>
                    </a:lnTo>
                    <a:lnTo>
                      <a:pt x="442340" y="0"/>
                    </a:lnTo>
                    <a:close/>
                  </a:path>
                </a:pathLst>
              </a:custGeom>
              <a:solidFill>
                <a:srgbClr val="00c9e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06" name="object 383"/>
              <p:cNvSpPr/>
              <p:nvPr/>
            </p:nvSpPr>
            <p:spPr>
              <a:xfrm>
                <a:off x="6300360" y="2590200"/>
                <a:ext cx="492480" cy="101520"/>
              </a:xfrm>
              <a:custGeom>
                <a:avLst/>
                <a:gdLst/>
                <a:ahLst/>
                <a:rect l="l" t="t" r="r" b="b"/>
                <a:pathLst>
                  <a:path w="494029" h="102869">
                    <a:moveTo>
                      <a:pt x="442340" y="0"/>
                    </a:moveTo>
                    <a:lnTo>
                      <a:pt x="51434" y="0"/>
                    </a:lnTo>
                    <a:lnTo>
                      <a:pt x="31434" y="4048"/>
                    </a:lnTo>
                    <a:lnTo>
                      <a:pt x="15082" y="15082"/>
                    </a:lnTo>
                    <a:lnTo>
                      <a:pt x="4048" y="31434"/>
                    </a:lnTo>
                    <a:lnTo>
                      <a:pt x="0" y="51435"/>
                    </a:lnTo>
                    <a:lnTo>
                      <a:pt x="0" y="102870"/>
                    </a:lnTo>
                    <a:lnTo>
                      <a:pt x="493775" y="102870"/>
                    </a:lnTo>
                    <a:lnTo>
                      <a:pt x="493775" y="51435"/>
                    </a:lnTo>
                    <a:lnTo>
                      <a:pt x="489727" y="31434"/>
                    </a:lnTo>
                    <a:lnTo>
                      <a:pt x="478693" y="15082"/>
                    </a:lnTo>
                    <a:lnTo>
                      <a:pt x="462341" y="4048"/>
                    </a:lnTo>
                    <a:lnTo>
                      <a:pt x="442340" y="0"/>
                    </a:lnTo>
                    <a:close/>
                  </a:path>
                </a:pathLst>
              </a:custGeom>
              <a:solidFill>
                <a:srgbClr val="a57fdc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pic>
            <p:nvPicPr>
              <p:cNvPr id="407" name="object 384" descr=""/>
              <p:cNvPicPr/>
              <p:nvPr/>
            </p:nvPicPr>
            <p:blipFill>
              <a:blip r:embed="rId14"/>
              <a:stretch/>
            </p:blipFill>
            <p:spPr>
              <a:xfrm>
                <a:off x="6516360" y="2631600"/>
                <a:ext cx="235080" cy="214560"/>
              </a:xfrm>
              <a:prstGeom prst="rect">
                <a:avLst/>
              </a:prstGeom>
              <a:ln w="0">
                <a:noFill/>
              </a:ln>
            </p:spPr>
          </p:pic>
        </p:grpSp>
        <p:sp>
          <p:nvSpPr>
            <p:cNvPr id="408" name="object 385"/>
            <p:cNvSpPr/>
            <p:nvPr/>
          </p:nvSpPr>
          <p:spPr>
            <a:xfrm>
              <a:off x="6217920" y="3187080"/>
              <a:ext cx="657000" cy="19440"/>
            </a:xfrm>
            <a:custGeom>
              <a:avLst/>
              <a:gdLst/>
              <a:ahLst/>
              <a:rect l="l" t="t" r="r" b="b"/>
              <a:pathLst>
                <a:path w="658495" h="20955">
                  <a:moveTo>
                    <a:pt x="653757" y="0"/>
                  </a:moveTo>
                  <a:lnTo>
                    <a:pt x="4610" y="0"/>
                  </a:lnTo>
                  <a:lnTo>
                    <a:pt x="0" y="4610"/>
                  </a:lnTo>
                  <a:lnTo>
                    <a:pt x="0" y="15963"/>
                  </a:lnTo>
                  <a:lnTo>
                    <a:pt x="4610" y="20574"/>
                  </a:lnTo>
                  <a:lnTo>
                    <a:pt x="648080" y="20574"/>
                  </a:lnTo>
                  <a:lnTo>
                    <a:pt x="653757" y="20574"/>
                  </a:lnTo>
                  <a:lnTo>
                    <a:pt x="658367" y="15963"/>
                  </a:lnTo>
                  <a:lnTo>
                    <a:pt x="658367" y="4610"/>
                  </a:lnTo>
                  <a:lnTo>
                    <a:pt x="653757" y="0"/>
                  </a:lnTo>
                  <a:close/>
                </a:path>
              </a:pathLst>
            </a:custGeom>
            <a:solidFill>
              <a:srgbClr val="0c053b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09" name="object 386"/>
            <p:cNvSpPr/>
            <p:nvPr/>
          </p:nvSpPr>
          <p:spPr>
            <a:xfrm>
              <a:off x="6577920" y="2703600"/>
              <a:ext cx="50040" cy="50040"/>
            </a:xfrm>
            <a:custGeom>
              <a:avLst/>
              <a:gdLst/>
              <a:ahLst/>
              <a:rect l="l" t="t" r="r" b="b"/>
              <a:pathLst>
                <a:path w="51434" h="51435">
                  <a:moveTo>
                    <a:pt x="46824" y="0"/>
                  </a:moveTo>
                  <a:lnTo>
                    <a:pt x="41147" y="0"/>
                  </a:lnTo>
                  <a:lnTo>
                    <a:pt x="25144" y="3237"/>
                  </a:lnTo>
                  <a:lnTo>
                    <a:pt x="12063" y="12063"/>
                  </a:lnTo>
                  <a:lnTo>
                    <a:pt x="3237" y="25144"/>
                  </a:lnTo>
                  <a:lnTo>
                    <a:pt x="0" y="41148"/>
                  </a:lnTo>
                  <a:lnTo>
                    <a:pt x="0" y="46824"/>
                  </a:lnTo>
                  <a:lnTo>
                    <a:pt x="4610" y="51435"/>
                  </a:lnTo>
                  <a:lnTo>
                    <a:pt x="10286" y="51435"/>
                  </a:lnTo>
                  <a:lnTo>
                    <a:pt x="15963" y="51435"/>
                  </a:lnTo>
                  <a:lnTo>
                    <a:pt x="20573" y="46824"/>
                  </a:lnTo>
                  <a:lnTo>
                    <a:pt x="20573" y="41148"/>
                  </a:lnTo>
                  <a:lnTo>
                    <a:pt x="22193" y="33148"/>
                  </a:lnTo>
                  <a:lnTo>
                    <a:pt x="26608" y="26608"/>
                  </a:lnTo>
                  <a:lnTo>
                    <a:pt x="33148" y="22193"/>
                  </a:lnTo>
                  <a:lnTo>
                    <a:pt x="41147" y="20574"/>
                  </a:lnTo>
                  <a:lnTo>
                    <a:pt x="46824" y="20574"/>
                  </a:lnTo>
                  <a:lnTo>
                    <a:pt x="51434" y="15963"/>
                  </a:lnTo>
                  <a:lnTo>
                    <a:pt x="51434" y="4610"/>
                  </a:lnTo>
                  <a:lnTo>
                    <a:pt x="46824" y="0"/>
                  </a:lnTo>
                  <a:close/>
                </a:path>
              </a:pathLst>
            </a:custGeom>
            <a:solidFill>
              <a:srgbClr val="ff7dce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410" name="object 387"/>
            <p:cNvGrpSpPr/>
            <p:nvPr/>
          </p:nvGrpSpPr>
          <p:grpSpPr>
            <a:xfrm>
              <a:off x="5312520" y="2641680"/>
              <a:ext cx="657360" cy="471960"/>
              <a:chOff x="5312520" y="2641680"/>
              <a:chExt cx="657360" cy="471960"/>
            </a:xfrm>
          </p:grpSpPr>
          <p:sp>
            <p:nvSpPr>
              <p:cNvPr id="411" name="object 388"/>
              <p:cNvSpPr/>
              <p:nvPr/>
            </p:nvSpPr>
            <p:spPr>
              <a:xfrm>
                <a:off x="5775480" y="2672640"/>
                <a:ext cx="60840" cy="60840"/>
              </a:xfrm>
              <a:custGeom>
                <a:avLst/>
                <a:gdLst/>
                <a:ahLst/>
                <a:rect l="l" t="t" r="r" b="b"/>
                <a:pathLst>
                  <a:path w="62229" h="62230">
                    <a:moveTo>
                      <a:pt x="61722" y="45758"/>
                    </a:moveTo>
                    <a:lnTo>
                      <a:pt x="57124" y="41148"/>
                    </a:lnTo>
                    <a:lnTo>
                      <a:pt x="4597" y="41148"/>
                    </a:lnTo>
                    <a:lnTo>
                      <a:pt x="0" y="45758"/>
                    </a:lnTo>
                    <a:lnTo>
                      <a:pt x="0" y="57111"/>
                    </a:lnTo>
                    <a:lnTo>
                      <a:pt x="4597" y="61722"/>
                    </a:lnTo>
                    <a:lnTo>
                      <a:pt x="51435" y="61722"/>
                    </a:lnTo>
                    <a:lnTo>
                      <a:pt x="57124" y="61722"/>
                    </a:lnTo>
                    <a:lnTo>
                      <a:pt x="61722" y="57111"/>
                    </a:lnTo>
                    <a:lnTo>
                      <a:pt x="61722" y="45758"/>
                    </a:lnTo>
                    <a:close/>
                  </a:path>
                  <a:path w="62229" h="62230">
                    <a:moveTo>
                      <a:pt x="61722" y="4610"/>
                    </a:moveTo>
                    <a:lnTo>
                      <a:pt x="57124" y="0"/>
                    </a:lnTo>
                    <a:lnTo>
                      <a:pt x="4597" y="0"/>
                    </a:lnTo>
                    <a:lnTo>
                      <a:pt x="0" y="4610"/>
                    </a:lnTo>
                    <a:lnTo>
                      <a:pt x="0" y="15963"/>
                    </a:lnTo>
                    <a:lnTo>
                      <a:pt x="4597" y="20574"/>
                    </a:lnTo>
                    <a:lnTo>
                      <a:pt x="51435" y="20574"/>
                    </a:lnTo>
                    <a:lnTo>
                      <a:pt x="57124" y="20574"/>
                    </a:lnTo>
                    <a:lnTo>
                      <a:pt x="61722" y="15963"/>
                    </a:lnTo>
                    <a:lnTo>
                      <a:pt x="61722" y="4610"/>
                    </a:lnTo>
                    <a:close/>
                  </a:path>
                </a:pathLst>
              </a:custGeom>
              <a:solidFill>
                <a:srgbClr val="533b8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12" name="object 389"/>
              <p:cNvSpPr/>
              <p:nvPr/>
            </p:nvSpPr>
            <p:spPr>
              <a:xfrm>
                <a:off x="5425920" y="2693160"/>
                <a:ext cx="543960" cy="327960"/>
              </a:xfrm>
              <a:custGeom>
                <a:avLst/>
                <a:gdLst/>
                <a:ahLst/>
                <a:rect l="l" t="t" r="r" b="b"/>
                <a:pathLst>
                  <a:path w="545464" h="329564">
                    <a:moveTo>
                      <a:pt x="221716" y="0"/>
                    </a:moveTo>
                    <a:lnTo>
                      <a:pt x="77152" y="0"/>
                    </a:lnTo>
                    <a:lnTo>
                      <a:pt x="47148" y="6072"/>
                    </a:lnTo>
                    <a:lnTo>
                      <a:pt x="22621" y="22621"/>
                    </a:lnTo>
                    <a:lnTo>
                      <a:pt x="6072" y="47148"/>
                    </a:lnTo>
                    <a:lnTo>
                      <a:pt x="0" y="77152"/>
                    </a:lnTo>
                    <a:lnTo>
                      <a:pt x="6072" y="107156"/>
                    </a:lnTo>
                    <a:lnTo>
                      <a:pt x="22621" y="131683"/>
                    </a:lnTo>
                    <a:lnTo>
                      <a:pt x="47148" y="148232"/>
                    </a:lnTo>
                    <a:lnTo>
                      <a:pt x="77152" y="154305"/>
                    </a:lnTo>
                    <a:lnTo>
                      <a:pt x="520026" y="154305"/>
                    </a:lnTo>
                    <a:lnTo>
                      <a:pt x="524637" y="158927"/>
                    </a:lnTo>
                    <a:lnTo>
                      <a:pt x="524637" y="303987"/>
                    </a:lnTo>
                    <a:lnTo>
                      <a:pt x="520026" y="308610"/>
                    </a:lnTo>
                    <a:lnTo>
                      <a:pt x="488086" y="308610"/>
                    </a:lnTo>
                    <a:lnTo>
                      <a:pt x="483489" y="313220"/>
                    </a:lnTo>
                    <a:lnTo>
                      <a:pt x="483489" y="324573"/>
                    </a:lnTo>
                    <a:lnTo>
                      <a:pt x="488086" y="329184"/>
                    </a:lnTo>
                    <a:lnTo>
                      <a:pt x="514350" y="329184"/>
                    </a:lnTo>
                    <a:lnTo>
                      <a:pt x="526351" y="326755"/>
                    </a:lnTo>
                    <a:lnTo>
                      <a:pt x="536162" y="320135"/>
                    </a:lnTo>
                    <a:lnTo>
                      <a:pt x="542782" y="310324"/>
                    </a:lnTo>
                    <a:lnTo>
                      <a:pt x="545211" y="298323"/>
                    </a:lnTo>
                    <a:lnTo>
                      <a:pt x="545211" y="164592"/>
                    </a:lnTo>
                    <a:lnTo>
                      <a:pt x="542782" y="152590"/>
                    </a:lnTo>
                    <a:lnTo>
                      <a:pt x="536162" y="142779"/>
                    </a:lnTo>
                    <a:lnTo>
                      <a:pt x="526351" y="136159"/>
                    </a:lnTo>
                    <a:lnTo>
                      <a:pt x="514350" y="133731"/>
                    </a:lnTo>
                    <a:lnTo>
                      <a:pt x="77152" y="133731"/>
                    </a:lnTo>
                    <a:lnTo>
                      <a:pt x="55153" y="129278"/>
                    </a:lnTo>
                    <a:lnTo>
                      <a:pt x="37166" y="117143"/>
                    </a:lnTo>
                    <a:lnTo>
                      <a:pt x="25028" y="99157"/>
                    </a:lnTo>
                    <a:lnTo>
                      <a:pt x="20573" y="77152"/>
                    </a:lnTo>
                    <a:lnTo>
                      <a:pt x="25028" y="55147"/>
                    </a:lnTo>
                    <a:lnTo>
                      <a:pt x="37166" y="37161"/>
                    </a:lnTo>
                    <a:lnTo>
                      <a:pt x="55153" y="25026"/>
                    </a:lnTo>
                    <a:lnTo>
                      <a:pt x="77152" y="20574"/>
                    </a:lnTo>
                    <a:lnTo>
                      <a:pt x="221716" y="20574"/>
                    </a:lnTo>
                    <a:lnTo>
                      <a:pt x="226314" y="15963"/>
                    </a:lnTo>
                    <a:lnTo>
                      <a:pt x="226314" y="4610"/>
                    </a:lnTo>
                    <a:lnTo>
                      <a:pt x="221716" y="0"/>
                    </a:lnTo>
                    <a:close/>
                  </a:path>
                </a:pathLst>
              </a:custGeom>
              <a:solidFill>
                <a:srgbClr val="1b1937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13" name="object 390"/>
              <p:cNvSpPr/>
              <p:nvPr/>
            </p:nvSpPr>
            <p:spPr>
              <a:xfrm>
                <a:off x="5868000" y="2971080"/>
                <a:ext cx="60840" cy="81000"/>
              </a:xfrm>
              <a:custGeom>
                <a:avLst/>
                <a:gdLst/>
                <a:ahLst/>
                <a:rect l="l" t="t" r="r" b="b"/>
                <a:pathLst>
                  <a:path w="62229" h="82550">
                    <a:moveTo>
                      <a:pt x="57124" y="0"/>
                    </a:moveTo>
                    <a:lnTo>
                      <a:pt x="51435" y="0"/>
                    </a:lnTo>
                    <a:lnTo>
                      <a:pt x="4597" y="0"/>
                    </a:lnTo>
                    <a:lnTo>
                      <a:pt x="0" y="4610"/>
                    </a:lnTo>
                    <a:lnTo>
                      <a:pt x="0" y="77685"/>
                    </a:lnTo>
                    <a:lnTo>
                      <a:pt x="4597" y="82296"/>
                    </a:lnTo>
                    <a:lnTo>
                      <a:pt x="57124" y="82296"/>
                    </a:lnTo>
                    <a:lnTo>
                      <a:pt x="61722" y="77685"/>
                    </a:lnTo>
                    <a:lnTo>
                      <a:pt x="61722" y="4610"/>
                    </a:lnTo>
                    <a:lnTo>
                      <a:pt x="57124" y="0"/>
                    </a:lnTo>
                    <a:close/>
                  </a:path>
                </a:pathLst>
              </a:custGeom>
              <a:solidFill>
                <a:srgbClr val="533b8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14" name="object 391"/>
              <p:cNvSpPr/>
              <p:nvPr/>
            </p:nvSpPr>
            <p:spPr>
              <a:xfrm>
                <a:off x="5312520" y="2909160"/>
                <a:ext cx="575280" cy="204480"/>
              </a:xfrm>
              <a:custGeom>
                <a:avLst/>
                <a:gdLst/>
                <a:ahLst/>
                <a:rect l="l" t="t" r="r" b="b"/>
                <a:pathLst>
                  <a:path w="576579" h="205739">
                    <a:moveTo>
                      <a:pt x="534924" y="0"/>
                    </a:moveTo>
                    <a:lnTo>
                      <a:pt x="41148" y="0"/>
                    </a:lnTo>
                    <a:lnTo>
                      <a:pt x="25144" y="3237"/>
                    </a:lnTo>
                    <a:lnTo>
                      <a:pt x="12063" y="12063"/>
                    </a:lnTo>
                    <a:lnTo>
                      <a:pt x="3237" y="25144"/>
                    </a:lnTo>
                    <a:lnTo>
                      <a:pt x="0" y="41148"/>
                    </a:lnTo>
                    <a:lnTo>
                      <a:pt x="0" y="164592"/>
                    </a:lnTo>
                    <a:lnTo>
                      <a:pt x="3237" y="180595"/>
                    </a:lnTo>
                    <a:lnTo>
                      <a:pt x="12063" y="193676"/>
                    </a:lnTo>
                    <a:lnTo>
                      <a:pt x="25144" y="202502"/>
                    </a:lnTo>
                    <a:lnTo>
                      <a:pt x="41148" y="205740"/>
                    </a:lnTo>
                    <a:lnTo>
                      <a:pt x="534924" y="205740"/>
                    </a:lnTo>
                    <a:lnTo>
                      <a:pt x="550927" y="202502"/>
                    </a:lnTo>
                    <a:lnTo>
                      <a:pt x="564008" y="193676"/>
                    </a:lnTo>
                    <a:lnTo>
                      <a:pt x="572834" y="180595"/>
                    </a:lnTo>
                    <a:lnTo>
                      <a:pt x="576072" y="164592"/>
                    </a:lnTo>
                    <a:lnTo>
                      <a:pt x="576072" y="41148"/>
                    </a:lnTo>
                    <a:lnTo>
                      <a:pt x="572834" y="25144"/>
                    </a:lnTo>
                    <a:lnTo>
                      <a:pt x="564008" y="12063"/>
                    </a:lnTo>
                    <a:lnTo>
                      <a:pt x="550927" y="3237"/>
                    </a:lnTo>
                    <a:lnTo>
                      <a:pt x="534924" y="0"/>
                    </a:lnTo>
                    <a:close/>
                  </a:path>
                </a:pathLst>
              </a:custGeom>
              <a:solidFill>
                <a:srgbClr val="3bbcda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pic>
            <p:nvPicPr>
              <p:cNvPr id="415" name="object 392" descr=""/>
              <p:cNvPicPr/>
              <p:nvPr/>
            </p:nvPicPr>
            <p:blipFill>
              <a:blip r:embed="rId15"/>
              <a:stretch/>
            </p:blipFill>
            <p:spPr>
              <a:xfrm>
                <a:off x="5333400" y="2940120"/>
                <a:ext cx="451080" cy="142560"/>
              </a:xfrm>
              <a:prstGeom prst="rect">
                <a:avLst/>
              </a:prstGeom>
              <a:ln w="0">
                <a:noFill/>
              </a:ln>
            </p:spPr>
          </p:pic>
          <p:sp>
            <p:nvSpPr>
              <p:cNvPr id="416" name="object 393"/>
              <p:cNvSpPr/>
              <p:nvPr/>
            </p:nvSpPr>
            <p:spPr>
              <a:xfrm>
                <a:off x="5806440" y="2940120"/>
                <a:ext cx="50040" cy="70920"/>
              </a:xfrm>
              <a:custGeom>
                <a:avLst/>
                <a:gdLst/>
                <a:ahLst/>
                <a:rect l="l" t="t" r="r" b="b"/>
                <a:pathLst>
                  <a:path w="51435" h="72389">
                    <a:moveTo>
                      <a:pt x="0" y="72008"/>
                    </a:moveTo>
                    <a:lnTo>
                      <a:pt x="51435" y="72008"/>
                    </a:lnTo>
                    <a:lnTo>
                      <a:pt x="51435" y="0"/>
                    </a:lnTo>
                    <a:lnTo>
                      <a:pt x="0" y="0"/>
                    </a:lnTo>
                    <a:lnTo>
                      <a:pt x="0" y="72008"/>
                    </a:lnTo>
                    <a:close/>
                  </a:path>
                </a:pathLst>
              </a:custGeom>
              <a:solidFill>
                <a:srgbClr val="feed53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17" name="object 394"/>
              <p:cNvSpPr/>
              <p:nvPr/>
            </p:nvSpPr>
            <p:spPr>
              <a:xfrm>
                <a:off x="5806440" y="3012120"/>
                <a:ext cx="50040" cy="70920"/>
              </a:xfrm>
              <a:custGeom>
                <a:avLst/>
                <a:gdLst/>
                <a:ahLst/>
                <a:rect l="l" t="t" r="r" b="b"/>
                <a:pathLst>
                  <a:path w="51435" h="72389">
                    <a:moveTo>
                      <a:pt x="51435" y="0"/>
                    </a:moveTo>
                    <a:lnTo>
                      <a:pt x="0" y="0"/>
                    </a:lnTo>
                    <a:lnTo>
                      <a:pt x="0" y="67398"/>
                    </a:lnTo>
                    <a:lnTo>
                      <a:pt x="4597" y="72009"/>
                    </a:lnTo>
                    <a:lnTo>
                      <a:pt x="46837" y="72009"/>
                    </a:lnTo>
                    <a:lnTo>
                      <a:pt x="51435" y="67398"/>
                    </a:lnTo>
                    <a:lnTo>
                      <a:pt x="51435" y="0"/>
                    </a:lnTo>
                    <a:close/>
                  </a:path>
                </a:pathLst>
              </a:custGeom>
              <a:solidFill>
                <a:srgbClr val="1b1937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pic>
            <p:nvPicPr>
              <p:cNvPr id="418" name="object 395" descr=""/>
              <p:cNvPicPr/>
              <p:nvPr/>
            </p:nvPicPr>
            <p:blipFill>
              <a:blip r:embed="rId16"/>
              <a:stretch/>
            </p:blipFill>
            <p:spPr>
              <a:xfrm>
                <a:off x="5631480" y="2641680"/>
                <a:ext cx="163080" cy="122040"/>
              </a:xfrm>
              <a:prstGeom prst="rect">
                <a:avLst/>
              </a:prstGeom>
              <a:ln w="0">
                <a:noFill/>
              </a:ln>
            </p:spPr>
          </p:pic>
        </p:grpSp>
        <p:grpSp>
          <p:nvGrpSpPr>
            <p:cNvPr id="419" name="object 396"/>
            <p:cNvGrpSpPr/>
            <p:nvPr/>
          </p:nvGrpSpPr>
          <p:grpSpPr>
            <a:xfrm>
              <a:off x="8028720" y="2652120"/>
              <a:ext cx="657000" cy="451080"/>
              <a:chOff x="8028720" y="2652120"/>
              <a:chExt cx="657000" cy="451080"/>
            </a:xfrm>
          </p:grpSpPr>
          <p:sp>
            <p:nvSpPr>
              <p:cNvPr id="420" name="object 397"/>
              <p:cNvSpPr/>
              <p:nvPr/>
            </p:nvSpPr>
            <p:spPr>
              <a:xfrm>
                <a:off x="8080200" y="2652120"/>
                <a:ext cx="554040" cy="410040"/>
              </a:xfrm>
              <a:custGeom>
                <a:avLst/>
                <a:gdLst/>
                <a:ahLst/>
                <a:rect l="l" t="t" r="r" b="b"/>
                <a:pathLst>
                  <a:path w="555625" h="411480">
                    <a:moveTo>
                      <a:pt x="504062" y="0"/>
                    </a:moveTo>
                    <a:lnTo>
                      <a:pt x="51434" y="0"/>
                    </a:lnTo>
                    <a:lnTo>
                      <a:pt x="31434" y="4048"/>
                    </a:lnTo>
                    <a:lnTo>
                      <a:pt x="15082" y="15082"/>
                    </a:lnTo>
                    <a:lnTo>
                      <a:pt x="4048" y="31434"/>
                    </a:lnTo>
                    <a:lnTo>
                      <a:pt x="0" y="51435"/>
                    </a:lnTo>
                    <a:lnTo>
                      <a:pt x="0" y="365721"/>
                    </a:lnTo>
                    <a:lnTo>
                      <a:pt x="4610" y="370332"/>
                    </a:lnTo>
                    <a:lnTo>
                      <a:pt x="92582" y="370332"/>
                    </a:lnTo>
                    <a:lnTo>
                      <a:pt x="92582" y="380619"/>
                    </a:lnTo>
                    <a:lnTo>
                      <a:pt x="95011" y="392620"/>
                    </a:lnTo>
                    <a:lnTo>
                      <a:pt x="101631" y="402431"/>
                    </a:lnTo>
                    <a:lnTo>
                      <a:pt x="111442" y="409051"/>
                    </a:lnTo>
                    <a:lnTo>
                      <a:pt x="123443" y="411480"/>
                    </a:lnTo>
                    <a:lnTo>
                      <a:pt x="432053" y="411480"/>
                    </a:lnTo>
                    <a:lnTo>
                      <a:pt x="444055" y="409051"/>
                    </a:lnTo>
                    <a:lnTo>
                      <a:pt x="453866" y="402431"/>
                    </a:lnTo>
                    <a:lnTo>
                      <a:pt x="460486" y="392620"/>
                    </a:lnTo>
                    <a:lnTo>
                      <a:pt x="462914" y="380619"/>
                    </a:lnTo>
                    <a:lnTo>
                      <a:pt x="462914" y="370332"/>
                    </a:lnTo>
                    <a:lnTo>
                      <a:pt x="550900" y="370332"/>
                    </a:lnTo>
                    <a:lnTo>
                      <a:pt x="555497" y="365721"/>
                    </a:lnTo>
                    <a:lnTo>
                      <a:pt x="555497" y="51435"/>
                    </a:lnTo>
                    <a:lnTo>
                      <a:pt x="551449" y="31434"/>
                    </a:lnTo>
                    <a:lnTo>
                      <a:pt x="540415" y="15082"/>
                    </a:lnTo>
                    <a:lnTo>
                      <a:pt x="524063" y="4048"/>
                    </a:lnTo>
                    <a:lnTo>
                      <a:pt x="504062" y="0"/>
                    </a:lnTo>
                    <a:close/>
                  </a:path>
                </a:pathLst>
              </a:custGeom>
              <a:solidFill>
                <a:srgbClr val="533b8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21" name="object 398"/>
              <p:cNvSpPr/>
              <p:nvPr/>
            </p:nvSpPr>
            <p:spPr>
              <a:xfrm>
                <a:off x="8028720" y="2693160"/>
                <a:ext cx="657000" cy="410040"/>
              </a:xfrm>
              <a:custGeom>
                <a:avLst/>
                <a:gdLst/>
                <a:ahLst/>
                <a:rect l="l" t="t" r="r" b="b"/>
                <a:pathLst>
                  <a:path w="658495" h="411480">
                    <a:moveTo>
                      <a:pt x="339471" y="4610"/>
                    </a:moveTo>
                    <a:lnTo>
                      <a:pt x="334860" y="0"/>
                    </a:lnTo>
                    <a:lnTo>
                      <a:pt x="323507" y="0"/>
                    </a:lnTo>
                    <a:lnTo>
                      <a:pt x="318897" y="4610"/>
                    </a:lnTo>
                    <a:lnTo>
                      <a:pt x="318897" y="15963"/>
                    </a:lnTo>
                    <a:lnTo>
                      <a:pt x="323507" y="20574"/>
                    </a:lnTo>
                    <a:lnTo>
                      <a:pt x="334860" y="20574"/>
                    </a:lnTo>
                    <a:lnTo>
                      <a:pt x="339471" y="15963"/>
                    </a:lnTo>
                    <a:lnTo>
                      <a:pt x="339471" y="10287"/>
                    </a:lnTo>
                    <a:lnTo>
                      <a:pt x="339471" y="4610"/>
                    </a:lnTo>
                    <a:close/>
                  </a:path>
                  <a:path w="658495" h="411480">
                    <a:moveTo>
                      <a:pt x="565785" y="4610"/>
                    </a:moveTo>
                    <a:lnTo>
                      <a:pt x="561187" y="0"/>
                    </a:lnTo>
                    <a:lnTo>
                      <a:pt x="555498" y="0"/>
                    </a:lnTo>
                    <a:lnTo>
                      <a:pt x="354355" y="0"/>
                    </a:lnTo>
                    <a:lnTo>
                      <a:pt x="349758" y="4610"/>
                    </a:lnTo>
                    <a:lnTo>
                      <a:pt x="349758" y="10287"/>
                    </a:lnTo>
                    <a:lnTo>
                      <a:pt x="348132" y="18288"/>
                    </a:lnTo>
                    <a:lnTo>
                      <a:pt x="343725" y="24828"/>
                    </a:lnTo>
                    <a:lnTo>
                      <a:pt x="337185" y="29248"/>
                    </a:lnTo>
                    <a:lnTo>
                      <a:pt x="329184" y="30861"/>
                    </a:lnTo>
                    <a:lnTo>
                      <a:pt x="321183" y="29248"/>
                    </a:lnTo>
                    <a:lnTo>
                      <a:pt x="314642" y="24828"/>
                    </a:lnTo>
                    <a:lnTo>
                      <a:pt x="310222" y="18288"/>
                    </a:lnTo>
                    <a:lnTo>
                      <a:pt x="308610" y="10287"/>
                    </a:lnTo>
                    <a:lnTo>
                      <a:pt x="308610" y="4610"/>
                    </a:lnTo>
                    <a:lnTo>
                      <a:pt x="303999" y="0"/>
                    </a:lnTo>
                    <a:lnTo>
                      <a:pt x="97193" y="0"/>
                    </a:lnTo>
                    <a:lnTo>
                      <a:pt x="92583" y="4610"/>
                    </a:lnTo>
                    <a:lnTo>
                      <a:pt x="92583" y="262851"/>
                    </a:lnTo>
                    <a:lnTo>
                      <a:pt x="97193" y="267462"/>
                    </a:lnTo>
                    <a:lnTo>
                      <a:pt x="561187" y="267462"/>
                    </a:lnTo>
                    <a:lnTo>
                      <a:pt x="565785" y="262851"/>
                    </a:lnTo>
                    <a:lnTo>
                      <a:pt x="565785" y="4610"/>
                    </a:lnTo>
                    <a:close/>
                  </a:path>
                  <a:path w="658495" h="411480">
                    <a:moveTo>
                      <a:pt x="658368" y="313220"/>
                    </a:moveTo>
                    <a:lnTo>
                      <a:pt x="653770" y="308610"/>
                    </a:lnTo>
                    <a:lnTo>
                      <a:pt x="648081" y="308610"/>
                    </a:lnTo>
                    <a:lnTo>
                      <a:pt x="498373" y="308610"/>
                    </a:lnTo>
                    <a:lnTo>
                      <a:pt x="493776" y="313220"/>
                    </a:lnTo>
                    <a:lnTo>
                      <a:pt x="493776" y="345135"/>
                    </a:lnTo>
                    <a:lnTo>
                      <a:pt x="489165" y="349758"/>
                    </a:lnTo>
                    <a:lnTo>
                      <a:pt x="169214" y="349758"/>
                    </a:lnTo>
                    <a:lnTo>
                      <a:pt x="164592" y="345135"/>
                    </a:lnTo>
                    <a:lnTo>
                      <a:pt x="164592" y="313220"/>
                    </a:lnTo>
                    <a:lnTo>
                      <a:pt x="159981" y="308610"/>
                    </a:lnTo>
                    <a:lnTo>
                      <a:pt x="4610" y="308610"/>
                    </a:lnTo>
                    <a:lnTo>
                      <a:pt x="0" y="313220"/>
                    </a:lnTo>
                    <a:lnTo>
                      <a:pt x="0" y="339471"/>
                    </a:lnTo>
                    <a:lnTo>
                      <a:pt x="5664" y="367474"/>
                    </a:lnTo>
                    <a:lnTo>
                      <a:pt x="21107" y="390372"/>
                    </a:lnTo>
                    <a:lnTo>
                      <a:pt x="44005" y="405815"/>
                    </a:lnTo>
                    <a:lnTo>
                      <a:pt x="72009" y="411480"/>
                    </a:lnTo>
                    <a:lnTo>
                      <a:pt x="586359" y="411480"/>
                    </a:lnTo>
                    <a:lnTo>
                      <a:pt x="614362" y="405815"/>
                    </a:lnTo>
                    <a:lnTo>
                      <a:pt x="637247" y="390372"/>
                    </a:lnTo>
                    <a:lnTo>
                      <a:pt x="652691" y="367474"/>
                    </a:lnTo>
                    <a:lnTo>
                      <a:pt x="658368" y="339471"/>
                    </a:lnTo>
                    <a:lnTo>
                      <a:pt x="658368" y="313220"/>
                    </a:lnTo>
                    <a:close/>
                  </a:path>
                </a:pathLst>
              </a:custGeom>
              <a:solidFill>
                <a:srgbClr val="1b1937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422" name="object 399"/>
            <p:cNvGrpSpPr/>
            <p:nvPr/>
          </p:nvGrpSpPr>
          <p:grpSpPr>
            <a:xfrm>
              <a:off x="8954640" y="2569680"/>
              <a:ext cx="615960" cy="615600"/>
              <a:chOff x="8954640" y="2569680"/>
              <a:chExt cx="615960" cy="615600"/>
            </a:xfrm>
          </p:grpSpPr>
          <p:sp>
            <p:nvSpPr>
              <p:cNvPr id="423" name="object 400"/>
              <p:cNvSpPr/>
              <p:nvPr/>
            </p:nvSpPr>
            <p:spPr>
              <a:xfrm>
                <a:off x="9043560" y="3022200"/>
                <a:ext cx="438120" cy="101520"/>
              </a:xfrm>
              <a:custGeom>
                <a:avLst/>
                <a:gdLst/>
                <a:ahLst/>
                <a:rect l="l" t="t" r="r" b="b"/>
                <a:pathLst>
                  <a:path w="439420" h="102869">
                    <a:moveTo>
                      <a:pt x="409257" y="0"/>
                    </a:moveTo>
                    <a:lnTo>
                      <a:pt x="29743" y="0"/>
                    </a:lnTo>
                    <a:lnTo>
                      <a:pt x="25704" y="3035"/>
                    </a:lnTo>
                    <a:lnTo>
                      <a:pt x="0" y="92862"/>
                    </a:lnTo>
                    <a:lnTo>
                      <a:pt x="622" y="96202"/>
                    </a:lnTo>
                    <a:lnTo>
                      <a:pt x="4521" y="101358"/>
                    </a:lnTo>
                    <a:lnTo>
                      <a:pt x="7556" y="102870"/>
                    </a:lnTo>
                    <a:lnTo>
                      <a:pt x="431457" y="102870"/>
                    </a:lnTo>
                    <a:lnTo>
                      <a:pt x="434492" y="101358"/>
                    </a:lnTo>
                    <a:lnTo>
                      <a:pt x="438378" y="96202"/>
                    </a:lnTo>
                    <a:lnTo>
                      <a:pt x="439000" y="92862"/>
                    </a:lnTo>
                    <a:lnTo>
                      <a:pt x="438111" y="89750"/>
                    </a:lnTo>
                    <a:lnTo>
                      <a:pt x="413296" y="3035"/>
                    </a:lnTo>
                    <a:lnTo>
                      <a:pt x="409257" y="0"/>
                    </a:lnTo>
                    <a:close/>
                  </a:path>
                </a:pathLst>
              </a:custGeom>
              <a:solidFill>
                <a:srgbClr val="1b1937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pic>
            <p:nvPicPr>
              <p:cNvPr id="424" name="object 401" descr=""/>
              <p:cNvPicPr/>
              <p:nvPr/>
            </p:nvPicPr>
            <p:blipFill>
              <a:blip r:embed="rId17"/>
              <a:stretch/>
            </p:blipFill>
            <p:spPr>
              <a:xfrm>
                <a:off x="9160200" y="2899080"/>
                <a:ext cx="204120" cy="81000"/>
              </a:xfrm>
              <a:prstGeom prst="rect">
                <a:avLst/>
              </a:prstGeom>
              <a:ln w="0">
                <a:noFill/>
              </a:ln>
            </p:spPr>
          </p:pic>
          <p:sp>
            <p:nvSpPr>
              <p:cNvPr id="425" name="object 402"/>
              <p:cNvSpPr/>
              <p:nvPr/>
            </p:nvSpPr>
            <p:spPr>
              <a:xfrm>
                <a:off x="9026640" y="2569680"/>
                <a:ext cx="472320" cy="286920"/>
              </a:xfrm>
              <a:custGeom>
                <a:avLst/>
                <a:gdLst/>
                <a:ahLst/>
                <a:rect l="l" t="t" r="r" b="b"/>
                <a:pathLst>
                  <a:path w="473709" h="288289">
                    <a:moveTo>
                      <a:pt x="432053" y="0"/>
                    </a:moveTo>
                    <a:lnTo>
                      <a:pt x="41147" y="0"/>
                    </a:lnTo>
                    <a:lnTo>
                      <a:pt x="25144" y="3237"/>
                    </a:lnTo>
                    <a:lnTo>
                      <a:pt x="12063" y="12063"/>
                    </a:lnTo>
                    <a:lnTo>
                      <a:pt x="3237" y="25144"/>
                    </a:lnTo>
                    <a:lnTo>
                      <a:pt x="0" y="41148"/>
                    </a:lnTo>
                    <a:lnTo>
                      <a:pt x="0" y="283425"/>
                    </a:lnTo>
                    <a:lnTo>
                      <a:pt x="4597" y="288036"/>
                    </a:lnTo>
                    <a:lnTo>
                      <a:pt x="468604" y="288036"/>
                    </a:lnTo>
                    <a:lnTo>
                      <a:pt x="473201" y="283425"/>
                    </a:lnTo>
                    <a:lnTo>
                      <a:pt x="473201" y="41148"/>
                    </a:lnTo>
                    <a:lnTo>
                      <a:pt x="469964" y="25144"/>
                    </a:lnTo>
                    <a:lnTo>
                      <a:pt x="461138" y="12063"/>
                    </a:lnTo>
                    <a:lnTo>
                      <a:pt x="448057" y="3237"/>
                    </a:lnTo>
                    <a:lnTo>
                      <a:pt x="432053" y="0"/>
                    </a:lnTo>
                    <a:close/>
                  </a:path>
                </a:pathLst>
              </a:custGeom>
              <a:solidFill>
                <a:srgbClr val="3bbcda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pic>
            <p:nvPicPr>
              <p:cNvPr id="426" name="object 403" descr=""/>
              <p:cNvPicPr/>
              <p:nvPr/>
            </p:nvPicPr>
            <p:blipFill>
              <a:blip r:embed="rId18"/>
              <a:stretch/>
            </p:blipFill>
            <p:spPr>
              <a:xfrm>
                <a:off x="8974440" y="3022200"/>
                <a:ext cx="112680" cy="16308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427" name="object 404" descr=""/>
              <p:cNvPicPr/>
              <p:nvPr/>
            </p:nvPicPr>
            <p:blipFill>
              <a:blip r:embed="rId19"/>
              <a:stretch/>
            </p:blipFill>
            <p:spPr>
              <a:xfrm>
                <a:off x="9437400" y="3022200"/>
                <a:ext cx="112680" cy="163080"/>
              </a:xfrm>
              <a:prstGeom prst="rect">
                <a:avLst/>
              </a:prstGeom>
              <a:ln w="0">
                <a:noFill/>
              </a:ln>
            </p:spPr>
          </p:pic>
          <p:sp>
            <p:nvSpPr>
              <p:cNvPr id="428" name="object 405"/>
              <p:cNvSpPr/>
              <p:nvPr/>
            </p:nvSpPr>
            <p:spPr>
              <a:xfrm>
                <a:off x="9232200" y="3073680"/>
                <a:ext cx="60840" cy="19440"/>
              </a:xfrm>
              <a:custGeom>
                <a:avLst/>
                <a:gdLst/>
                <a:ahLst/>
                <a:rect l="l" t="t" r="r" b="b"/>
                <a:pathLst>
                  <a:path w="62229" h="20955">
                    <a:moveTo>
                      <a:pt x="57124" y="0"/>
                    </a:moveTo>
                    <a:lnTo>
                      <a:pt x="4597" y="0"/>
                    </a:lnTo>
                    <a:lnTo>
                      <a:pt x="0" y="4610"/>
                    </a:lnTo>
                    <a:lnTo>
                      <a:pt x="0" y="15963"/>
                    </a:lnTo>
                    <a:lnTo>
                      <a:pt x="4597" y="20574"/>
                    </a:lnTo>
                    <a:lnTo>
                      <a:pt x="51434" y="20574"/>
                    </a:lnTo>
                    <a:lnTo>
                      <a:pt x="57124" y="20574"/>
                    </a:lnTo>
                    <a:lnTo>
                      <a:pt x="61721" y="15963"/>
                    </a:lnTo>
                    <a:lnTo>
                      <a:pt x="61721" y="4610"/>
                    </a:lnTo>
                    <a:lnTo>
                      <a:pt x="57124" y="0"/>
                    </a:lnTo>
                    <a:close/>
                  </a:path>
                </a:pathLst>
              </a:custGeom>
              <a:solidFill>
                <a:srgbClr val="d24893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29" name="object 406"/>
              <p:cNvSpPr/>
              <p:nvPr/>
            </p:nvSpPr>
            <p:spPr>
              <a:xfrm>
                <a:off x="9026640" y="2837160"/>
                <a:ext cx="472320" cy="81000"/>
              </a:xfrm>
              <a:custGeom>
                <a:avLst/>
                <a:gdLst/>
                <a:ahLst/>
                <a:rect l="l" t="t" r="r" b="b"/>
                <a:pathLst>
                  <a:path w="473709" h="82550">
                    <a:moveTo>
                      <a:pt x="468604" y="0"/>
                    </a:moveTo>
                    <a:lnTo>
                      <a:pt x="462915" y="0"/>
                    </a:lnTo>
                    <a:lnTo>
                      <a:pt x="0" y="0"/>
                    </a:lnTo>
                    <a:lnTo>
                      <a:pt x="0" y="41148"/>
                    </a:lnTo>
                    <a:lnTo>
                      <a:pt x="3234" y="57162"/>
                    </a:lnTo>
                    <a:lnTo>
                      <a:pt x="12053" y="70242"/>
                    </a:lnTo>
                    <a:lnTo>
                      <a:pt x="25133" y="79061"/>
                    </a:lnTo>
                    <a:lnTo>
                      <a:pt x="41148" y="82296"/>
                    </a:lnTo>
                    <a:lnTo>
                      <a:pt x="468604" y="82296"/>
                    </a:lnTo>
                    <a:lnTo>
                      <a:pt x="473202" y="77685"/>
                    </a:lnTo>
                    <a:lnTo>
                      <a:pt x="473202" y="4610"/>
                    </a:lnTo>
                    <a:lnTo>
                      <a:pt x="468604" y="0"/>
                    </a:lnTo>
                    <a:close/>
                  </a:path>
                </a:pathLst>
              </a:custGeom>
              <a:solidFill>
                <a:srgbClr val="533b8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pic>
            <p:nvPicPr>
              <p:cNvPr id="430" name="object 407" descr=""/>
              <p:cNvPicPr/>
              <p:nvPr/>
            </p:nvPicPr>
            <p:blipFill>
              <a:blip r:embed="rId20"/>
              <a:stretch/>
            </p:blipFill>
            <p:spPr>
              <a:xfrm>
                <a:off x="9324720" y="2610720"/>
                <a:ext cx="235080" cy="338040"/>
              </a:xfrm>
              <a:prstGeom prst="rect">
                <a:avLst/>
              </a:prstGeom>
              <a:ln w="0">
                <a:noFill/>
              </a:ln>
            </p:spPr>
          </p:pic>
          <p:sp>
            <p:nvSpPr>
              <p:cNvPr id="431" name="object 408"/>
              <p:cNvSpPr/>
              <p:nvPr/>
            </p:nvSpPr>
            <p:spPr>
              <a:xfrm>
                <a:off x="9057240" y="2868120"/>
                <a:ext cx="101520" cy="19440"/>
              </a:xfrm>
              <a:custGeom>
                <a:avLst/>
                <a:gdLst/>
                <a:ahLst/>
                <a:rect l="l" t="t" r="r" b="b"/>
                <a:pathLst>
                  <a:path w="102870" h="20955">
                    <a:moveTo>
                      <a:pt x="30861" y="4610"/>
                    </a:moveTo>
                    <a:lnTo>
                      <a:pt x="26263" y="0"/>
                    </a:lnTo>
                    <a:lnTo>
                      <a:pt x="4597" y="0"/>
                    </a:lnTo>
                    <a:lnTo>
                      <a:pt x="0" y="4610"/>
                    </a:lnTo>
                    <a:lnTo>
                      <a:pt x="0" y="15963"/>
                    </a:lnTo>
                    <a:lnTo>
                      <a:pt x="4597" y="20574"/>
                    </a:lnTo>
                    <a:lnTo>
                      <a:pt x="20574" y="20574"/>
                    </a:lnTo>
                    <a:lnTo>
                      <a:pt x="26263" y="20574"/>
                    </a:lnTo>
                    <a:lnTo>
                      <a:pt x="30861" y="15963"/>
                    </a:lnTo>
                    <a:lnTo>
                      <a:pt x="30861" y="4610"/>
                    </a:lnTo>
                    <a:close/>
                  </a:path>
                  <a:path w="102870" h="20955">
                    <a:moveTo>
                      <a:pt x="102870" y="4610"/>
                    </a:moveTo>
                    <a:lnTo>
                      <a:pt x="98272" y="0"/>
                    </a:lnTo>
                    <a:lnTo>
                      <a:pt x="45745" y="0"/>
                    </a:lnTo>
                    <a:lnTo>
                      <a:pt x="41148" y="4610"/>
                    </a:lnTo>
                    <a:lnTo>
                      <a:pt x="41148" y="15963"/>
                    </a:lnTo>
                    <a:lnTo>
                      <a:pt x="45745" y="20574"/>
                    </a:lnTo>
                    <a:lnTo>
                      <a:pt x="92583" y="20574"/>
                    </a:lnTo>
                    <a:lnTo>
                      <a:pt x="98272" y="20574"/>
                    </a:lnTo>
                    <a:lnTo>
                      <a:pt x="102870" y="15963"/>
                    </a:lnTo>
                    <a:lnTo>
                      <a:pt x="102870" y="4610"/>
                    </a:lnTo>
                    <a:close/>
                  </a:path>
                </a:pathLst>
              </a:custGeom>
              <a:solidFill>
                <a:srgbClr val="feed53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32" name="object 409"/>
              <p:cNvSpPr/>
              <p:nvPr/>
            </p:nvSpPr>
            <p:spPr>
              <a:xfrm>
                <a:off x="8954640" y="2960640"/>
                <a:ext cx="615960" cy="81000"/>
              </a:xfrm>
              <a:custGeom>
                <a:avLst/>
                <a:gdLst/>
                <a:ahLst/>
                <a:rect l="l" t="t" r="r" b="b"/>
                <a:pathLst>
                  <a:path w="617220" h="82550">
                    <a:moveTo>
                      <a:pt x="612622" y="0"/>
                    </a:moveTo>
                    <a:lnTo>
                      <a:pt x="606932" y="0"/>
                    </a:lnTo>
                    <a:lnTo>
                      <a:pt x="4597" y="0"/>
                    </a:lnTo>
                    <a:lnTo>
                      <a:pt x="0" y="4610"/>
                    </a:lnTo>
                    <a:lnTo>
                      <a:pt x="0" y="77685"/>
                    </a:lnTo>
                    <a:lnTo>
                      <a:pt x="4597" y="82296"/>
                    </a:lnTo>
                    <a:lnTo>
                      <a:pt x="612622" y="82296"/>
                    </a:lnTo>
                    <a:lnTo>
                      <a:pt x="617219" y="77685"/>
                    </a:lnTo>
                    <a:lnTo>
                      <a:pt x="617219" y="4610"/>
                    </a:lnTo>
                    <a:lnTo>
                      <a:pt x="612622" y="0"/>
                    </a:lnTo>
                    <a:close/>
                  </a:path>
                </a:pathLst>
              </a:custGeom>
              <a:solidFill>
                <a:srgbClr val="533b8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433" name="object 410"/>
            <p:cNvGrpSpPr/>
            <p:nvPr/>
          </p:nvGrpSpPr>
          <p:grpSpPr>
            <a:xfrm>
              <a:off x="1732320" y="3286080"/>
              <a:ext cx="574920" cy="657000"/>
              <a:chOff x="1732320" y="3286080"/>
              <a:chExt cx="574920" cy="657000"/>
            </a:xfrm>
          </p:grpSpPr>
          <p:sp>
            <p:nvSpPr>
              <p:cNvPr id="434" name="object 411"/>
              <p:cNvSpPr/>
              <p:nvPr/>
            </p:nvSpPr>
            <p:spPr>
              <a:xfrm>
                <a:off x="1732320" y="3594600"/>
                <a:ext cx="461520" cy="235440"/>
              </a:xfrm>
              <a:custGeom>
                <a:avLst/>
                <a:gdLst/>
                <a:ahLst/>
                <a:rect l="l" t="t" r="r" b="b"/>
                <a:pathLst>
                  <a:path w="462914" h="236854">
                    <a:moveTo>
                      <a:pt x="458304" y="0"/>
                    </a:moveTo>
                    <a:lnTo>
                      <a:pt x="446951" y="0"/>
                    </a:lnTo>
                    <a:lnTo>
                      <a:pt x="442341" y="4610"/>
                    </a:lnTo>
                    <a:lnTo>
                      <a:pt x="442341" y="46812"/>
                    </a:lnTo>
                    <a:lnTo>
                      <a:pt x="437718" y="51435"/>
                    </a:lnTo>
                    <a:lnTo>
                      <a:pt x="92583" y="51435"/>
                    </a:lnTo>
                    <a:lnTo>
                      <a:pt x="56583" y="58723"/>
                    </a:lnTo>
                    <a:lnTo>
                      <a:pt x="27151" y="78586"/>
                    </a:lnTo>
                    <a:lnTo>
                      <a:pt x="7288" y="108018"/>
                    </a:lnTo>
                    <a:lnTo>
                      <a:pt x="0" y="144018"/>
                    </a:lnTo>
                    <a:lnTo>
                      <a:pt x="7288" y="180017"/>
                    </a:lnTo>
                    <a:lnTo>
                      <a:pt x="27151" y="209449"/>
                    </a:lnTo>
                    <a:lnTo>
                      <a:pt x="56583" y="229312"/>
                    </a:lnTo>
                    <a:lnTo>
                      <a:pt x="92583" y="236601"/>
                    </a:lnTo>
                    <a:lnTo>
                      <a:pt x="133731" y="236601"/>
                    </a:lnTo>
                    <a:lnTo>
                      <a:pt x="139407" y="236601"/>
                    </a:lnTo>
                    <a:lnTo>
                      <a:pt x="144018" y="231990"/>
                    </a:lnTo>
                    <a:lnTo>
                      <a:pt x="144018" y="220637"/>
                    </a:lnTo>
                    <a:lnTo>
                      <a:pt x="139407" y="216027"/>
                    </a:lnTo>
                    <a:lnTo>
                      <a:pt x="92583" y="216027"/>
                    </a:lnTo>
                    <a:lnTo>
                      <a:pt x="64577" y="210360"/>
                    </a:lnTo>
                    <a:lnTo>
                      <a:pt x="41686" y="194914"/>
                    </a:lnTo>
                    <a:lnTo>
                      <a:pt x="26240" y="172023"/>
                    </a:lnTo>
                    <a:lnTo>
                      <a:pt x="20574" y="144018"/>
                    </a:lnTo>
                    <a:lnTo>
                      <a:pt x="26240" y="116012"/>
                    </a:lnTo>
                    <a:lnTo>
                      <a:pt x="41686" y="93121"/>
                    </a:lnTo>
                    <a:lnTo>
                      <a:pt x="64577" y="77675"/>
                    </a:lnTo>
                    <a:lnTo>
                      <a:pt x="92583" y="72009"/>
                    </a:lnTo>
                    <a:lnTo>
                      <a:pt x="432053" y="72009"/>
                    </a:lnTo>
                    <a:lnTo>
                      <a:pt x="444055" y="69580"/>
                    </a:lnTo>
                    <a:lnTo>
                      <a:pt x="453866" y="62960"/>
                    </a:lnTo>
                    <a:lnTo>
                      <a:pt x="460486" y="53149"/>
                    </a:lnTo>
                    <a:lnTo>
                      <a:pt x="462915" y="41148"/>
                    </a:lnTo>
                    <a:lnTo>
                      <a:pt x="462915" y="4610"/>
                    </a:lnTo>
                    <a:lnTo>
                      <a:pt x="458304" y="0"/>
                    </a:lnTo>
                    <a:close/>
                  </a:path>
                </a:pathLst>
              </a:custGeom>
              <a:solidFill>
                <a:srgbClr val="feed53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35" name="object 412"/>
              <p:cNvSpPr/>
              <p:nvPr/>
            </p:nvSpPr>
            <p:spPr>
              <a:xfrm>
                <a:off x="1855800" y="3779640"/>
                <a:ext cx="60840" cy="81000"/>
              </a:xfrm>
              <a:custGeom>
                <a:avLst/>
                <a:gdLst/>
                <a:ahLst/>
                <a:rect l="l" t="t" r="r" b="b"/>
                <a:pathLst>
                  <a:path w="62230" h="82550">
                    <a:moveTo>
                      <a:pt x="57111" y="0"/>
                    </a:moveTo>
                    <a:lnTo>
                      <a:pt x="51435" y="0"/>
                    </a:lnTo>
                    <a:lnTo>
                      <a:pt x="4610" y="0"/>
                    </a:lnTo>
                    <a:lnTo>
                      <a:pt x="0" y="4610"/>
                    </a:lnTo>
                    <a:lnTo>
                      <a:pt x="0" y="77685"/>
                    </a:lnTo>
                    <a:lnTo>
                      <a:pt x="4610" y="82295"/>
                    </a:lnTo>
                    <a:lnTo>
                      <a:pt x="57111" y="82295"/>
                    </a:lnTo>
                    <a:lnTo>
                      <a:pt x="61722" y="77685"/>
                    </a:lnTo>
                    <a:lnTo>
                      <a:pt x="61722" y="4610"/>
                    </a:lnTo>
                    <a:lnTo>
                      <a:pt x="57111" y="0"/>
                    </a:lnTo>
                    <a:close/>
                  </a:path>
                </a:pathLst>
              </a:custGeom>
              <a:solidFill>
                <a:srgbClr val="1b1937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36" name="object 413"/>
              <p:cNvSpPr/>
              <p:nvPr/>
            </p:nvSpPr>
            <p:spPr>
              <a:xfrm>
                <a:off x="1845720" y="3286080"/>
                <a:ext cx="461520" cy="657000"/>
              </a:xfrm>
              <a:custGeom>
                <a:avLst/>
                <a:gdLst/>
                <a:ahLst/>
                <a:rect l="l" t="t" r="r" b="b"/>
                <a:pathLst>
                  <a:path w="462914" h="658495">
                    <a:moveTo>
                      <a:pt x="123444" y="226314"/>
                    </a:moveTo>
                    <a:lnTo>
                      <a:pt x="121831" y="218325"/>
                    </a:lnTo>
                    <a:lnTo>
                      <a:pt x="117411" y="211785"/>
                    </a:lnTo>
                    <a:lnTo>
                      <a:pt x="110871" y="207365"/>
                    </a:lnTo>
                    <a:lnTo>
                      <a:pt x="102870" y="205740"/>
                    </a:lnTo>
                    <a:lnTo>
                      <a:pt x="66332" y="205740"/>
                    </a:lnTo>
                    <a:lnTo>
                      <a:pt x="61722" y="210350"/>
                    </a:lnTo>
                    <a:lnTo>
                      <a:pt x="61722" y="303999"/>
                    </a:lnTo>
                    <a:lnTo>
                      <a:pt x="66332" y="308610"/>
                    </a:lnTo>
                    <a:lnTo>
                      <a:pt x="102870" y="308610"/>
                    </a:lnTo>
                    <a:lnTo>
                      <a:pt x="110871" y="306997"/>
                    </a:lnTo>
                    <a:lnTo>
                      <a:pt x="117411" y="302577"/>
                    </a:lnTo>
                    <a:lnTo>
                      <a:pt x="121831" y="296037"/>
                    </a:lnTo>
                    <a:lnTo>
                      <a:pt x="123444" y="288036"/>
                    </a:lnTo>
                    <a:lnTo>
                      <a:pt x="123444" y="226314"/>
                    </a:lnTo>
                    <a:close/>
                  </a:path>
                  <a:path w="462914" h="658495">
                    <a:moveTo>
                      <a:pt x="288036" y="210350"/>
                    </a:moveTo>
                    <a:lnTo>
                      <a:pt x="283425" y="205740"/>
                    </a:lnTo>
                    <a:lnTo>
                      <a:pt x="277749" y="205740"/>
                    </a:lnTo>
                    <a:lnTo>
                      <a:pt x="246888" y="205740"/>
                    </a:lnTo>
                    <a:lnTo>
                      <a:pt x="238887" y="207365"/>
                    </a:lnTo>
                    <a:lnTo>
                      <a:pt x="232346" y="211785"/>
                    </a:lnTo>
                    <a:lnTo>
                      <a:pt x="227939" y="218325"/>
                    </a:lnTo>
                    <a:lnTo>
                      <a:pt x="226314" y="226314"/>
                    </a:lnTo>
                    <a:lnTo>
                      <a:pt x="226314" y="288036"/>
                    </a:lnTo>
                    <a:lnTo>
                      <a:pt x="227939" y="296037"/>
                    </a:lnTo>
                    <a:lnTo>
                      <a:pt x="232346" y="302577"/>
                    </a:lnTo>
                    <a:lnTo>
                      <a:pt x="238887" y="306997"/>
                    </a:lnTo>
                    <a:lnTo>
                      <a:pt x="246888" y="308610"/>
                    </a:lnTo>
                    <a:lnTo>
                      <a:pt x="283425" y="308610"/>
                    </a:lnTo>
                    <a:lnTo>
                      <a:pt x="288036" y="303999"/>
                    </a:lnTo>
                    <a:lnTo>
                      <a:pt x="288036" y="210350"/>
                    </a:lnTo>
                    <a:close/>
                  </a:path>
                  <a:path w="462914" h="658495">
                    <a:moveTo>
                      <a:pt x="349758" y="174879"/>
                    </a:moveTo>
                    <a:lnTo>
                      <a:pt x="343496" y="128447"/>
                    </a:lnTo>
                    <a:lnTo>
                      <a:pt x="325843" y="86690"/>
                    </a:lnTo>
                    <a:lnTo>
                      <a:pt x="298475" y="51282"/>
                    </a:lnTo>
                    <a:lnTo>
                      <a:pt x="263080" y="23914"/>
                    </a:lnTo>
                    <a:lnTo>
                      <a:pt x="221322" y="6261"/>
                    </a:lnTo>
                    <a:lnTo>
                      <a:pt x="174879" y="0"/>
                    </a:lnTo>
                    <a:lnTo>
                      <a:pt x="128447" y="6261"/>
                    </a:lnTo>
                    <a:lnTo>
                      <a:pt x="86677" y="23914"/>
                    </a:lnTo>
                    <a:lnTo>
                      <a:pt x="51282" y="51282"/>
                    </a:lnTo>
                    <a:lnTo>
                      <a:pt x="23914" y="86690"/>
                    </a:lnTo>
                    <a:lnTo>
                      <a:pt x="6261" y="128447"/>
                    </a:lnTo>
                    <a:lnTo>
                      <a:pt x="0" y="174879"/>
                    </a:lnTo>
                    <a:lnTo>
                      <a:pt x="0" y="201129"/>
                    </a:lnTo>
                    <a:lnTo>
                      <a:pt x="4610" y="205740"/>
                    </a:lnTo>
                    <a:lnTo>
                      <a:pt x="46824" y="205740"/>
                    </a:lnTo>
                    <a:lnTo>
                      <a:pt x="51435" y="201129"/>
                    </a:lnTo>
                    <a:lnTo>
                      <a:pt x="51435" y="174879"/>
                    </a:lnTo>
                    <a:lnTo>
                      <a:pt x="61150" y="126873"/>
                    </a:lnTo>
                    <a:lnTo>
                      <a:pt x="87630" y="87630"/>
                    </a:lnTo>
                    <a:lnTo>
                      <a:pt x="126873" y="61150"/>
                    </a:lnTo>
                    <a:lnTo>
                      <a:pt x="174879" y="51435"/>
                    </a:lnTo>
                    <a:lnTo>
                      <a:pt x="222885" y="61150"/>
                    </a:lnTo>
                    <a:lnTo>
                      <a:pt x="262128" y="87630"/>
                    </a:lnTo>
                    <a:lnTo>
                      <a:pt x="288607" y="126873"/>
                    </a:lnTo>
                    <a:lnTo>
                      <a:pt x="298323" y="174879"/>
                    </a:lnTo>
                    <a:lnTo>
                      <a:pt x="298323" y="201129"/>
                    </a:lnTo>
                    <a:lnTo>
                      <a:pt x="302933" y="205740"/>
                    </a:lnTo>
                    <a:lnTo>
                      <a:pt x="345147" y="205740"/>
                    </a:lnTo>
                    <a:lnTo>
                      <a:pt x="349758" y="201129"/>
                    </a:lnTo>
                    <a:lnTo>
                      <a:pt x="349758" y="174879"/>
                    </a:lnTo>
                    <a:close/>
                  </a:path>
                  <a:path w="462914" h="658495">
                    <a:moveTo>
                      <a:pt x="462915" y="452628"/>
                    </a:moveTo>
                    <a:lnTo>
                      <a:pt x="459676" y="436626"/>
                    </a:lnTo>
                    <a:lnTo>
                      <a:pt x="450850" y="423545"/>
                    </a:lnTo>
                    <a:lnTo>
                      <a:pt x="437769" y="414718"/>
                    </a:lnTo>
                    <a:lnTo>
                      <a:pt x="421767" y="411480"/>
                    </a:lnTo>
                    <a:lnTo>
                      <a:pt x="92583" y="411480"/>
                    </a:lnTo>
                    <a:lnTo>
                      <a:pt x="76581" y="414718"/>
                    </a:lnTo>
                    <a:lnTo>
                      <a:pt x="63500" y="423545"/>
                    </a:lnTo>
                    <a:lnTo>
                      <a:pt x="54673" y="436626"/>
                    </a:lnTo>
                    <a:lnTo>
                      <a:pt x="51435" y="452628"/>
                    </a:lnTo>
                    <a:lnTo>
                      <a:pt x="51435" y="617220"/>
                    </a:lnTo>
                    <a:lnTo>
                      <a:pt x="54673" y="633234"/>
                    </a:lnTo>
                    <a:lnTo>
                      <a:pt x="63500" y="646315"/>
                    </a:lnTo>
                    <a:lnTo>
                      <a:pt x="76581" y="655129"/>
                    </a:lnTo>
                    <a:lnTo>
                      <a:pt x="92583" y="658368"/>
                    </a:lnTo>
                    <a:lnTo>
                      <a:pt x="421767" y="658368"/>
                    </a:lnTo>
                    <a:lnTo>
                      <a:pt x="437769" y="655129"/>
                    </a:lnTo>
                    <a:lnTo>
                      <a:pt x="450850" y="646315"/>
                    </a:lnTo>
                    <a:lnTo>
                      <a:pt x="459676" y="633234"/>
                    </a:lnTo>
                    <a:lnTo>
                      <a:pt x="462915" y="617220"/>
                    </a:lnTo>
                    <a:lnTo>
                      <a:pt x="462915" y="452628"/>
                    </a:lnTo>
                    <a:close/>
                  </a:path>
                </a:pathLst>
              </a:custGeom>
              <a:solidFill>
                <a:srgbClr val="533b8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37" name="object 414"/>
              <p:cNvSpPr/>
              <p:nvPr/>
            </p:nvSpPr>
            <p:spPr>
              <a:xfrm>
                <a:off x="1958760" y="3697560"/>
                <a:ext cx="286920" cy="245520"/>
              </a:xfrm>
              <a:custGeom>
                <a:avLst/>
                <a:gdLst/>
                <a:ahLst/>
                <a:rect l="l" t="t" r="r" b="b"/>
                <a:pathLst>
                  <a:path w="288289" h="247014">
                    <a:moveTo>
                      <a:pt x="288036" y="0"/>
                    </a:moveTo>
                    <a:lnTo>
                      <a:pt x="0" y="0"/>
                    </a:lnTo>
                    <a:lnTo>
                      <a:pt x="0" y="246888"/>
                    </a:lnTo>
                    <a:lnTo>
                      <a:pt x="288036" y="246888"/>
                    </a:lnTo>
                    <a:lnTo>
                      <a:pt x="288036" y="0"/>
                    </a:lnTo>
                    <a:close/>
                  </a:path>
                </a:pathLst>
              </a:custGeom>
              <a:solidFill>
                <a:srgbClr val="3bbcda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38" name="object 415"/>
              <p:cNvSpPr/>
              <p:nvPr/>
            </p:nvSpPr>
            <p:spPr>
              <a:xfrm>
                <a:off x="2267280" y="3800520"/>
                <a:ext cx="19440" cy="39960"/>
              </a:xfrm>
              <a:custGeom>
                <a:avLst/>
                <a:gdLst/>
                <a:ahLst/>
                <a:rect l="l" t="t" r="r" b="b"/>
                <a:pathLst>
                  <a:path w="20955" h="41275">
                    <a:moveTo>
                      <a:pt x="15963" y="0"/>
                    </a:moveTo>
                    <a:lnTo>
                      <a:pt x="4610" y="0"/>
                    </a:lnTo>
                    <a:lnTo>
                      <a:pt x="0" y="4610"/>
                    </a:lnTo>
                    <a:lnTo>
                      <a:pt x="0" y="36537"/>
                    </a:lnTo>
                    <a:lnTo>
                      <a:pt x="4610" y="41148"/>
                    </a:lnTo>
                    <a:lnTo>
                      <a:pt x="10287" y="41148"/>
                    </a:lnTo>
                    <a:lnTo>
                      <a:pt x="15963" y="41148"/>
                    </a:lnTo>
                    <a:lnTo>
                      <a:pt x="20574" y="36537"/>
                    </a:lnTo>
                    <a:lnTo>
                      <a:pt x="20574" y="4610"/>
                    </a:lnTo>
                    <a:lnTo>
                      <a:pt x="15963" y="0"/>
                    </a:lnTo>
                    <a:close/>
                  </a:path>
                </a:pathLst>
              </a:custGeom>
              <a:solidFill>
                <a:srgbClr val="1b1937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pic>
            <p:nvPicPr>
              <p:cNvPr id="439" name="object 416" descr=""/>
              <p:cNvPicPr/>
              <p:nvPr/>
            </p:nvPicPr>
            <p:blipFill>
              <a:blip r:embed="rId21"/>
              <a:stretch/>
            </p:blipFill>
            <p:spPr>
              <a:xfrm>
                <a:off x="2020680" y="3738600"/>
                <a:ext cx="163080" cy="163080"/>
              </a:xfrm>
              <a:prstGeom prst="rect">
                <a:avLst/>
              </a:prstGeom>
              <a:ln w="0">
                <a:noFill/>
              </a:ln>
            </p:spPr>
          </p:pic>
          <p:sp>
            <p:nvSpPr>
              <p:cNvPr id="440" name="object 417"/>
              <p:cNvSpPr/>
              <p:nvPr/>
            </p:nvSpPr>
            <p:spPr>
              <a:xfrm>
                <a:off x="1845720" y="3471120"/>
                <a:ext cx="348480" cy="358560"/>
              </a:xfrm>
              <a:custGeom>
                <a:avLst/>
                <a:gdLst/>
                <a:ahLst/>
                <a:rect l="l" t="t" r="r" b="b"/>
                <a:pathLst>
                  <a:path w="349885" h="360045">
                    <a:moveTo>
                      <a:pt x="82296" y="5080"/>
                    </a:moveTo>
                    <a:lnTo>
                      <a:pt x="80225" y="5080"/>
                    </a:lnTo>
                    <a:lnTo>
                      <a:pt x="80225" y="0"/>
                    </a:lnTo>
                    <a:lnTo>
                      <a:pt x="0" y="0"/>
                    </a:lnTo>
                    <a:lnTo>
                      <a:pt x="0" y="5080"/>
                    </a:lnTo>
                    <a:lnTo>
                      <a:pt x="0" y="139700"/>
                    </a:lnTo>
                    <a:lnTo>
                      <a:pt x="2197" y="139700"/>
                    </a:lnTo>
                    <a:lnTo>
                      <a:pt x="2197" y="143510"/>
                    </a:lnTo>
                    <a:lnTo>
                      <a:pt x="80098" y="143510"/>
                    </a:lnTo>
                    <a:lnTo>
                      <a:pt x="80098" y="139700"/>
                    </a:lnTo>
                    <a:lnTo>
                      <a:pt x="82296" y="139700"/>
                    </a:lnTo>
                    <a:lnTo>
                      <a:pt x="82296" y="5080"/>
                    </a:lnTo>
                    <a:close/>
                  </a:path>
                  <a:path w="349885" h="360045">
                    <a:moveTo>
                      <a:pt x="92583" y="344081"/>
                    </a:moveTo>
                    <a:lnTo>
                      <a:pt x="87972" y="339471"/>
                    </a:lnTo>
                    <a:lnTo>
                      <a:pt x="76619" y="339471"/>
                    </a:lnTo>
                    <a:lnTo>
                      <a:pt x="72009" y="344081"/>
                    </a:lnTo>
                    <a:lnTo>
                      <a:pt x="72009" y="355434"/>
                    </a:lnTo>
                    <a:lnTo>
                      <a:pt x="76619" y="360045"/>
                    </a:lnTo>
                    <a:lnTo>
                      <a:pt x="87972" y="360045"/>
                    </a:lnTo>
                    <a:lnTo>
                      <a:pt x="92583" y="355434"/>
                    </a:lnTo>
                    <a:lnTo>
                      <a:pt x="92583" y="349758"/>
                    </a:lnTo>
                    <a:lnTo>
                      <a:pt x="92583" y="344081"/>
                    </a:lnTo>
                    <a:close/>
                  </a:path>
                  <a:path w="349885" h="360045">
                    <a:moveTo>
                      <a:pt x="349758" y="0"/>
                    </a:moveTo>
                    <a:lnTo>
                      <a:pt x="269532" y="0"/>
                    </a:lnTo>
                    <a:lnTo>
                      <a:pt x="269532" y="5080"/>
                    </a:lnTo>
                    <a:lnTo>
                      <a:pt x="267462" y="5080"/>
                    </a:lnTo>
                    <a:lnTo>
                      <a:pt x="267462" y="139700"/>
                    </a:lnTo>
                    <a:lnTo>
                      <a:pt x="269659" y="139700"/>
                    </a:lnTo>
                    <a:lnTo>
                      <a:pt x="269659" y="143510"/>
                    </a:lnTo>
                    <a:lnTo>
                      <a:pt x="349758" y="143510"/>
                    </a:lnTo>
                    <a:lnTo>
                      <a:pt x="349758" y="139700"/>
                    </a:lnTo>
                    <a:lnTo>
                      <a:pt x="349758" y="5080"/>
                    </a:lnTo>
                    <a:lnTo>
                      <a:pt x="349758" y="0"/>
                    </a:lnTo>
                    <a:close/>
                  </a:path>
                </a:pathLst>
              </a:custGeom>
              <a:solidFill>
                <a:srgbClr val="1b1937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441" name="object 418"/>
            <p:cNvGrpSpPr/>
            <p:nvPr/>
          </p:nvGrpSpPr>
          <p:grpSpPr>
            <a:xfrm>
              <a:off x="2792520" y="3316680"/>
              <a:ext cx="266400" cy="595440"/>
              <a:chOff x="2792520" y="3316680"/>
              <a:chExt cx="266400" cy="595440"/>
            </a:xfrm>
          </p:grpSpPr>
          <p:sp>
            <p:nvSpPr>
              <p:cNvPr id="442" name="object 419"/>
              <p:cNvSpPr/>
              <p:nvPr/>
            </p:nvSpPr>
            <p:spPr>
              <a:xfrm>
                <a:off x="2792520" y="3316680"/>
                <a:ext cx="266400" cy="595440"/>
              </a:xfrm>
              <a:custGeom>
                <a:avLst/>
                <a:gdLst/>
                <a:ahLst/>
                <a:rect l="l" t="t" r="r" b="b"/>
                <a:pathLst>
                  <a:path w="267969" h="596900">
                    <a:moveTo>
                      <a:pt x="205739" y="0"/>
                    </a:moveTo>
                    <a:lnTo>
                      <a:pt x="61721" y="0"/>
                    </a:lnTo>
                    <a:lnTo>
                      <a:pt x="37718" y="4857"/>
                    </a:lnTo>
                    <a:lnTo>
                      <a:pt x="18097" y="18097"/>
                    </a:lnTo>
                    <a:lnTo>
                      <a:pt x="4857" y="37719"/>
                    </a:lnTo>
                    <a:lnTo>
                      <a:pt x="0" y="61722"/>
                    </a:lnTo>
                    <a:lnTo>
                      <a:pt x="0" y="534924"/>
                    </a:lnTo>
                    <a:lnTo>
                      <a:pt x="4857" y="558927"/>
                    </a:lnTo>
                    <a:lnTo>
                      <a:pt x="18097" y="578548"/>
                    </a:lnTo>
                    <a:lnTo>
                      <a:pt x="37718" y="591788"/>
                    </a:lnTo>
                    <a:lnTo>
                      <a:pt x="61721" y="596646"/>
                    </a:lnTo>
                    <a:lnTo>
                      <a:pt x="205739" y="596646"/>
                    </a:lnTo>
                    <a:lnTo>
                      <a:pt x="229742" y="591788"/>
                    </a:lnTo>
                    <a:lnTo>
                      <a:pt x="249364" y="578548"/>
                    </a:lnTo>
                    <a:lnTo>
                      <a:pt x="262604" y="558927"/>
                    </a:lnTo>
                    <a:lnTo>
                      <a:pt x="267461" y="534924"/>
                    </a:lnTo>
                    <a:lnTo>
                      <a:pt x="267461" y="61722"/>
                    </a:lnTo>
                    <a:lnTo>
                      <a:pt x="262604" y="37719"/>
                    </a:lnTo>
                    <a:lnTo>
                      <a:pt x="249364" y="18097"/>
                    </a:lnTo>
                    <a:lnTo>
                      <a:pt x="229742" y="4857"/>
                    </a:lnTo>
                    <a:lnTo>
                      <a:pt x="205739" y="0"/>
                    </a:lnTo>
                    <a:close/>
                  </a:path>
                </a:pathLst>
              </a:custGeom>
              <a:solidFill>
                <a:srgbClr val="3bbcda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pic>
            <p:nvPicPr>
              <p:cNvPr id="443" name="object 420" descr=""/>
              <p:cNvPicPr/>
              <p:nvPr/>
            </p:nvPicPr>
            <p:blipFill>
              <a:blip r:embed="rId22"/>
              <a:stretch/>
            </p:blipFill>
            <p:spPr>
              <a:xfrm>
                <a:off x="2833560" y="3522600"/>
                <a:ext cx="183600" cy="183600"/>
              </a:xfrm>
              <a:prstGeom prst="rect">
                <a:avLst/>
              </a:prstGeom>
              <a:ln w="0">
                <a:noFill/>
              </a:ln>
            </p:spPr>
          </p:pic>
          <p:sp>
            <p:nvSpPr>
              <p:cNvPr id="444" name="object 421"/>
              <p:cNvSpPr/>
              <p:nvPr/>
            </p:nvSpPr>
            <p:spPr>
              <a:xfrm>
                <a:off x="2844000" y="3358080"/>
                <a:ext cx="163800" cy="513000"/>
              </a:xfrm>
              <a:custGeom>
                <a:avLst/>
                <a:gdLst/>
                <a:ahLst/>
                <a:rect l="l" t="t" r="r" b="b"/>
                <a:pathLst>
                  <a:path w="165100" h="514350">
                    <a:moveTo>
                      <a:pt x="41148" y="498386"/>
                    </a:moveTo>
                    <a:lnTo>
                      <a:pt x="36537" y="493776"/>
                    </a:lnTo>
                    <a:lnTo>
                      <a:pt x="4610" y="493776"/>
                    </a:lnTo>
                    <a:lnTo>
                      <a:pt x="0" y="498386"/>
                    </a:lnTo>
                    <a:lnTo>
                      <a:pt x="0" y="509739"/>
                    </a:lnTo>
                    <a:lnTo>
                      <a:pt x="4610" y="514350"/>
                    </a:lnTo>
                    <a:lnTo>
                      <a:pt x="30861" y="514350"/>
                    </a:lnTo>
                    <a:lnTo>
                      <a:pt x="36537" y="514350"/>
                    </a:lnTo>
                    <a:lnTo>
                      <a:pt x="41148" y="509739"/>
                    </a:lnTo>
                    <a:lnTo>
                      <a:pt x="41148" y="498386"/>
                    </a:lnTo>
                    <a:close/>
                  </a:path>
                  <a:path w="165100" h="514350">
                    <a:moveTo>
                      <a:pt x="41148" y="457238"/>
                    </a:moveTo>
                    <a:lnTo>
                      <a:pt x="36537" y="452628"/>
                    </a:lnTo>
                    <a:lnTo>
                      <a:pt x="4610" y="452628"/>
                    </a:lnTo>
                    <a:lnTo>
                      <a:pt x="0" y="457238"/>
                    </a:lnTo>
                    <a:lnTo>
                      <a:pt x="0" y="468591"/>
                    </a:lnTo>
                    <a:lnTo>
                      <a:pt x="4610" y="473202"/>
                    </a:lnTo>
                    <a:lnTo>
                      <a:pt x="30861" y="473202"/>
                    </a:lnTo>
                    <a:lnTo>
                      <a:pt x="36537" y="473202"/>
                    </a:lnTo>
                    <a:lnTo>
                      <a:pt x="41148" y="468591"/>
                    </a:lnTo>
                    <a:lnTo>
                      <a:pt x="41148" y="457238"/>
                    </a:lnTo>
                    <a:close/>
                  </a:path>
                  <a:path w="165100" h="514350">
                    <a:moveTo>
                      <a:pt x="41148" y="416090"/>
                    </a:moveTo>
                    <a:lnTo>
                      <a:pt x="36537" y="411480"/>
                    </a:lnTo>
                    <a:lnTo>
                      <a:pt x="4610" y="411480"/>
                    </a:lnTo>
                    <a:lnTo>
                      <a:pt x="0" y="416090"/>
                    </a:lnTo>
                    <a:lnTo>
                      <a:pt x="0" y="427443"/>
                    </a:lnTo>
                    <a:lnTo>
                      <a:pt x="4610" y="432054"/>
                    </a:lnTo>
                    <a:lnTo>
                      <a:pt x="30861" y="432054"/>
                    </a:lnTo>
                    <a:lnTo>
                      <a:pt x="36537" y="432054"/>
                    </a:lnTo>
                    <a:lnTo>
                      <a:pt x="41148" y="427443"/>
                    </a:lnTo>
                    <a:lnTo>
                      <a:pt x="41148" y="416090"/>
                    </a:lnTo>
                    <a:close/>
                  </a:path>
                  <a:path w="165100" h="514350">
                    <a:moveTo>
                      <a:pt x="41148" y="374942"/>
                    </a:moveTo>
                    <a:lnTo>
                      <a:pt x="36537" y="370332"/>
                    </a:lnTo>
                    <a:lnTo>
                      <a:pt x="4610" y="370332"/>
                    </a:lnTo>
                    <a:lnTo>
                      <a:pt x="0" y="374942"/>
                    </a:lnTo>
                    <a:lnTo>
                      <a:pt x="0" y="386295"/>
                    </a:lnTo>
                    <a:lnTo>
                      <a:pt x="4610" y="390906"/>
                    </a:lnTo>
                    <a:lnTo>
                      <a:pt x="30861" y="390906"/>
                    </a:lnTo>
                    <a:lnTo>
                      <a:pt x="36537" y="390906"/>
                    </a:lnTo>
                    <a:lnTo>
                      <a:pt x="41148" y="386295"/>
                    </a:lnTo>
                    <a:lnTo>
                      <a:pt x="41148" y="374942"/>
                    </a:lnTo>
                    <a:close/>
                  </a:path>
                  <a:path w="165100" h="514350">
                    <a:moveTo>
                      <a:pt x="41148" y="128054"/>
                    </a:moveTo>
                    <a:lnTo>
                      <a:pt x="36537" y="123444"/>
                    </a:lnTo>
                    <a:lnTo>
                      <a:pt x="4610" y="123444"/>
                    </a:lnTo>
                    <a:lnTo>
                      <a:pt x="0" y="128054"/>
                    </a:lnTo>
                    <a:lnTo>
                      <a:pt x="0" y="139407"/>
                    </a:lnTo>
                    <a:lnTo>
                      <a:pt x="4610" y="144018"/>
                    </a:lnTo>
                    <a:lnTo>
                      <a:pt x="30861" y="144018"/>
                    </a:lnTo>
                    <a:lnTo>
                      <a:pt x="36537" y="144018"/>
                    </a:lnTo>
                    <a:lnTo>
                      <a:pt x="41148" y="139407"/>
                    </a:lnTo>
                    <a:lnTo>
                      <a:pt x="41148" y="128054"/>
                    </a:lnTo>
                    <a:close/>
                  </a:path>
                  <a:path w="165100" h="514350">
                    <a:moveTo>
                      <a:pt x="41148" y="86906"/>
                    </a:moveTo>
                    <a:lnTo>
                      <a:pt x="36537" y="82296"/>
                    </a:lnTo>
                    <a:lnTo>
                      <a:pt x="4610" y="82296"/>
                    </a:lnTo>
                    <a:lnTo>
                      <a:pt x="0" y="86906"/>
                    </a:lnTo>
                    <a:lnTo>
                      <a:pt x="0" y="98259"/>
                    </a:lnTo>
                    <a:lnTo>
                      <a:pt x="4610" y="102870"/>
                    </a:lnTo>
                    <a:lnTo>
                      <a:pt x="30861" y="102870"/>
                    </a:lnTo>
                    <a:lnTo>
                      <a:pt x="36537" y="102870"/>
                    </a:lnTo>
                    <a:lnTo>
                      <a:pt x="41148" y="98259"/>
                    </a:lnTo>
                    <a:lnTo>
                      <a:pt x="41148" y="86906"/>
                    </a:lnTo>
                    <a:close/>
                  </a:path>
                  <a:path w="165100" h="514350">
                    <a:moveTo>
                      <a:pt x="41148" y="45758"/>
                    </a:moveTo>
                    <a:lnTo>
                      <a:pt x="36537" y="41148"/>
                    </a:lnTo>
                    <a:lnTo>
                      <a:pt x="4610" y="41148"/>
                    </a:lnTo>
                    <a:lnTo>
                      <a:pt x="0" y="45758"/>
                    </a:lnTo>
                    <a:lnTo>
                      <a:pt x="0" y="57111"/>
                    </a:lnTo>
                    <a:lnTo>
                      <a:pt x="4610" y="61722"/>
                    </a:lnTo>
                    <a:lnTo>
                      <a:pt x="30861" y="61722"/>
                    </a:lnTo>
                    <a:lnTo>
                      <a:pt x="36537" y="61722"/>
                    </a:lnTo>
                    <a:lnTo>
                      <a:pt x="41148" y="57111"/>
                    </a:lnTo>
                    <a:lnTo>
                      <a:pt x="41148" y="45758"/>
                    </a:lnTo>
                    <a:close/>
                  </a:path>
                  <a:path w="165100" h="514350">
                    <a:moveTo>
                      <a:pt x="41148" y="4610"/>
                    </a:moveTo>
                    <a:lnTo>
                      <a:pt x="36537" y="0"/>
                    </a:lnTo>
                    <a:lnTo>
                      <a:pt x="4610" y="0"/>
                    </a:lnTo>
                    <a:lnTo>
                      <a:pt x="0" y="4610"/>
                    </a:lnTo>
                    <a:lnTo>
                      <a:pt x="0" y="15963"/>
                    </a:lnTo>
                    <a:lnTo>
                      <a:pt x="4610" y="20574"/>
                    </a:lnTo>
                    <a:lnTo>
                      <a:pt x="30861" y="20574"/>
                    </a:lnTo>
                    <a:lnTo>
                      <a:pt x="36537" y="20574"/>
                    </a:lnTo>
                    <a:lnTo>
                      <a:pt x="41148" y="15963"/>
                    </a:lnTo>
                    <a:lnTo>
                      <a:pt x="41148" y="4610"/>
                    </a:lnTo>
                    <a:close/>
                  </a:path>
                  <a:path w="165100" h="514350">
                    <a:moveTo>
                      <a:pt x="102870" y="498386"/>
                    </a:moveTo>
                    <a:lnTo>
                      <a:pt x="98259" y="493776"/>
                    </a:lnTo>
                    <a:lnTo>
                      <a:pt x="66332" y="493776"/>
                    </a:lnTo>
                    <a:lnTo>
                      <a:pt x="61722" y="498386"/>
                    </a:lnTo>
                    <a:lnTo>
                      <a:pt x="61722" y="509739"/>
                    </a:lnTo>
                    <a:lnTo>
                      <a:pt x="66332" y="514350"/>
                    </a:lnTo>
                    <a:lnTo>
                      <a:pt x="92583" y="514350"/>
                    </a:lnTo>
                    <a:lnTo>
                      <a:pt x="98259" y="514350"/>
                    </a:lnTo>
                    <a:lnTo>
                      <a:pt x="102870" y="509739"/>
                    </a:lnTo>
                    <a:lnTo>
                      <a:pt x="102870" y="498386"/>
                    </a:lnTo>
                    <a:close/>
                  </a:path>
                  <a:path w="165100" h="514350">
                    <a:moveTo>
                      <a:pt x="102870" y="457238"/>
                    </a:moveTo>
                    <a:lnTo>
                      <a:pt x="98259" y="452628"/>
                    </a:lnTo>
                    <a:lnTo>
                      <a:pt x="66332" y="452628"/>
                    </a:lnTo>
                    <a:lnTo>
                      <a:pt x="61722" y="457238"/>
                    </a:lnTo>
                    <a:lnTo>
                      <a:pt x="61722" y="468591"/>
                    </a:lnTo>
                    <a:lnTo>
                      <a:pt x="66332" y="473202"/>
                    </a:lnTo>
                    <a:lnTo>
                      <a:pt x="92583" y="473202"/>
                    </a:lnTo>
                    <a:lnTo>
                      <a:pt x="98259" y="473202"/>
                    </a:lnTo>
                    <a:lnTo>
                      <a:pt x="102870" y="468591"/>
                    </a:lnTo>
                    <a:lnTo>
                      <a:pt x="102870" y="457238"/>
                    </a:lnTo>
                    <a:close/>
                  </a:path>
                  <a:path w="165100" h="514350">
                    <a:moveTo>
                      <a:pt x="102870" y="416090"/>
                    </a:moveTo>
                    <a:lnTo>
                      <a:pt x="98259" y="411480"/>
                    </a:lnTo>
                    <a:lnTo>
                      <a:pt x="66332" y="411480"/>
                    </a:lnTo>
                    <a:lnTo>
                      <a:pt x="61722" y="416090"/>
                    </a:lnTo>
                    <a:lnTo>
                      <a:pt x="61722" y="427443"/>
                    </a:lnTo>
                    <a:lnTo>
                      <a:pt x="66332" y="432054"/>
                    </a:lnTo>
                    <a:lnTo>
                      <a:pt x="92583" y="432054"/>
                    </a:lnTo>
                    <a:lnTo>
                      <a:pt x="98259" y="432054"/>
                    </a:lnTo>
                    <a:lnTo>
                      <a:pt x="102870" y="427443"/>
                    </a:lnTo>
                    <a:lnTo>
                      <a:pt x="102870" y="416090"/>
                    </a:lnTo>
                    <a:close/>
                  </a:path>
                  <a:path w="165100" h="514350">
                    <a:moveTo>
                      <a:pt x="102870" y="128054"/>
                    </a:moveTo>
                    <a:lnTo>
                      <a:pt x="98259" y="123444"/>
                    </a:lnTo>
                    <a:lnTo>
                      <a:pt x="66332" y="123444"/>
                    </a:lnTo>
                    <a:lnTo>
                      <a:pt x="61722" y="128054"/>
                    </a:lnTo>
                    <a:lnTo>
                      <a:pt x="61722" y="139407"/>
                    </a:lnTo>
                    <a:lnTo>
                      <a:pt x="66332" y="144018"/>
                    </a:lnTo>
                    <a:lnTo>
                      <a:pt x="92583" y="144018"/>
                    </a:lnTo>
                    <a:lnTo>
                      <a:pt x="98259" y="144018"/>
                    </a:lnTo>
                    <a:lnTo>
                      <a:pt x="102870" y="139407"/>
                    </a:lnTo>
                    <a:lnTo>
                      <a:pt x="102870" y="128054"/>
                    </a:lnTo>
                    <a:close/>
                  </a:path>
                  <a:path w="165100" h="514350">
                    <a:moveTo>
                      <a:pt x="102870" y="86906"/>
                    </a:moveTo>
                    <a:lnTo>
                      <a:pt x="98259" y="82296"/>
                    </a:lnTo>
                    <a:lnTo>
                      <a:pt x="66332" y="82296"/>
                    </a:lnTo>
                    <a:lnTo>
                      <a:pt x="61722" y="86906"/>
                    </a:lnTo>
                    <a:lnTo>
                      <a:pt x="61722" y="98259"/>
                    </a:lnTo>
                    <a:lnTo>
                      <a:pt x="66332" y="102870"/>
                    </a:lnTo>
                    <a:lnTo>
                      <a:pt x="92583" y="102870"/>
                    </a:lnTo>
                    <a:lnTo>
                      <a:pt x="98259" y="102870"/>
                    </a:lnTo>
                    <a:lnTo>
                      <a:pt x="102870" y="98259"/>
                    </a:lnTo>
                    <a:lnTo>
                      <a:pt x="102870" y="86906"/>
                    </a:lnTo>
                    <a:close/>
                  </a:path>
                  <a:path w="165100" h="514350">
                    <a:moveTo>
                      <a:pt x="102870" y="45758"/>
                    </a:moveTo>
                    <a:lnTo>
                      <a:pt x="98259" y="41148"/>
                    </a:lnTo>
                    <a:lnTo>
                      <a:pt x="66332" y="41148"/>
                    </a:lnTo>
                    <a:lnTo>
                      <a:pt x="61722" y="45758"/>
                    </a:lnTo>
                    <a:lnTo>
                      <a:pt x="61722" y="57111"/>
                    </a:lnTo>
                    <a:lnTo>
                      <a:pt x="66332" y="61722"/>
                    </a:lnTo>
                    <a:lnTo>
                      <a:pt x="92583" y="61722"/>
                    </a:lnTo>
                    <a:lnTo>
                      <a:pt x="98259" y="61722"/>
                    </a:lnTo>
                    <a:lnTo>
                      <a:pt x="102870" y="57111"/>
                    </a:lnTo>
                    <a:lnTo>
                      <a:pt x="102870" y="45758"/>
                    </a:lnTo>
                    <a:close/>
                  </a:path>
                  <a:path w="165100" h="514350">
                    <a:moveTo>
                      <a:pt x="164592" y="498386"/>
                    </a:moveTo>
                    <a:lnTo>
                      <a:pt x="159981" y="493776"/>
                    </a:lnTo>
                    <a:lnTo>
                      <a:pt x="128054" y="493776"/>
                    </a:lnTo>
                    <a:lnTo>
                      <a:pt x="123444" y="498386"/>
                    </a:lnTo>
                    <a:lnTo>
                      <a:pt x="123444" y="509739"/>
                    </a:lnTo>
                    <a:lnTo>
                      <a:pt x="128054" y="514350"/>
                    </a:lnTo>
                    <a:lnTo>
                      <a:pt x="154305" y="514350"/>
                    </a:lnTo>
                    <a:lnTo>
                      <a:pt x="159981" y="514350"/>
                    </a:lnTo>
                    <a:lnTo>
                      <a:pt x="164592" y="509739"/>
                    </a:lnTo>
                    <a:lnTo>
                      <a:pt x="164592" y="498386"/>
                    </a:lnTo>
                    <a:close/>
                  </a:path>
                  <a:path w="165100" h="514350">
                    <a:moveTo>
                      <a:pt x="164592" y="457238"/>
                    </a:moveTo>
                    <a:lnTo>
                      <a:pt x="159981" y="452628"/>
                    </a:lnTo>
                    <a:lnTo>
                      <a:pt x="128054" y="452628"/>
                    </a:lnTo>
                    <a:lnTo>
                      <a:pt x="123444" y="457238"/>
                    </a:lnTo>
                    <a:lnTo>
                      <a:pt x="123444" y="468591"/>
                    </a:lnTo>
                    <a:lnTo>
                      <a:pt x="128054" y="473202"/>
                    </a:lnTo>
                    <a:lnTo>
                      <a:pt x="154305" y="473202"/>
                    </a:lnTo>
                    <a:lnTo>
                      <a:pt x="159981" y="473202"/>
                    </a:lnTo>
                    <a:lnTo>
                      <a:pt x="164592" y="468591"/>
                    </a:lnTo>
                    <a:lnTo>
                      <a:pt x="164592" y="457238"/>
                    </a:lnTo>
                    <a:close/>
                  </a:path>
                  <a:path w="165100" h="514350">
                    <a:moveTo>
                      <a:pt x="164592" y="416090"/>
                    </a:moveTo>
                    <a:lnTo>
                      <a:pt x="159981" y="411480"/>
                    </a:lnTo>
                    <a:lnTo>
                      <a:pt x="128054" y="411480"/>
                    </a:lnTo>
                    <a:lnTo>
                      <a:pt x="123444" y="416090"/>
                    </a:lnTo>
                    <a:lnTo>
                      <a:pt x="123444" y="427443"/>
                    </a:lnTo>
                    <a:lnTo>
                      <a:pt x="128054" y="432054"/>
                    </a:lnTo>
                    <a:lnTo>
                      <a:pt x="154305" y="432054"/>
                    </a:lnTo>
                    <a:lnTo>
                      <a:pt x="159981" y="432054"/>
                    </a:lnTo>
                    <a:lnTo>
                      <a:pt x="164592" y="427443"/>
                    </a:lnTo>
                    <a:lnTo>
                      <a:pt x="164592" y="416090"/>
                    </a:lnTo>
                    <a:close/>
                  </a:path>
                  <a:path w="165100" h="514350">
                    <a:moveTo>
                      <a:pt x="164592" y="374942"/>
                    </a:moveTo>
                    <a:lnTo>
                      <a:pt x="159981" y="370332"/>
                    </a:lnTo>
                    <a:lnTo>
                      <a:pt x="128054" y="370332"/>
                    </a:lnTo>
                    <a:lnTo>
                      <a:pt x="123444" y="374942"/>
                    </a:lnTo>
                    <a:lnTo>
                      <a:pt x="123444" y="386295"/>
                    </a:lnTo>
                    <a:lnTo>
                      <a:pt x="128054" y="390906"/>
                    </a:lnTo>
                    <a:lnTo>
                      <a:pt x="154305" y="390906"/>
                    </a:lnTo>
                    <a:lnTo>
                      <a:pt x="159981" y="390906"/>
                    </a:lnTo>
                    <a:lnTo>
                      <a:pt x="164592" y="386295"/>
                    </a:lnTo>
                    <a:lnTo>
                      <a:pt x="164592" y="374942"/>
                    </a:lnTo>
                    <a:close/>
                  </a:path>
                  <a:path w="165100" h="514350">
                    <a:moveTo>
                      <a:pt x="164592" y="128054"/>
                    </a:moveTo>
                    <a:lnTo>
                      <a:pt x="159981" y="123444"/>
                    </a:lnTo>
                    <a:lnTo>
                      <a:pt x="128054" y="123444"/>
                    </a:lnTo>
                    <a:lnTo>
                      <a:pt x="123444" y="128054"/>
                    </a:lnTo>
                    <a:lnTo>
                      <a:pt x="123444" y="139407"/>
                    </a:lnTo>
                    <a:lnTo>
                      <a:pt x="128054" y="144018"/>
                    </a:lnTo>
                    <a:lnTo>
                      <a:pt x="154305" y="144018"/>
                    </a:lnTo>
                    <a:lnTo>
                      <a:pt x="159981" y="144018"/>
                    </a:lnTo>
                    <a:lnTo>
                      <a:pt x="164592" y="139407"/>
                    </a:lnTo>
                    <a:lnTo>
                      <a:pt x="164592" y="128054"/>
                    </a:lnTo>
                    <a:close/>
                  </a:path>
                  <a:path w="165100" h="514350">
                    <a:moveTo>
                      <a:pt x="164592" y="86906"/>
                    </a:moveTo>
                    <a:lnTo>
                      <a:pt x="159981" y="82296"/>
                    </a:lnTo>
                    <a:lnTo>
                      <a:pt x="128054" y="82296"/>
                    </a:lnTo>
                    <a:lnTo>
                      <a:pt x="123444" y="86906"/>
                    </a:lnTo>
                    <a:lnTo>
                      <a:pt x="123444" y="98259"/>
                    </a:lnTo>
                    <a:lnTo>
                      <a:pt x="128054" y="102870"/>
                    </a:lnTo>
                    <a:lnTo>
                      <a:pt x="154305" y="102870"/>
                    </a:lnTo>
                    <a:lnTo>
                      <a:pt x="159981" y="102870"/>
                    </a:lnTo>
                    <a:lnTo>
                      <a:pt x="164592" y="98259"/>
                    </a:lnTo>
                    <a:lnTo>
                      <a:pt x="164592" y="86906"/>
                    </a:lnTo>
                    <a:close/>
                  </a:path>
                  <a:path w="165100" h="514350">
                    <a:moveTo>
                      <a:pt x="164592" y="45758"/>
                    </a:moveTo>
                    <a:lnTo>
                      <a:pt x="159981" y="41148"/>
                    </a:lnTo>
                    <a:lnTo>
                      <a:pt x="128054" y="41148"/>
                    </a:lnTo>
                    <a:lnTo>
                      <a:pt x="123444" y="45758"/>
                    </a:lnTo>
                    <a:lnTo>
                      <a:pt x="123444" y="57111"/>
                    </a:lnTo>
                    <a:lnTo>
                      <a:pt x="128054" y="61722"/>
                    </a:lnTo>
                    <a:lnTo>
                      <a:pt x="154305" y="61722"/>
                    </a:lnTo>
                    <a:lnTo>
                      <a:pt x="159981" y="61722"/>
                    </a:lnTo>
                    <a:lnTo>
                      <a:pt x="164592" y="57111"/>
                    </a:lnTo>
                    <a:lnTo>
                      <a:pt x="164592" y="45758"/>
                    </a:lnTo>
                    <a:close/>
                  </a:path>
                  <a:path w="165100" h="514350">
                    <a:moveTo>
                      <a:pt x="164592" y="4610"/>
                    </a:moveTo>
                    <a:lnTo>
                      <a:pt x="159981" y="0"/>
                    </a:lnTo>
                    <a:lnTo>
                      <a:pt x="128054" y="0"/>
                    </a:lnTo>
                    <a:lnTo>
                      <a:pt x="123444" y="4610"/>
                    </a:lnTo>
                    <a:lnTo>
                      <a:pt x="123444" y="15963"/>
                    </a:lnTo>
                    <a:lnTo>
                      <a:pt x="128054" y="20574"/>
                    </a:lnTo>
                    <a:lnTo>
                      <a:pt x="154305" y="20574"/>
                    </a:lnTo>
                    <a:lnTo>
                      <a:pt x="159981" y="20574"/>
                    </a:lnTo>
                    <a:lnTo>
                      <a:pt x="164592" y="15963"/>
                    </a:lnTo>
                    <a:lnTo>
                      <a:pt x="164592" y="4610"/>
                    </a:lnTo>
                    <a:close/>
                  </a:path>
                </a:pathLst>
              </a:custGeom>
              <a:solidFill>
                <a:srgbClr val="533b8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445" name="object 422"/>
            <p:cNvSpPr/>
            <p:nvPr/>
          </p:nvSpPr>
          <p:spPr>
            <a:xfrm>
              <a:off x="3934800" y="3409560"/>
              <a:ext cx="50040" cy="50040"/>
            </a:xfrm>
            <a:custGeom>
              <a:avLst/>
              <a:gdLst/>
              <a:ahLst/>
              <a:rect l="l" t="t" r="r" b="b"/>
              <a:pathLst>
                <a:path w="51435" h="51435">
                  <a:moveTo>
                    <a:pt x="0" y="51435"/>
                  </a:moveTo>
                  <a:lnTo>
                    <a:pt x="51436" y="51435"/>
                  </a:lnTo>
                  <a:lnTo>
                    <a:pt x="51436" y="0"/>
                  </a:lnTo>
                  <a:lnTo>
                    <a:pt x="0" y="0"/>
                  </a:lnTo>
                  <a:lnTo>
                    <a:pt x="0" y="51435"/>
                  </a:lnTo>
                  <a:close/>
                </a:path>
              </a:pathLst>
            </a:custGeom>
            <a:solidFill>
              <a:srgbClr val="533b8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446" name="object 423"/>
            <p:cNvGrpSpPr/>
            <p:nvPr/>
          </p:nvGrpSpPr>
          <p:grpSpPr>
            <a:xfrm>
              <a:off x="3523320" y="3337560"/>
              <a:ext cx="615960" cy="553680"/>
              <a:chOff x="3523320" y="3337560"/>
              <a:chExt cx="615960" cy="553680"/>
            </a:xfrm>
          </p:grpSpPr>
          <p:sp>
            <p:nvSpPr>
              <p:cNvPr id="447" name="object 424"/>
              <p:cNvSpPr/>
              <p:nvPr/>
            </p:nvSpPr>
            <p:spPr>
              <a:xfrm>
                <a:off x="3677400" y="3409560"/>
                <a:ext cx="50040" cy="50040"/>
              </a:xfrm>
              <a:custGeom>
                <a:avLst/>
                <a:gdLst/>
                <a:ahLst/>
                <a:rect l="l" t="t" r="r" b="b"/>
                <a:pathLst>
                  <a:path w="51435" h="51435">
                    <a:moveTo>
                      <a:pt x="0" y="51435"/>
                    </a:moveTo>
                    <a:lnTo>
                      <a:pt x="51433" y="51435"/>
                    </a:lnTo>
                    <a:lnTo>
                      <a:pt x="51433" y="0"/>
                    </a:lnTo>
                    <a:lnTo>
                      <a:pt x="0" y="0"/>
                    </a:lnTo>
                    <a:lnTo>
                      <a:pt x="0" y="51435"/>
                    </a:lnTo>
                    <a:close/>
                  </a:path>
                </a:pathLst>
              </a:custGeom>
              <a:solidFill>
                <a:srgbClr val="533b8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48" name="object 425"/>
              <p:cNvSpPr/>
              <p:nvPr/>
            </p:nvSpPr>
            <p:spPr>
              <a:xfrm>
                <a:off x="3728880" y="3337560"/>
                <a:ext cx="204480" cy="122400"/>
              </a:xfrm>
              <a:custGeom>
                <a:avLst/>
                <a:gdLst/>
                <a:ahLst/>
                <a:rect l="l" t="t" r="r" b="b"/>
                <a:pathLst>
                  <a:path w="205739" h="123825">
                    <a:moveTo>
                      <a:pt x="0" y="123444"/>
                    </a:moveTo>
                    <a:lnTo>
                      <a:pt x="205739" y="123444"/>
                    </a:lnTo>
                    <a:lnTo>
                      <a:pt x="205739" y="0"/>
                    </a:lnTo>
                    <a:lnTo>
                      <a:pt x="0" y="0"/>
                    </a:lnTo>
                    <a:lnTo>
                      <a:pt x="0" y="123444"/>
                    </a:lnTo>
                    <a:close/>
                  </a:path>
                </a:pathLst>
              </a:custGeom>
              <a:solidFill>
                <a:srgbClr val="a57fdc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49" name="object 426"/>
              <p:cNvSpPr/>
              <p:nvPr/>
            </p:nvSpPr>
            <p:spPr>
              <a:xfrm>
                <a:off x="3636360" y="3461040"/>
                <a:ext cx="389880" cy="183960"/>
              </a:xfrm>
              <a:custGeom>
                <a:avLst/>
                <a:gdLst/>
                <a:ahLst/>
                <a:rect l="l" t="t" r="r" b="b"/>
                <a:pathLst>
                  <a:path w="391160" h="185420">
                    <a:moveTo>
                      <a:pt x="386308" y="0"/>
                    </a:moveTo>
                    <a:lnTo>
                      <a:pt x="380618" y="0"/>
                    </a:lnTo>
                    <a:lnTo>
                      <a:pt x="4610" y="0"/>
                    </a:lnTo>
                    <a:lnTo>
                      <a:pt x="0" y="4610"/>
                    </a:lnTo>
                    <a:lnTo>
                      <a:pt x="0" y="180555"/>
                    </a:lnTo>
                    <a:lnTo>
                      <a:pt x="4610" y="185166"/>
                    </a:lnTo>
                    <a:lnTo>
                      <a:pt x="386308" y="185166"/>
                    </a:lnTo>
                    <a:lnTo>
                      <a:pt x="390905" y="180555"/>
                    </a:lnTo>
                    <a:lnTo>
                      <a:pt x="390905" y="4610"/>
                    </a:lnTo>
                    <a:lnTo>
                      <a:pt x="386308" y="0"/>
                    </a:lnTo>
                    <a:close/>
                  </a:path>
                </a:pathLst>
              </a:custGeom>
              <a:solidFill>
                <a:srgbClr val="3bbcda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50" name="object 427"/>
              <p:cNvSpPr/>
              <p:nvPr/>
            </p:nvSpPr>
            <p:spPr>
              <a:xfrm>
                <a:off x="3708360" y="3543120"/>
                <a:ext cx="245520" cy="81000"/>
              </a:xfrm>
              <a:custGeom>
                <a:avLst/>
                <a:gdLst/>
                <a:ahLst/>
                <a:rect l="l" t="t" r="r" b="b"/>
                <a:pathLst>
                  <a:path w="247014" h="82550">
                    <a:moveTo>
                      <a:pt x="246887" y="0"/>
                    </a:moveTo>
                    <a:lnTo>
                      <a:pt x="0" y="0"/>
                    </a:lnTo>
                    <a:lnTo>
                      <a:pt x="0" y="82295"/>
                    </a:lnTo>
                    <a:lnTo>
                      <a:pt x="246887" y="82295"/>
                    </a:lnTo>
                    <a:lnTo>
                      <a:pt x="246887" y="0"/>
                    </a:lnTo>
                    <a:close/>
                  </a:path>
                </a:pathLst>
              </a:custGeom>
              <a:solidFill>
                <a:srgbClr val="becced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51" name="object 428"/>
              <p:cNvSpPr/>
              <p:nvPr/>
            </p:nvSpPr>
            <p:spPr>
              <a:xfrm>
                <a:off x="3612240" y="3687120"/>
                <a:ext cx="438120" cy="122400"/>
              </a:xfrm>
              <a:custGeom>
                <a:avLst/>
                <a:gdLst/>
                <a:ahLst/>
                <a:rect l="l" t="t" r="r" b="b"/>
                <a:pathLst>
                  <a:path w="439420" h="123825">
                    <a:moveTo>
                      <a:pt x="403377" y="0"/>
                    </a:moveTo>
                    <a:lnTo>
                      <a:pt x="35636" y="12"/>
                    </a:lnTo>
                    <a:lnTo>
                      <a:pt x="31597" y="3048"/>
                    </a:lnTo>
                    <a:lnTo>
                      <a:pt x="0" y="113436"/>
                    </a:lnTo>
                    <a:lnTo>
                      <a:pt x="622" y="116776"/>
                    </a:lnTo>
                    <a:lnTo>
                      <a:pt x="4521" y="121932"/>
                    </a:lnTo>
                    <a:lnTo>
                      <a:pt x="7543" y="123444"/>
                    </a:lnTo>
                    <a:lnTo>
                      <a:pt x="431457" y="123444"/>
                    </a:lnTo>
                    <a:lnTo>
                      <a:pt x="434492" y="121932"/>
                    </a:lnTo>
                    <a:lnTo>
                      <a:pt x="438378" y="116776"/>
                    </a:lnTo>
                    <a:lnTo>
                      <a:pt x="439000" y="113436"/>
                    </a:lnTo>
                    <a:lnTo>
                      <a:pt x="438111" y="110324"/>
                    </a:lnTo>
                    <a:lnTo>
                      <a:pt x="407416" y="3048"/>
                    </a:lnTo>
                    <a:lnTo>
                      <a:pt x="403377" y="0"/>
                    </a:lnTo>
                    <a:close/>
                  </a:path>
                </a:pathLst>
              </a:custGeom>
              <a:solidFill>
                <a:srgbClr val="1b1937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pic>
            <p:nvPicPr>
              <p:cNvPr id="452" name="object 429" descr=""/>
              <p:cNvPicPr/>
              <p:nvPr/>
            </p:nvPicPr>
            <p:blipFill>
              <a:blip r:embed="rId23"/>
              <a:stretch/>
            </p:blipFill>
            <p:spPr>
              <a:xfrm>
                <a:off x="3537360" y="3687120"/>
                <a:ext cx="124560" cy="20412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453" name="object 430" descr=""/>
              <p:cNvPicPr/>
              <p:nvPr/>
            </p:nvPicPr>
            <p:blipFill>
              <a:blip r:embed="rId24"/>
              <a:stretch/>
            </p:blipFill>
            <p:spPr>
              <a:xfrm>
                <a:off x="4000320" y="3687120"/>
                <a:ext cx="124560" cy="204120"/>
              </a:xfrm>
              <a:prstGeom prst="rect">
                <a:avLst/>
              </a:prstGeom>
              <a:ln w="0">
                <a:noFill/>
              </a:ln>
            </p:spPr>
          </p:pic>
          <p:sp>
            <p:nvSpPr>
              <p:cNvPr id="454" name="object 431"/>
              <p:cNvSpPr/>
              <p:nvPr/>
            </p:nvSpPr>
            <p:spPr>
              <a:xfrm>
                <a:off x="3523320" y="3625560"/>
                <a:ext cx="615960" cy="81000"/>
              </a:xfrm>
              <a:custGeom>
                <a:avLst/>
                <a:gdLst/>
                <a:ahLst/>
                <a:rect l="l" t="t" r="r" b="b"/>
                <a:pathLst>
                  <a:path w="617220" h="82550">
                    <a:moveTo>
                      <a:pt x="612622" y="0"/>
                    </a:moveTo>
                    <a:lnTo>
                      <a:pt x="606933" y="0"/>
                    </a:lnTo>
                    <a:lnTo>
                      <a:pt x="4610" y="0"/>
                    </a:lnTo>
                    <a:lnTo>
                      <a:pt x="0" y="4610"/>
                    </a:lnTo>
                    <a:lnTo>
                      <a:pt x="0" y="77685"/>
                    </a:lnTo>
                    <a:lnTo>
                      <a:pt x="4610" y="82296"/>
                    </a:lnTo>
                    <a:lnTo>
                      <a:pt x="612622" y="82296"/>
                    </a:lnTo>
                    <a:lnTo>
                      <a:pt x="617220" y="77685"/>
                    </a:lnTo>
                    <a:lnTo>
                      <a:pt x="617220" y="4610"/>
                    </a:lnTo>
                    <a:lnTo>
                      <a:pt x="612622" y="0"/>
                    </a:lnTo>
                    <a:close/>
                  </a:path>
                </a:pathLst>
              </a:custGeom>
              <a:solidFill>
                <a:srgbClr val="533b8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55" name="object 432"/>
              <p:cNvSpPr/>
              <p:nvPr/>
            </p:nvSpPr>
            <p:spPr>
              <a:xfrm>
                <a:off x="3708360" y="3625560"/>
                <a:ext cx="19440" cy="81000"/>
              </a:xfrm>
              <a:custGeom>
                <a:avLst/>
                <a:gdLst/>
                <a:ahLst/>
                <a:rect l="l" t="t" r="r" b="b"/>
                <a:pathLst>
                  <a:path w="20954" h="82550">
                    <a:moveTo>
                      <a:pt x="0" y="82295"/>
                    </a:moveTo>
                    <a:lnTo>
                      <a:pt x="20577" y="82295"/>
                    </a:lnTo>
                    <a:lnTo>
                      <a:pt x="20577" y="0"/>
                    </a:lnTo>
                    <a:lnTo>
                      <a:pt x="0" y="0"/>
                    </a:lnTo>
                    <a:lnTo>
                      <a:pt x="0" y="82295"/>
                    </a:lnTo>
                    <a:close/>
                  </a:path>
                </a:pathLst>
              </a:custGeom>
              <a:solidFill>
                <a:srgbClr val="1b1937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pic>
            <p:nvPicPr>
              <p:cNvPr id="456" name="object 433" descr=""/>
              <p:cNvPicPr/>
              <p:nvPr/>
            </p:nvPicPr>
            <p:blipFill>
              <a:blip r:embed="rId25"/>
              <a:stretch/>
            </p:blipFill>
            <p:spPr>
              <a:xfrm>
                <a:off x="3708360" y="3543120"/>
                <a:ext cx="245520" cy="245520"/>
              </a:xfrm>
              <a:prstGeom prst="rect">
                <a:avLst/>
              </a:prstGeom>
              <a:ln w="0">
                <a:noFill/>
              </a:ln>
            </p:spPr>
          </p:pic>
          <p:sp>
            <p:nvSpPr>
              <p:cNvPr id="457" name="object 434"/>
              <p:cNvSpPr/>
              <p:nvPr/>
            </p:nvSpPr>
            <p:spPr>
              <a:xfrm>
                <a:off x="3687840" y="3543120"/>
                <a:ext cx="286920" cy="19440"/>
              </a:xfrm>
              <a:custGeom>
                <a:avLst/>
                <a:gdLst/>
                <a:ahLst/>
                <a:rect l="l" t="t" r="r" b="b"/>
                <a:pathLst>
                  <a:path w="288289" h="20954">
                    <a:moveTo>
                      <a:pt x="283438" y="0"/>
                    </a:moveTo>
                    <a:lnTo>
                      <a:pt x="4610" y="0"/>
                    </a:lnTo>
                    <a:lnTo>
                      <a:pt x="0" y="4610"/>
                    </a:lnTo>
                    <a:lnTo>
                      <a:pt x="0" y="15963"/>
                    </a:lnTo>
                    <a:lnTo>
                      <a:pt x="4610" y="20574"/>
                    </a:lnTo>
                    <a:lnTo>
                      <a:pt x="277749" y="20574"/>
                    </a:lnTo>
                    <a:lnTo>
                      <a:pt x="283438" y="20574"/>
                    </a:lnTo>
                    <a:lnTo>
                      <a:pt x="288036" y="15963"/>
                    </a:lnTo>
                    <a:lnTo>
                      <a:pt x="288036" y="4610"/>
                    </a:lnTo>
                    <a:lnTo>
                      <a:pt x="283438" y="0"/>
                    </a:lnTo>
                    <a:close/>
                  </a:path>
                </a:pathLst>
              </a:custGeom>
              <a:solidFill>
                <a:srgbClr val="533b8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58" name="object 435"/>
              <p:cNvSpPr/>
              <p:nvPr/>
            </p:nvSpPr>
            <p:spPr>
              <a:xfrm>
                <a:off x="3934800" y="3491640"/>
                <a:ext cx="39960" cy="19440"/>
              </a:xfrm>
              <a:custGeom>
                <a:avLst/>
                <a:gdLst/>
                <a:ahLst/>
                <a:rect l="l" t="t" r="r" b="b"/>
                <a:pathLst>
                  <a:path w="41275" h="20954">
                    <a:moveTo>
                      <a:pt x="36550" y="0"/>
                    </a:moveTo>
                    <a:lnTo>
                      <a:pt x="4597" y="0"/>
                    </a:lnTo>
                    <a:lnTo>
                      <a:pt x="0" y="4610"/>
                    </a:lnTo>
                    <a:lnTo>
                      <a:pt x="0" y="15963"/>
                    </a:lnTo>
                    <a:lnTo>
                      <a:pt x="4597" y="20574"/>
                    </a:lnTo>
                    <a:lnTo>
                      <a:pt x="30861" y="20574"/>
                    </a:lnTo>
                    <a:lnTo>
                      <a:pt x="36550" y="20574"/>
                    </a:lnTo>
                    <a:lnTo>
                      <a:pt x="41148" y="15963"/>
                    </a:lnTo>
                    <a:lnTo>
                      <a:pt x="41148" y="4610"/>
                    </a:lnTo>
                    <a:lnTo>
                      <a:pt x="36550" y="0"/>
                    </a:lnTo>
                    <a:close/>
                  </a:path>
                </a:pathLst>
              </a:custGeom>
              <a:solidFill>
                <a:srgbClr val="feed53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59" name="object 436"/>
              <p:cNvSpPr/>
              <p:nvPr/>
            </p:nvSpPr>
            <p:spPr>
              <a:xfrm>
                <a:off x="3770280" y="3584160"/>
                <a:ext cx="122400" cy="142560"/>
              </a:xfrm>
              <a:custGeom>
                <a:avLst/>
                <a:gdLst/>
                <a:ahLst/>
                <a:rect l="l" t="t" r="r" b="b"/>
                <a:pathLst>
                  <a:path w="123825" h="144145">
                    <a:moveTo>
                      <a:pt x="123444" y="128054"/>
                    </a:moveTo>
                    <a:lnTo>
                      <a:pt x="118846" y="123444"/>
                    </a:lnTo>
                    <a:lnTo>
                      <a:pt x="4610" y="123444"/>
                    </a:lnTo>
                    <a:lnTo>
                      <a:pt x="0" y="128054"/>
                    </a:lnTo>
                    <a:lnTo>
                      <a:pt x="0" y="139407"/>
                    </a:lnTo>
                    <a:lnTo>
                      <a:pt x="4610" y="144018"/>
                    </a:lnTo>
                    <a:lnTo>
                      <a:pt x="113157" y="144018"/>
                    </a:lnTo>
                    <a:lnTo>
                      <a:pt x="118846" y="144018"/>
                    </a:lnTo>
                    <a:lnTo>
                      <a:pt x="123444" y="139407"/>
                    </a:lnTo>
                    <a:lnTo>
                      <a:pt x="123444" y="128054"/>
                    </a:lnTo>
                    <a:close/>
                  </a:path>
                  <a:path w="123825" h="144145">
                    <a:moveTo>
                      <a:pt x="123444" y="86906"/>
                    </a:moveTo>
                    <a:lnTo>
                      <a:pt x="118846" y="82296"/>
                    </a:lnTo>
                    <a:lnTo>
                      <a:pt x="4610" y="82296"/>
                    </a:lnTo>
                    <a:lnTo>
                      <a:pt x="0" y="86906"/>
                    </a:lnTo>
                    <a:lnTo>
                      <a:pt x="0" y="98259"/>
                    </a:lnTo>
                    <a:lnTo>
                      <a:pt x="4610" y="102870"/>
                    </a:lnTo>
                    <a:lnTo>
                      <a:pt x="113157" y="102870"/>
                    </a:lnTo>
                    <a:lnTo>
                      <a:pt x="118846" y="102870"/>
                    </a:lnTo>
                    <a:lnTo>
                      <a:pt x="123444" y="98259"/>
                    </a:lnTo>
                    <a:lnTo>
                      <a:pt x="123444" y="86906"/>
                    </a:lnTo>
                    <a:close/>
                  </a:path>
                  <a:path w="123825" h="144145">
                    <a:moveTo>
                      <a:pt x="123444" y="45758"/>
                    </a:moveTo>
                    <a:lnTo>
                      <a:pt x="118846" y="41148"/>
                    </a:lnTo>
                    <a:lnTo>
                      <a:pt x="4610" y="41148"/>
                    </a:lnTo>
                    <a:lnTo>
                      <a:pt x="0" y="45758"/>
                    </a:lnTo>
                    <a:lnTo>
                      <a:pt x="0" y="57111"/>
                    </a:lnTo>
                    <a:lnTo>
                      <a:pt x="4610" y="61722"/>
                    </a:lnTo>
                    <a:lnTo>
                      <a:pt x="113157" y="61722"/>
                    </a:lnTo>
                    <a:lnTo>
                      <a:pt x="118846" y="61722"/>
                    </a:lnTo>
                    <a:lnTo>
                      <a:pt x="123444" y="57111"/>
                    </a:lnTo>
                    <a:lnTo>
                      <a:pt x="123444" y="45758"/>
                    </a:lnTo>
                    <a:close/>
                  </a:path>
                  <a:path w="123825" h="144145">
                    <a:moveTo>
                      <a:pt x="123444" y="4610"/>
                    </a:moveTo>
                    <a:lnTo>
                      <a:pt x="118846" y="0"/>
                    </a:lnTo>
                    <a:lnTo>
                      <a:pt x="4610" y="0"/>
                    </a:lnTo>
                    <a:lnTo>
                      <a:pt x="0" y="4610"/>
                    </a:lnTo>
                    <a:lnTo>
                      <a:pt x="0" y="15963"/>
                    </a:lnTo>
                    <a:lnTo>
                      <a:pt x="4610" y="20574"/>
                    </a:lnTo>
                    <a:lnTo>
                      <a:pt x="113157" y="20574"/>
                    </a:lnTo>
                    <a:lnTo>
                      <a:pt x="118846" y="20574"/>
                    </a:lnTo>
                    <a:lnTo>
                      <a:pt x="123444" y="15963"/>
                    </a:lnTo>
                    <a:lnTo>
                      <a:pt x="123444" y="4610"/>
                    </a:lnTo>
                    <a:close/>
                  </a:path>
                </a:pathLst>
              </a:custGeom>
              <a:solidFill>
                <a:srgbClr val="533b8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460" name="object 437"/>
            <p:cNvSpPr/>
            <p:nvPr/>
          </p:nvSpPr>
          <p:spPr>
            <a:xfrm>
              <a:off x="4510800" y="3296160"/>
              <a:ext cx="144000" cy="60840"/>
            </a:xfrm>
            <a:custGeom>
              <a:avLst/>
              <a:gdLst/>
              <a:ahLst/>
              <a:rect l="l" t="t" r="r" b="b"/>
              <a:pathLst>
                <a:path w="145414" h="62229">
                  <a:moveTo>
                    <a:pt x="117563" y="0"/>
                  </a:moveTo>
                  <a:lnTo>
                    <a:pt x="27482" y="0"/>
                  </a:lnTo>
                  <a:lnTo>
                    <a:pt x="23926" y="2197"/>
                  </a:lnTo>
                  <a:lnTo>
                    <a:pt x="0" y="50025"/>
                  </a:lnTo>
                  <a:lnTo>
                    <a:pt x="165" y="53809"/>
                  </a:lnTo>
                  <a:lnTo>
                    <a:pt x="3924" y="59880"/>
                  </a:lnTo>
                  <a:lnTo>
                    <a:pt x="7239" y="61721"/>
                  </a:lnTo>
                  <a:lnTo>
                    <a:pt x="137807" y="61721"/>
                  </a:lnTo>
                  <a:lnTo>
                    <a:pt x="141109" y="59880"/>
                  </a:lnTo>
                  <a:lnTo>
                    <a:pt x="144881" y="53809"/>
                  </a:lnTo>
                  <a:lnTo>
                    <a:pt x="145046" y="50025"/>
                  </a:lnTo>
                  <a:lnTo>
                    <a:pt x="143446" y="46837"/>
                  </a:lnTo>
                  <a:lnTo>
                    <a:pt x="121119" y="2197"/>
                  </a:lnTo>
                  <a:lnTo>
                    <a:pt x="117563" y="0"/>
                  </a:lnTo>
                  <a:close/>
                </a:path>
              </a:pathLst>
            </a:custGeom>
            <a:solidFill>
              <a:srgbClr val="533b8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61" name="object 438"/>
            <p:cNvSpPr/>
            <p:nvPr/>
          </p:nvSpPr>
          <p:spPr>
            <a:xfrm>
              <a:off x="4696200" y="3851640"/>
              <a:ext cx="81000" cy="50040"/>
            </a:xfrm>
            <a:custGeom>
              <a:avLst/>
              <a:gdLst/>
              <a:ahLst/>
              <a:rect l="l" t="t" r="r" b="b"/>
              <a:pathLst>
                <a:path w="82550" h="51435">
                  <a:moveTo>
                    <a:pt x="0" y="51435"/>
                  </a:moveTo>
                  <a:lnTo>
                    <a:pt x="82296" y="51435"/>
                  </a:lnTo>
                  <a:lnTo>
                    <a:pt x="82296" y="0"/>
                  </a:lnTo>
                  <a:lnTo>
                    <a:pt x="0" y="0"/>
                  </a:lnTo>
                  <a:lnTo>
                    <a:pt x="0" y="51435"/>
                  </a:lnTo>
                  <a:close/>
                </a:path>
              </a:pathLst>
            </a:custGeom>
            <a:solidFill>
              <a:srgbClr val="1b1937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462" name="object 439"/>
            <p:cNvGrpSpPr/>
            <p:nvPr/>
          </p:nvGrpSpPr>
          <p:grpSpPr>
            <a:xfrm>
              <a:off x="4428720" y="3286080"/>
              <a:ext cx="616320" cy="543960"/>
              <a:chOff x="4428720" y="3286080"/>
              <a:chExt cx="616320" cy="543960"/>
            </a:xfrm>
          </p:grpSpPr>
          <p:sp>
            <p:nvSpPr>
              <p:cNvPr id="463" name="object 440"/>
              <p:cNvSpPr/>
              <p:nvPr/>
            </p:nvSpPr>
            <p:spPr>
              <a:xfrm>
                <a:off x="4696200" y="3697560"/>
                <a:ext cx="81000" cy="60840"/>
              </a:xfrm>
              <a:custGeom>
                <a:avLst/>
                <a:gdLst/>
                <a:ahLst/>
                <a:rect l="l" t="t" r="r" b="b"/>
                <a:pathLst>
                  <a:path w="82550" h="62229">
                    <a:moveTo>
                      <a:pt x="0" y="61721"/>
                    </a:moveTo>
                    <a:lnTo>
                      <a:pt x="82296" y="61721"/>
                    </a:lnTo>
                    <a:lnTo>
                      <a:pt x="82296" y="0"/>
                    </a:lnTo>
                    <a:lnTo>
                      <a:pt x="0" y="0"/>
                    </a:lnTo>
                    <a:lnTo>
                      <a:pt x="0" y="61721"/>
                    </a:lnTo>
                    <a:close/>
                  </a:path>
                </a:pathLst>
              </a:custGeom>
              <a:solidFill>
                <a:srgbClr val="1b1937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64" name="object 441"/>
              <p:cNvSpPr/>
              <p:nvPr/>
            </p:nvSpPr>
            <p:spPr>
              <a:xfrm>
                <a:off x="4428720" y="3337560"/>
                <a:ext cx="575280" cy="379440"/>
              </a:xfrm>
              <a:custGeom>
                <a:avLst/>
                <a:gdLst/>
                <a:ahLst/>
                <a:rect l="l" t="t" r="r" b="b"/>
                <a:pathLst>
                  <a:path w="576579" h="381000">
                    <a:moveTo>
                      <a:pt x="345160" y="0"/>
                    </a:moveTo>
                    <a:lnTo>
                      <a:pt x="51435" y="0"/>
                    </a:lnTo>
                    <a:lnTo>
                      <a:pt x="31434" y="4048"/>
                    </a:lnTo>
                    <a:lnTo>
                      <a:pt x="15082" y="15082"/>
                    </a:lnTo>
                    <a:lnTo>
                      <a:pt x="4048" y="31434"/>
                    </a:lnTo>
                    <a:lnTo>
                      <a:pt x="0" y="51434"/>
                    </a:lnTo>
                    <a:lnTo>
                      <a:pt x="0" y="329183"/>
                    </a:lnTo>
                    <a:lnTo>
                      <a:pt x="4048" y="349184"/>
                    </a:lnTo>
                    <a:lnTo>
                      <a:pt x="15082" y="365536"/>
                    </a:lnTo>
                    <a:lnTo>
                      <a:pt x="31434" y="376570"/>
                    </a:lnTo>
                    <a:lnTo>
                      <a:pt x="51435" y="380618"/>
                    </a:lnTo>
                    <a:lnTo>
                      <a:pt x="524637" y="380618"/>
                    </a:lnTo>
                    <a:lnTo>
                      <a:pt x="544637" y="376570"/>
                    </a:lnTo>
                    <a:lnTo>
                      <a:pt x="560989" y="365536"/>
                    </a:lnTo>
                    <a:lnTo>
                      <a:pt x="572023" y="349184"/>
                    </a:lnTo>
                    <a:lnTo>
                      <a:pt x="576072" y="329183"/>
                    </a:lnTo>
                    <a:lnTo>
                      <a:pt x="576072" y="220637"/>
                    </a:lnTo>
                    <a:lnTo>
                      <a:pt x="571474" y="216026"/>
                    </a:lnTo>
                    <a:lnTo>
                      <a:pt x="565785" y="216026"/>
                    </a:lnTo>
                    <a:lnTo>
                      <a:pt x="370332" y="216026"/>
                    </a:lnTo>
                    <a:lnTo>
                      <a:pt x="362332" y="214407"/>
                    </a:lnTo>
                    <a:lnTo>
                      <a:pt x="355792" y="209992"/>
                    </a:lnTo>
                    <a:lnTo>
                      <a:pt x="351377" y="203452"/>
                    </a:lnTo>
                    <a:lnTo>
                      <a:pt x="349758" y="195452"/>
                    </a:lnTo>
                    <a:lnTo>
                      <a:pt x="349758" y="4610"/>
                    </a:lnTo>
                    <a:lnTo>
                      <a:pt x="345160" y="0"/>
                    </a:lnTo>
                    <a:close/>
                  </a:path>
                </a:pathLst>
              </a:custGeom>
              <a:solidFill>
                <a:srgbClr val="3bbcda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65" name="object 442"/>
              <p:cNvSpPr/>
              <p:nvPr/>
            </p:nvSpPr>
            <p:spPr>
              <a:xfrm>
                <a:off x="4758120" y="3286080"/>
                <a:ext cx="286920" cy="286920"/>
              </a:xfrm>
              <a:custGeom>
                <a:avLst/>
                <a:gdLst/>
                <a:ahLst/>
                <a:rect l="l" t="t" r="r" b="b"/>
                <a:pathLst>
                  <a:path w="288289" h="288289">
                    <a:moveTo>
                      <a:pt x="246887" y="0"/>
                    </a:moveTo>
                    <a:lnTo>
                      <a:pt x="41147" y="0"/>
                    </a:lnTo>
                    <a:lnTo>
                      <a:pt x="25144" y="3237"/>
                    </a:lnTo>
                    <a:lnTo>
                      <a:pt x="12063" y="12063"/>
                    </a:lnTo>
                    <a:lnTo>
                      <a:pt x="3237" y="25144"/>
                    </a:lnTo>
                    <a:lnTo>
                      <a:pt x="0" y="41148"/>
                    </a:lnTo>
                    <a:lnTo>
                      <a:pt x="0" y="246888"/>
                    </a:lnTo>
                    <a:lnTo>
                      <a:pt x="3237" y="262891"/>
                    </a:lnTo>
                    <a:lnTo>
                      <a:pt x="12063" y="275972"/>
                    </a:lnTo>
                    <a:lnTo>
                      <a:pt x="25144" y="284798"/>
                    </a:lnTo>
                    <a:lnTo>
                      <a:pt x="41147" y="288036"/>
                    </a:lnTo>
                    <a:lnTo>
                      <a:pt x="246887" y="288036"/>
                    </a:lnTo>
                    <a:lnTo>
                      <a:pt x="262891" y="284798"/>
                    </a:lnTo>
                    <a:lnTo>
                      <a:pt x="275972" y="275972"/>
                    </a:lnTo>
                    <a:lnTo>
                      <a:pt x="284798" y="262891"/>
                    </a:lnTo>
                    <a:lnTo>
                      <a:pt x="288036" y="246888"/>
                    </a:lnTo>
                    <a:lnTo>
                      <a:pt x="288036" y="41148"/>
                    </a:lnTo>
                    <a:lnTo>
                      <a:pt x="284798" y="25144"/>
                    </a:lnTo>
                    <a:lnTo>
                      <a:pt x="275972" y="12063"/>
                    </a:lnTo>
                    <a:lnTo>
                      <a:pt x="262891" y="3237"/>
                    </a:lnTo>
                    <a:lnTo>
                      <a:pt x="246887" y="0"/>
                    </a:lnTo>
                    <a:close/>
                  </a:path>
                </a:pathLst>
              </a:custGeom>
              <a:solidFill>
                <a:srgbClr val="533b8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pic>
            <p:nvPicPr>
              <p:cNvPr id="466" name="object 443" descr=""/>
              <p:cNvPicPr/>
              <p:nvPr/>
            </p:nvPicPr>
            <p:blipFill>
              <a:blip r:embed="rId26"/>
              <a:stretch/>
            </p:blipFill>
            <p:spPr>
              <a:xfrm>
                <a:off x="4789080" y="3316680"/>
                <a:ext cx="225000" cy="225000"/>
              </a:xfrm>
              <a:prstGeom prst="rect">
                <a:avLst/>
              </a:prstGeom>
              <a:ln w="0">
                <a:noFill/>
              </a:ln>
            </p:spPr>
          </p:pic>
          <p:sp>
            <p:nvSpPr>
              <p:cNvPr id="467" name="object 444"/>
              <p:cNvSpPr/>
              <p:nvPr/>
            </p:nvSpPr>
            <p:spPr>
              <a:xfrm>
                <a:off x="4490640" y="3399120"/>
                <a:ext cx="183960" cy="122400"/>
              </a:xfrm>
              <a:custGeom>
                <a:avLst/>
                <a:gdLst/>
                <a:ahLst/>
                <a:rect l="l" t="t" r="r" b="b"/>
                <a:pathLst>
                  <a:path w="185420" h="123825">
                    <a:moveTo>
                      <a:pt x="180568" y="0"/>
                    </a:moveTo>
                    <a:lnTo>
                      <a:pt x="174878" y="0"/>
                    </a:lnTo>
                    <a:lnTo>
                      <a:pt x="4597" y="0"/>
                    </a:lnTo>
                    <a:lnTo>
                      <a:pt x="0" y="4610"/>
                    </a:lnTo>
                    <a:lnTo>
                      <a:pt x="0" y="118833"/>
                    </a:lnTo>
                    <a:lnTo>
                      <a:pt x="4597" y="123444"/>
                    </a:lnTo>
                    <a:lnTo>
                      <a:pt x="180568" y="123444"/>
                    </a:lnTo>
                    <a:lnTo>
                      <a:pt x="185165" y="118833"/>
                    </a:lnTo>
                    <a:lnTo>
                      <a:pt x="185165" y="4610"/>
                    </a:lnTo>
                    <a:lnTo>
                      <a:pt x="180568" y="0"/>
                    </a:lnTo>
                    <a:close/>
                  </a:path>
                </a:pathLst>
              </a:custGeom>
              <a:solidFill>
                <a:srgbClr val="feed53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68" name="object 445"/>
              <p:cNvSpPr/>
              <p:nvPr/>
            </p:nvSpPr>
            <p:spPr>
              <a:xfrm>
                <a:off x="4490640" y="3615120"/>
                <a:ext cx="461520" cy="50040"/>
              </a:xfrm>
              <a:custGeom>
                <a:avLst/>
                <a:gdLst/>
                <a:ahLst/>
                <a:rect l="l" t="t" r="r" b="b"/>
                <a:pathLst>
                  <a:path w="462914" h="51435">
                    <a:moveTo>
                      <a:pt x="41148" y="35471"/>
                    </a:moveTo>
                    <a:lnTo>
                      <a:pt x="36550" y="30861"/>
                    </a:lnTo>
                    <a:lnTo>
                      <a:pt x="4597" y="30861"/>
                    </a:lnTo>
                    <a:lnTo>
                      <a:pt x="0" y="35471"/>
                    </a:lnTo>
                    <a:lnTo>
                      <a:pt x="0" y="46824"/>
                    </a:lnTo>
                    <a:lnTo>
                      <a:pt x="4597" y="51435"/>
                    </a:lnTo>
                    <a:lnTo>
                      <a:pt x="30861" y="51435"/>
                    </a:lnTo>
                    <a:lnTo>
                      <a:pt x="36550" y="51435"/>
                    </a:lnTo>
                    <a:lnTo>
                      <a:pt x="41148" y="46824"/>
                    </a:lnTo>
                    <a:lnTo>
                      <a:pt x="41148" y="35471"/>
                    </a:lnTo>
                    <a:close/>
                  </a:path>
                  <a:path w="462914" h="51435">
                    <a:moveTo>
                      <a:pt x="92583" y="35471"/>
                    </a:moveTo>
                    <a:lnTo>
                      <a:pt x="87985" y="30861"/>
                    </a:lnTo>
                    <a:lnTo>
                      <a:pt x="56032" y="30861"/>
                    </a:lnTo>
                    <a:lnTo>
                      <a:pt x="51435" y="35471"/>
                    </a:lnTo>
                    <a:lnTo>
                      <a:pt x="51435" y="46824"/>
                    </a:lnTo>
                    <a:lnTo>
                      <a:pt x="56032" y="51435"/>
                    </a:lnTo>
                    <a:lnTo>
                      <a:pt x="82296" y="51435"/>
                    </a:lnTo>
                    <a:lnTo>
                      <a:pt x="87985" y="51435"/>
                    </a:lnTo>
                    <a:lnTo>
                      <a:pt x="92583" y="46824"/>
                    </a:lnTo>
                    <a:lnTo>
                      <a:pt x="92583" y="35471"/>
                    </a:lnTo>
                    <a:close/>
                  </a:path>
                  <a:path w="462914" h="51435">
                    <a:moveTo>
                      <a:pt x="144018" y="35471"/>
                    </a:moveTo>
                    <a:lnTo>
                      <a:pt x="139420" y="30861"/>
                    </a:lnTo>
                    <a:lnTo>
                      <a:pt x="107467" y="30861"/>
                    </a:lnTo>
                    <a:lnTo>
                      <a:pt x="102870" y="35471"/>
                    </a:lnTo>
                    <a:lnTo>
                      <a:pt x="102870" y="46824"/>
                    </a:lnTo>
                    <a:lnTo>
                      <a:pt x="107467" y="51435"/>
                    </a:lnTo>
                    <a:lnTo>
                      <a:pt x="133731" y="51435"/>
                    </a:lnTo>
                    <a:lnTo>
                      <a:pt x="139420" y="51435"/>
                    </a:lnTo>
                    <a:lnTo>
                      <a:pt x="144018" y="46824"/>
                    </a:lnTo>
                    <a:lnTo>
                      <a:pt x="144018" y="35471"/>
                    </a:lnTo>
                    <a:close/>
                  </a:path>
                  <a:path w="462914" h="51435">
                    <a:moveTo>
                      <a:pt x="144018" y="4610"/>
                    </a:moveTo>
                    <a:lnTo>
                      <a:pt x="139420" y="0"/>
                    </a:lnTo>
                    <a:lnTo>
                      <a:pt x="4597" y="0"/>
                    </a:lnTo>
                    <a:lnTo>
                      <a:pt x="0" y="4610"/>
                    </a:lnTo>
                    <a:lnTo>
                      <a:pt x="0" y="15963"/>
                    </a:lnTo>
                    <a:lnTo>
                      <a:pt x="4597" y="20574"/>
                    </a:lnTo>
                    <a:lnTo>
                      <a:pt x="133731" y="20574"/>
                    </a:lnTo>
                    <a:lnTo>
                      <a:pt x="139420" y="20574"/>
                    </a:lnTo>
                    <a:lnTo>
                      <a:pt x="144018" y="15963"/>
                    </a:lnTo>
                    <a:lnTo>
                      <a:pt x="144018" y="4610"/>
                    </a:lnTo>
                    <a:close/>
                  </a:path>
                  <a:path w="462914" h="51435">
                    <a:moveTo>
                      <a:pt x="462915" y="35471"/>
                    </a:moveTo>
                    <a:lnTo>
                      <a:pt x="458317" y="30861"/>
                    </a:lnTo>
                    <a:lnTo>
                      <a:pt x="385216" y="30861"/>
                    </a:lnTo>
                    <a:lnTo>
                      <a:pt x="380619" y="35471"/>
                    </a:lnTo>
                    <a:lnTo>
                      <a:pt x="380619" y="46824"/>
                    </a:lnTo>
                    <a:lnTo>
                      <a:pt x="385216" y="51435"/>
                    </a:lnTo>
                    <a:lnTo>
                      <a:pt x="452628" y="51435"/>
                    </a:lnTo>
                    <a:lnTo>
                      <a:pt x="458317" y="51435"/>
                    </a:lnTo>
                    <a:lnTo>
                      <a:pt x="462915" y="46824"/>
                    </a:lnTo>
                    <a:lnTo>
                      <a:pt x="462915" y="35471"/>
                    </a:lnTo>
                    <a:close/>
                  </a:path>
                  <a:path w="462914" h="51435">
                    <a:moveTo>
                      <a:pt x="462915" y="4610"/>
                    </a:moveTo>
                    <a:lnTo>
                      <a:pt x="458317" y="0"/>
                    </a:lnTo>
                    <a:lnTo>
                      <a:pt x="323494" y="0"/>
                    </a:lnTo>
                    <a:lnTo>
                      <a:pt x="318897" y="4610"/>
                    </a:lnTo>
                    <a:lnTo>
                      <a:pt x="318897" y="15963"/>
                    </a:lnTo>
                    <a:lnTo>
                      <a:pt x="323494" y="20574"/>
                    </a:lnTo>
                    <a:lnTo>
                      <a:pt x="452628" y="20574"/>
                    </a:lnTo>
                    <a:lnTo>
                      <a:pt x="458317" y="20574"/>
                    </a:lnTo>
                    <a:lnTo>
                      <a:pt x="462915" y="15963"/>
                    </a:lnTo>
                    <a:lnTo>
                      <a:pt x="462915" y="4610"/>
                    </a:lnTo>
                    <a:close/>
                  </a:path>
                </a:pathLst>
              </a:custGeom>
              <a:solidFill>
                <a:srgbClr val="533b8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69" name="object 446"/>
              <p:cNvSpPr/>
              <p:nvPr/>
            </p:nvSpPr>
            <p:spPr>
              <a:xfrm>
                <a:off x="4521600" y="3430080"/>
                <a:ext cx="461520" cy="399960"/>
              </a:xfrm>
              <a:custGeom>
                <a:avLst/>
                <a:gdLst/>
                <a:ahLst/>
                <a:rect l="l" t="t" r="r" b="b"/>
                <a:pathLst>
                  <a:path w="462914" h="401320">
                    <a:moveTo>
                      <a:pt x="20574" y="4610"/>
                    </a:moveTo>
                    <a:lnTo>
                      <a:pt x="15976" y="0"/>
                    </a:lnTo>
                    <a:lnTo>
                      <a:pt x="4597" y="0"/>
                    </a:lnTo>
                    <a:lnTo>
                      <a:pt x="0" y="4610"/>
                    </a:lnTo>
                    <a:lnTo>
                      <a:pt x="0" y="57111"/>
                    </a:lnTo>
                    <a:lnTo>
                      <a:pt x="4597" y="61722"/>
                    </a:lnTo>
                    <a:lnTo>
                      <a:pt x="10287" y="61722"/>
                    </a:lnTo>
                    <a:lnTo>
                      <a:pt x="15976" y="61722"/>
                    </a:lnTo>
                    <a:lnTo>
                      <a:pt x="20574" y="57111"/>
                    </a:lnTo>
                    <a:lnTo>
                      <a:pt x="20574" y="4610"/>
                    </a:lnTo>
                    <a:close/>
                  </a:path>
                  <a:path w="462914" h="401320">
                    <a:moveTo>
                      <a:pt x="51435" y="4610"/>
                    </a:moveTo>
                    <a:lnTo>
                      <a:pt x="46837" y="0"/>
                    </a:lnTo>
                    <a:lnTo>
                      <a:pt x="35458" y="0"/>
                    </a:lnTo>
                    <a:lnTo>
                      <a:pt x="30861" y="4610"/>
                    </a:lnTo>
                    <a:lnTo>
                      <a:pt x="30861" y="57111"/>
                    </a:lnTo>
                    <a:lnTo>
                      <a:pt x="35458" y="61722"/>
                    </a:lnTo>
                    <a:lnTo>
                      <a:pt x="41148" y="61722"/>
                    </a:lnTo>
                    <a:lnTo>
                      <a:pt x="46837" y="61722"/>
                    </a:lnTo>
                    <a:lnTo>
                      <a:pt x="51435" y="57111"/>
                    </a:lnTo>
                    <a:lnTo>
                      <a:pt x="51435" y="4610"/>
                    </a:lnTo>
                    <a:close/>
                  </a:path>
                  <a:path w="462914" h="401320">
                    <a:moveTo>
                      <a:pt x="462915" y="349758"/>
                    </a:moveTo>
                    <a:lnTo>
                      <a:pt x="298323" y="349758"/>
                    </a:lnTo>
                    <a:lnTo>
                      <a:pt x="298323" y="401193"/>
                    </a:lnTo>
                    <a:lnTo>
                      <a:pt x="462915" y="401193"/>
                    </a:lnTo>
                    <a:lnTo>
                      <a:pt x="462915" y="349758"/>
                    </a:lnTo>
                    <a:close/>
                  </a:path>
                </a:pathLst>
              </a:custGeom>
              <a:solidFill>
                <a:srgbClr val="1b1937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470" name="object 447"/>
            <p:cNvSpPr/>
            <p:nvPr/>
          </p:nvSpPr>
          <p:spPr>
            <a:xfrm>
              <a:off x="4634640" y="3882600"/>
              <a:ext cx="204480" cy="60840"/>
            </a:xfrm>
            <a:custGeom>
              <a:avLst/>
              <a:gdLst/>
              <a:ahLst/>
              <a:rect l="l" t="t" r="r" b="b"/>
              <a:pathLst>
                <a:path w="205739" h="62229">
                  <a:moveTo>
                    <a:pt x="154304" y="0"/>
                  </a:moveTo>
                  <a:lnTo>
                    <a:pt x="51434" y="0"/>
                  </a:lnTo>
                  <a:lnTo>
                    <a:pt x="31434" y="4048"/>
                  </a:lnTo>
                  <a:lnTo>
                    <a:pt x="15082" y="15082"/>
                  </a:lnTo>
                  <a:lnTo>
                    <a:pt x="4048" y="31434"/>
                  </a:lnTo>
                  <a:lnTo>
                    <a:pt x="0" y="51435"/>
                  </a:lnTo>
                  <a:lnTo>
                    <a:pt x="0" y="57111"/>
                  </a:lnTo>
                  <a:lnTo>
                    <a:pt x="4597" y="61722"/>
                  </a:lnTo>
                  <a:lnTo>
                    <a:pt x="201142" y="61722"/>
                  </a:lnTo>
                  <a:lnTo>
                    <a:pt x="205739" y="57111"/>
                  </a:lnTo>
                  <a:lnTo>
                    <a:pt x="205739" y="51435"/>
                  </a:lnTo>
                  <a:lnTo>
                    <a:pt x="201691" y="31434"/>
                  </a:lnTo>
                  <a:lnTo>
                    <a:pt x="190657" y="15082"/>
                  </a:lnTo>
                  <a:lnTo>
                    <a:pt x="174305" y="4048"/>
                  </a:lnTo>
                  <a:lnTo>
                    <a:pt x="154304" y="0"/>
                  </a:lnTo>
                  <a:close/>
                </a:path>
              </a:pathLst>
            </a:custGeom>
            <a:solidFill>
              <a:srgbClr val="533b8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71" name="object 448"/>
            <p:cNvSpPr/>
            <p:nvPr/>
          </p:nvSpPr>
          <p:spPr>
            <a:xfrm>
              <a:off x="4963680" y="3748320"/>
              <a:ext cx="70920" cy="112320"/>
            </a:xfrm>
            <a:custGeom>
              <a:avLst/>
              <a:gdLst/>
              <a:ahLst/>
              <a:rect l="l" t="t" r="r" b="b"/>
              <a:pathLst>
                <a:path w="72389" h="113664">
                  <a:moveTo>
                    <a:pt x="63563" y="0"/>
                  </a:moveTo>
                  <a:lnTo>
                    <a:pt x="59613" y="50"/>
                  </a:lnTo>
                  <a:lnTo>
                    <a:pt x="56426" y="1968"/>
                  </a:lnTo>
                  <a:lnTo>
                    <a:pt x="0" y="31356"/>
                  </a:lnTo>
                  <a:lnTo>
                    <a:pt x="0" y="82791"/>
                  </a:lnTo>
                  <a:lnTo>
                    <a:pt x="58051" y="113169"/>
                  </a:lnTo>
                  <a:lnTo>
                    <a:pt x="59880" y="113652"/>
                  </a:lnTo>
                  <a:lnTo>
                    <a:pt x="63461" y="113652"/>
                  </a:lnTo>
                  <a:lnTo>
                    <a:pt x="65214" y="113207"/>
                  </a:lnTo>
                  <a:lnTo>
                    <a:pt x="70015" y="110490"/>
                  </a:lnTo>
                  <a:lnTo>
                    <a:pt x="72009" y="107061"/>
                  </a:lnTo>
                  <a:lnTo>
                    <a:pt x="72009" y="7073"/>
                  </a:lnTo>
                  <a:lnTo>
                    <a:pt x="70015" y="3644"/>
                  </a:lnTo>
                  <a:lnTo>
                    <a:pt x="66789" y="1828"/>
                  </a:lnTo>
                  <a:lnTo>
                    <a:pt x="63563" y="0"/>
                  </a:lnTo>
                  <a:close/>
                </a:path>
              </a:pathLst>
            </a:custGeom>
            <a:solidFill>
              <a:srgbClr val="533b8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72" name="object 449"/>
            <p:cNvSpPr/>
            <p:nvPr/>
          </p:nvSpPr>
          <p:spPr>
            <a:xfrm>
              <a:off x="4655160" y="3759120"/>
              <a:ext cx="163800" cy="91440"/>
            </a:xfrm>
            <a:custGeom>
              <a:avLst/>
              <a:gdLst/>
              <a:ahLst/>
              <a:rect l="l" t="t" r="r" b="b"/>
              <a:pathLst>
                <a:path w="165100" h="92710">
                  <a:moveTo>
                    <a:pt x="159994" y="0"/>
                  </a:moveTo>
                  <a:lnTo>
                    <a:pt x="154304" y="0"/>
                  </a:lnTo>
                  <a:lnTo>
                    <a:pt x="4597" y="0"/>
                  </a:lnTo>
                  <a:lnTo>
                    <a:pt x="0" y="4610"/>
                  </a:lnTo>
                  <a:lnTo>
                    <a:pt x="0" y="87972"/>
                  </a:lnTo>
                  <a:lnTo>
                    <a:pt x="4597" y="92582"/>
                  </a:lnTo>
                  <a:lnTo>
                    <a:pt x="159994" y="92582"/>
                  </a:lnTo>
                  <a:lnTo>
                    <a:pt x="164591" y="87972"/>
                  </a:lnTo>
                  <a:lnTo>
                    <a:pt x="164591" y="4610"/>
                  </a:lnTo>
                  <a:lnTo>
                    <a:pt x="159994" y="0"/>
                  </a:lnTo>
                  <a:close/>
                </a:path>
              </a:pathLst>
            </a:custGeom>
            <a:solidFill>
              <a:srgbClr val="533b8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473" name="object 450"/>
            <p:cNvGrpSpPr/>
            <p:nvPr/>
          </p:nvGrpSpPr>
          <p:grpSpPr>
            <a:xfrm>
              <a:off x="5334480" y="3316680"/>
              <a:ext cx="615960" cy="595440"/>
              <a:chOff x="5334480" y="3316680"/>
              <a:chExt cx="615960" cy="595440"/>
            </a:xfrm>
          </p:grpSpPr>
          <p:sp>
            <p:nvSpPr>
              <p:cNvPr id="474" name="object 451"/>
              <p:cNvSpPr/>
              <p:nvPr/>
            </p:nvSpPr>
            <p:spPr>
              <a:xfrm>
                <a:off x="5365440" y="3316680"/>
                <a:ext cx="142560" cy="122400"/>
              </a:xfrm>
              <a:custGeom>
                <a:avLst/>
                <a:gdLst/>
                <a:ahLst/>
                <a:rect l="l" t="t" r="r" b="b"/>
                <a:pathLst>
                  <a:path w="144145" h="123825">
                    <a:moveTo>
                      <a:pt x="139420" y="0"/>
                    </a:moveTo>
                    <a:lnTo>
                      <a:pt x="133730" y="0"/>
                    </a:lnTo>
                    <a:lnTo>
                      <a:pt x="4597" y="0"/>
                    </a:lnTo>
                    <a:lnTo>
                      <a:pt x="0" y="4610"/>
                    </a:lnTo>
                    <a:lnTo>
                      <a:pt x="0" y="118833"/>
                    </a:lnTo>
                    <a:lnTo>
                      <a:pt x="4597" y="123444"/>
                    </a:lnTo>
                    <a:lnTo>
                      <a:pt x="139420" y="123444"/>
                    </a:lnTo>
                    <a:lnTo>
                      <a:pt x="144017" y="118833"/>
                    </a:lnTo>
                    <a:lnTo>
                      <a:pt x="144017" y="4610"/>
                    </a:lnTo>
                    <a:lnTo>
                      <a:pt x="139420" y="0"/>
                    </a:lnTo>
                    <a:close/>
                  </a:path>
                </a:pathLst>
              </a:custGeom>
              <a:solidFill>
                <a:srgbClr val="533b8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75" name="object 452"/>
              <p:cNvSpPr/>
              <p:nvPr/>
            </p:nvSpPr>
            <p:spPr>
              <a:xfrm>
                <a:off x="5334480" y="3419640"/>
                <a:ext cx="204480" cy="399960"/>
              </a:xfrm>
              <a:custGeom>
                <a:avLst/>
                <a:gdLst/>
                <a:ahLst/>
                <a:rect l="l" t="t" r="r" b="b"/>
                <a:pathLst>
                  <a:path w="205739" h="401320">
                    <a:moveTo>
                      <a:pt x="174878" y="0"/>
                    </a:moveTo>
                    <a:lnTo>
                      <a:pt x="30860" y="0"/>
                    </a:lnTo>
                    <a:lnTo>
                      <a:pt x="18859" y="2428"/>
                    </a:lnTo>
                    <a:lnTo>
                      <a:pt x="9048" y="9048"/>
                    </a:lnTo>
                    <a:lnTo>
                      <a:pt x="2428" y="18859"/>
                    </a:lnTo>
                    <a:lnTo>
                      <a:pt x="0" y="30861"/>
                    </a:lnTo>
                    <a:lnTo>
                      <a:pt x="0" y="396582"/>
                    </a:lnTo>
                    <a:lnTo>
                      <a:pt x="4597" y="401193"/>
                    </a:lnTo>
                    <a:lnTo>
                      <a:pt x="15976" y="401193"/>
                    </a:lnTo>
                    <a:lnTo>
                      <a:pt x="20573" y="396582"/>
                    </a:lnTo>
                    <a:lnTo>
                      <a:pt x="20573" y="390906"/>
                    </a:lnTo>
                    <a:lnTo>
                      <a:pt x="27051" y="358903"/>
                    </a:lnTo>
                    <a:lnTo>
                      <a:pt x="44705" y="332741"/>
                    </a:lnTo>
                    <a:lnTo>
                      <a:pt x="70867" y="315087"/>
                    </a:lnTo>
                    <a:lnTo>
                      <a:pt x="102869" y="308610"/>
                    </a:lnTo>
                    <a:lnTo>
                      <a:pt x="201142" y="308610"/>
                    </a:lnTo>
                    <a:lnTo>
                      <a:pt x="205739" y="303999"/>
                    </a:lnTo>
                    <a:lnTo>
                      <a:pt x="205739" y="30861"/>
                    </a:lnTo>
                    <a:lnTo>
                      <a:pt x="203311" y="18859"/>
                    </a:lnTo>
                    <a:lnTo>
                      <a:pt x="196691" y="9048"/>
                    </a:lnTo>
                    <a:lnTo>
                      <a:pt x="186880" y="2428"/>
                    </a:lnTo>
                    <a:lnTo>
                      <a:pt x="174878" y="0"/>
                    </a:lnTo>
                    <a:close/>
                  </a:path>
                </a:pathLst>
              </a:custGeom>
              <a:solidFill>
                <a:srgbClr val="3bbcda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76" name="object 453"/>
              <p:cNvSpPr/>
              <p:nvPr/>
            </p:nvSpPr>
            <p:spPr>
              <a:xfrm>
                <a:off x="5334480" y="3707640"/>
                <a:ext cx="615960" cy="204480"/>
              </a:xfrm>
              <a:custGeom>
                <a:avLst/>
                <a:gdLst/>
                <a:ahLst/>
                <a:rect l="l" t="t" r="r" b="b"/>
                <a:pathLst>
                  <a:path w="617220" h="205739">
                    <a:moveTo>
                      <a:pt x="576072" y="0"/>
                    </a:moveTo>
                    <a:lnTo>
                      <a:pt x="102870" y="0"/>
                    </a:lnTo>
                    <a:lnTo>
                      <a:pt x="62868" y="8097"/>
                    </a:lnTo>
                    <a:lnTo>
                      <a:pt x="30165" y="30165"/>
                    </a:lnTo>
                    <a:lnTo>
                      <a:pt x="8097" y="62868"/>
                    </a:lnTo>
                    <a:lnTo>
                      <a:pt x="0" y="102870"/>
                    </a:lnTo>
                    <a:lnTo>
                      <a:pt x="8097" y="142871"/>
                    </a:lnTo>
                    <a:lnTo>
                      <a:pt x="30165" y="175574"/>
                    </a:lnTo>
                    <a:lnTo>
                      <a:pt x="62868" y="197642"/>
                    </a:lnTo>
                    <a:lnTo>
                      <a:pt x="102870" y="205740"/>
                    </a:lnTo>
                    <a:lnTo>
                      <a:pt x="576072" y="205740"/>
                    </a:lnTo>
                    <a:lnTo>
                      <a:pt x="592075" y="202502"/>
                    </a:lnTo>
                    <a:lnTo>
                      <a:pt x="605156" y="193676"/>
                    </a:lnTo>
                    <a:lnTo>
                      <a:pt x="613982" y="180595"/>
                    </a:lnTo>
                    <a:lnTo>
                      <a:pt x="617220" y="164592"/>
                    </a:lnTo>
                    <a:lnTo>
                      <a:pt x="617220" y="41148"/>
                    </a:lnTo>
                    <a:lnTo>
                      <a:pt x="613982" y="25144"/>
                    </a:lnTo>
                    <a:lnTo>
                      <a:pt x="605156" y="12063"/>
                    </a:lnTo>
                    <a:lnTo>
                      <a:pt x="592075" y="3237"/>
                    </a:lnTo>
                    <a:lnTo>
                      <a:pt x="576072" y="0"/>
                    </a:lnTo>
                    <a:close/>
                  </a:path>
                </a:pathLst>
              </a:custGeom>
              <a:solidFill>
                <a:srgbClr val="533b8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77" name="object 454"/>
              <p:cNvSpPr/>
              <p:nvPr/>
            </p:nvSpPr>
            <p:spPr>
              <a:xfrm>
                <a:off x="5365440" y="3738600"/>
                <a:ext cx="554040" cy="142560"/>
              </a:xfrm>
              <a:custGeom>
                <a:avLst/>
                <a:gdLst/>
                <a:ahLst/>
                <a:rect l="l" t="t" r="r" b="b"/>
                <a:pathLst>
                  <a:path w="555625" h="144145">
                    <a:moveTo>
                      <a:pt x="550900" y="0"/>
                    </a:moveTo>
                    <a:lnTo>
                      <a:pt x="545211" y="0"/>
                    </a:lnTo>
                    <a:lnTo>
                      <a:pt x="72009" y="0"/>
                    </a:lnTo>
                    <a:lnTo>
                      <a:pt x="44009" y="5666"/>
                    </a:lnTo>
                    <a:lnTo>
                      <a:pt x="21116" y="21112"/>
                    </a:lnTo>
                    <a:lnTo>
                      <a:pt x="5668" y="44003"/>
                    </a:lnTo>
                    <a:lnTo>
                      <a:pt x="0" y="72008"/>
                    </a:lnTo>
                    <a:lnTo>
                      <a:pt x="5668" y="100014"/>
                    </a:lnTo>
                    <a:lnTo>
                      <a:pt x="21116" y="122905"/>
                    </a:lnTo>
                    <a:lnTo>
                      <a:pt x="44009" y="138351"/>
                    </a:lnTo>
                    <a:lnTo>
                      <a:pt x="72009" y="144017"/>
                    </a:lnTo>
                    <a:lnTo>
                      <a:pt x="550900" y="144017"/>
                    </a:lnTo>
                    <a:lnTo>
                      <a:pt x="555498" y="139407"/>
                    </a:lnTo>
                    <a:lnTo>
                      <a:pt x="555498" y="4610"/>
                    </a:lnTo>
                    <a:lnTo>
                      <a:pt x="550900" y="0"/>
                    </a:lnTo>
                    <a:close/>
                  </a:path>
                </a:pathLst>
              </a:custGeom>
              <a:solidFill>
                <a:srgbClr val="1b1937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78" name="object 455"/>
              <p:cNvSpPr/>
              <p:nvPr/>
            </p:nvSpPr>
            <p:spPr>
              <a:xfrm>
                <a:off x="5406480" y="3347640"/>
                <a:ext cx="60840" cy="39960"/>
              </a:xfrm>
              <a:custGeom>
                <a:avLst/>
                <a:gdLst/>
                <a:ahLst/>
                <a:rect l="l" t="t" r="r" b="b"/>
                <a:pathLst>
                  <a:path w="62229" h="41275">
                    <a:moveTo>
                      <a:pt x="20574" y="4610"/>
                    </a:moveTo>
                    <a:lnTo>
                      <a:pt x="15976" y="0"/>
                    </a:lnTo>
                    <a:lnTo>
                      <a:pt x="4597" y="0"/>
                    </a:lnTo>
                    <a:lnTo>
                      <a:pt x="0" y="4610"/>
                    </a:lnTo>
                    <a:lnTo>
                      <a:pt x="0" y="36537"/>
                    </a:lnTo>
                    <a:lnTo>
                      <a:pt x="4597" y="41148"/>
                    </a:lnTo>
                    <a:lnTo>
                      <a:pt x="10287" y="41148"/>
                    </a:lnTo>
                    <a:lnTo>
                      <a:pt x="15976" y="41148"/>
                    </a:lnTo>
                    <a:lnTo>
                      <a:pt x="20574" y="36537"/>
                    </a:lnTo>
                    <a:lnTo>
                      <a:pt x="20574" y="4610"/>
                    </a:lnTo>
                    <a:close/>
                  </a:path>
                  <a:path w="62229" h="41275">
                    <a:moveTo>
                      <a:pt x="61722" y="4610"/>
                    </a:moveTo>
                    <a:lnTo>
                      <a:pt x="57124" y="0"/>
                    </a:lnTo>
                    <a:lnTo>
                      <a:pt x="45745" y="0"/>
                    </a:lnTo>
                    <a:lnTo>
                      <a:pt x="41148" y="4610"/>
                    </a:lnTo>
                    <a:lnTo>
                      <a:pt x="41148" y="36537"/>
                    </a:lnTo>
                    <a:lnTo>
                      <a:pt x="45745" y="41148"/>
                    </a:lnTo>
                    <a:lnTo>
                      <a:pt x="51435" y="41148"/>
                    </a:lnTo>
                    <a:lnTo>
                      <a:pt x="57124" y="41148"/>
                    </a:lnTo>
                    <a:lnTo>
                      <a:pt x="61722" y="36537"/>
                    </a:lnTo>
                    <a:lnTo>
                      <a:pt x="61722" y="4610"/>
                    </a:lnTo>
                    <a:close/>
                  </a:path>
                </a:pathLst>
              </a:custGeom>
              <a:solidFill>
                <a:srgbClr val="feed53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79" name="object 456"/>
              <p:cNvSpPr/>
              <p:nvPr/>
            </p:nvSpPr>
            <p:spPr>
              <a:xfrm>
                <a:off x="5406480" y="3779640"/>
                <a:ext cx="472320" cy="60840"/>
              </a:xfrm>
              <a:custGeom>
                <a:avLst/>
                <a:gdLst/>
                <a:ahLst/>
                <a:rect l="l" t="t" r="r" b="b"/>
                <a:pathLst>
                  <a:path w="473710" h="62229">
                    <a:moveTo>
                      <a:pt x="61722" y="30861"/>
                    </a:moveTo>
                    <a:lnTo>
                      <a:pt x="59283" y="18859"/>
                    </a:lnTo>
                    <a:lnTo>
                      <a:pt x="52666" y="9055"/>
                    </a:lnTo>
                    <a:lnTo>
                      <a:pt x="42862" y="2438"/>
                    </a:lnTo>
                    <a:lnTo>
                      <a:pt x="30861" y="0"/>
                    </a:lnTo>
                    <a:lnTo>
                      <a:pt x="18859" y="2438"/>
                    </a:lnTo>
                    <a:lnTo>
                      <a:pt x="9042" y="9055"/>
                    </a:lnTo>
                    <a:lnTo>
                      <a:pt x="2425" y="18859"/>
                    </a:lnTo>
                    <a:lnTo>
                      <a:pt x="0" y="30861"/>
                    </a:lnTo>
                    <a:lnTo>
                      <a:pt x="2425" y="42862"/>
                    </a:lnTo>
                    <a:lnTo>
                      <a:pt x="9042" y="52679"/>
                    </a:lnTo>
                    <a:lnTo>
                      <a:pt x="18859" y="59296"/>
                    </a:lnTo>
                    <a:lnTo>
                      <a:pt x="30861" y="61722"/>
                    </a:lnTo>
                    <a:lnTo>
                      <a:pt x="42862" y="59296"/>
                    </a:lnTo>
                    <a:lnTo>
                      <a:pt x="52666" y="52679"/>
                    </a:lnTo>
                    <a:lnTo>
                      <a:pt x="59283" y="42862"/>
                    </a:lnTo>
                    <a:lnTo>
                      <a:pt x="61722" y="30861"/>
                    </a:lnTo>
                    <a:close/>
                  </a:path>
                  <a:path w="473710" h="62229">
                    <a:moveTo>
                      <a:pt x="473202" y="45758"/>
                    </a:moveTo>
                    <a:lnTo>
                      <a:pt x="468604" y="41148"/>
                    </a:lnTo>
                    <a:lnTo>
                      <a:pt x="86893" y="41148"/>
                    </a:lnTo>
                    <a:lnTo>
                      <a:pt x="82296" y="45758"/>
                    </a:lnTo>
                    <a:lnTo>
                      <a:pt x="82296" y="57111"/>
                    </a:lnTo>
                    <a:lnTo>
                      <a:pt x="86893" y="61722"/>
                    </a:lnTo>
                    <a:lnTo>
                      <a:pt x="462915" y="61722"/>
                    </a:lnTo>
                    <a:lnTo>
                      <a:pt x="468604" y="61722"/>
                    </a:lnTo>
                    <a:lnTo>
                      <a:pt x="473202" y="57111"/>
                    </a:lnTo>
                    <a:lnTo>
                      <a:pt x="473202" y="45758"/>
                    </a:lnTo>
                    <a:close/>
                  </a:path>
                  <a:path w="473710" h="62229">
                    <a:moveTo>
                      <a:pt x="473202" y="4610"/>
                    </a:moveTo>
                    <a:lnTo>
                      <a:pt x="468604" y="0"/>
                    </a:lnTo>
                    <a:lnTo>
                      <a:pt x="86893" y="0"/>
                    </a:lnTo>
                    <a:lnTo>
                      <a:pt x="82296" y="4610"/>
                    </a:lnTo>
                    <a:lnTo>
                      <a:pt x="82296" y="15963"/>
                    </a:lnTo>
                    <a:lnTo>
                      <a:pt x="86893" y="20574"/>
                    </a:lnTo>
                    <a:lnTo>
                      <a:pt x="462915" y="20574"/>
                    </a:lnTo>
                    <a:lnTo>
                      <a:pt x="468604" y="20574"/>
                    </a:lnTo>
                    <a:lnTo>
                      <a:pt x="473202" y="15963"/>
                    </a:lnTo>
                    <a:lnTo>
                      <a:pt x="473202" y="4610"/>
                    </a:lnTo>
                    <a:close/>
                  </a:path>
                </a:pathLst>
              </a:custGeom>
              <a:solidFill>
                <a:srgbClr val="d24893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480" name="object 457"/>
            <p:cNvGrpSpPr/>
            <p:nvPr/>
          </p:nvGrpSpPr>
          <p:grpSpPr>
            <a:xfrm>
              <a:off x="6219720" y="3306600"/>
              <a:ext cx="657000" cy="615960"/>
              <a:chOff x="6219720" y="3306600"/>
              <a:chExt cx="657000" cy="615960"/>
            </a:xfrm>
          </p:grpSpPr>
          <p:sp>
            <p:nvSpPr>
              <p:cNvPr id="481" name="object 458"/>
              <p:cNvSpPr/>
              <p:nvPr/>
            </p:nvSpPr>
            <p:spPr>
              <a:xfrm>
                <a:off x="6445800" y="3635640"/>
                <a:ext cx="81000" cy="163800"/>
              </a:xfrm>
              <a:custGeom>
                <a:avLst/>
                <a:gdLst/>
                <a:ahLst/>
                <a:rect l="l" t="t" r="r" b="b"/>
                <a:pathLst>
                  <a:path w="82550" h="165100">
                    <a:moveTo>
                      <a:pt x="77685" y="0"/>
                    </a:moveTo>
                    <a:lnTo>
                      <a:pt x="72009" y="0"/>
                    </a:lnTo>
                    <a:lnTo>
                      <a:pt x="4610" y="0"/>
                    </a:lnTo>
                    <a:lnTo>
                      <a:pt x="0" y="4610"/>
                    </a:lnTo>
                    <a:lnTo>
                      <a:pt x="0" y="159981"/>
                    </a:lnTo>
                    <a:lnTo>
                      <a:pt x="4610" y="164592"/>
                    </a:lnTo>
                    <a:lnTo>
                      <a:pt x="77685" y="164592"/>
                    </a:lnTo>
                    <a:lnTo>
                      <a:pt x="82296" y="159981"/>
                    </a:lnTo>
                    <a:lnTo>
                      <a:pt x="82296" y="4610"/>
                    </a:lnTo>
                    <a:lnTo>
                      <a:pt x="77685" y="0"/>
                    </a:lnTo>
                    <a:close/>
                  </a:path>
                </a:pathLst>
              </a:custGeom>
              <a:solidFill>
                <a:srgbClr val="1b1937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82" name="object 459"/>
              <p:cNvSpPr/>
              <p:nvPr/>
            </p:nvSpPr>
            <p:spPr>
              <a:xfrm>
                <a:off x="6260760" y="3535920"/>
                <a:ext cx="204480" cy="386640"/>
              </a:xfrm>
              <a:custGeom>
                <a:avLst/>
                <a:gdLst/>
                <a:ahLst/>
                <a:rect l="l" t="t" r="r" b="b"/>
                <a:pathLst>
                  <a:path w="205739" h="387985">
                    <a:moveTo>
                      <a:pt x="195681" y="0"/>
                    </a:moveTo>
                    <a:lnTo>
                      <a:pt x="191287" y="812"/>
                    </a:lnTo>
                    <a:lnTo>
                      <a:pt x="188315" y="3683"/>
                    </a:lnTo>
                    <a:lnTo>
                      <a:pt x="169771" y="18435"/>
                    </a:lnTo>
                    <a:lnTo>
                      <a:pt x="149002" y="29233"/>
                    </a:lnTo>
                    <a:lnTo>
                      <a:pt x="126529" y="35867"/>
                    </a:lnTo>
                    <a:lnTo>
                      <a:pt x="102869" y="38125"/>
                    </a:lnTo>
                    <a:lnTo>
                      <a:pt x="79223" y="35867"/>
                    </a:lnTo>
                    <a:lnTo>
                      <a:pt x="56753" y="29233"/>
                    </a:lnTo>
                    <a:lnTo>
                      <a:pt x="35983" y="18435"/>
                    </a:lnTo>
                    <a:lnTo>
                      <a:pt x="17437" y="3683"/>
                    </a:lnTo>
                    <a:lnTo>
                      <a:pt x="14452" y="812"/>
                    </a:lnTo>
                    <a:lnTo>
                      <a:pt x="10058" y="0"/>
                    </a:lnTo>
                    <a:lnTo>
                      <a:pt x="2476" y="3225"/>
                    </a:lnTo>
                    <a:lnTo>
                      <a:pt x="0" y="6946"/>
                    </a:lnTo>
                    <a:lnTo>
                      <a:pt x="0" y="285013"/>
                    </a:lnTo>
                    <a:lnTo>
                      <a:pt x="8097" y="325020"/>
                    </a:lnTo>
                    <a:lnTo>
                      <a:pt x="30165" y="357722"/>
                    </a:lnTo>
                    <a:lnTo>
                      <a:pt x="62868" y="379787"/>
                    </a:lnTo>
                    <a:lnTo>
                      <a:pt x="102869" y="387883"/>
                    </a:lnTo>
                    <a:lnTo>
                      <a:pt x="142876" y="379787"/>
                    </a:lnTo>
                    <a:lnTo>
                      <a:pt x="175579" y="357722"/>
                    </a:lnTo>
                    <a:lnTo>
                      <a:pt x="197644" y="325020"/>
                    </a:lnTo>
                    <a:lnTo>
                      <a:pt x="205739" y="285013"/>
                    </a:lnTo>
                    <a:lnTo>
                      <a:pt x="205739" y="6946"/>
                    </a:lnTo>
                    <a:lnTo>
                      <a:pt x="203288" y="3225"/>
                    </a:lnTo>
                    <a:lnTo>
                      <a:pt x="199478" y="1612"/>
                    </a:lnTo>
                    <a:lnTo>
                      <a:pt x="195681" y="0"/>
                    </a:lnTo>
                    <a:close/>
                  </a:path>
                </a:pathLst>
              </a:custGeom>
              <a:solidFill>
                <a:srgbClr val="3bbcda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83" name="object 460"/>
              <p:cNvSpPr/>
              <p:nvPr/>
            </p:nvSpPr>
            <p:spPr>
              <a:xfrm>
                <a:off x="6219720" y="3306600"/>
                <a:ext cx="657000" cy="533880"/>
              </a:xfrm>
              <a:custGeom>
                <a:avLst/>
                <a:gdLst/>
                <a:ahLst/>
                <a:rect l="l" t="t" r="r" b="b"/>
                <a:pathLst>
                  <a:path w="658495" h="535304">
                    <a:moveTo>
                      <a:pt x="288036" y="144018"/>
                    </a:moveTo>
                    <a:lnTo>
                      <a:pt x="280682" y="98552"/>
                    </a:lnTo>
                    <a:lnTo>
                      <a:pt x="260223" y="59016"/>
                    </a:lnTo>
                    <a:lnTo>
                      <a:pt x="229019" y="27825"/>
                    </a:lnTo>
                    <a:lnTo>
                      <a:pt x="189496" y="7353"/>
                    </a:lnTo>
                    <a:lnTo>
                      <a:pt x="144018" y="0"/>
                    </a:lnTo>
                    <a:lnTo>
                      <a:pt x="98552" y="7353"/>
                    </a:lnTo>
                    <a:lnTo>
                      <a:pt x="59016" y="27825"/>
                    </a:lnTo>
                    <a:lnTo>
                      <a:pt x="27825" y="59016"/>
                    </a:lnTo>
                    <a:lnTo>
                      <a:pt x="7353" y="98552"/>
                    </a:lnTo>
                    <a:lnTo>
                      <a:pt x="0" y="144018"/>
                    </a:lnTo>
                    <a:lnTo>
                      <a:pt x="7353" y="189496"/>
                    </a:lnTo>
                    <a:lnTo>
                      <a:pt x="27825" y="229019"/>
                    </a:lnTo>
                    <a:lnTo>
                      <a:pt x="59016" y="260223"/>
                    </a:lnTo>
                    <a:lnTo>
                      <a:pt x="98552" y="280682"/>
                    </a:lnTo>
                    <a:lnTo>
                      <a:pt x="144018" y="288036"/>
                    </a:lnTo>
                    <a:lnTo>
                      <a:pt x="189496" y="280682"/>
                    </a:lnTo>
                    <a:lnTo>
                      <a:pt x="229019" y="260223"/>
                    </a:lnTo>
                    <a:lnTo>
                      <a:pt x="260223" y="229019"/>
                    </a:lnTo>
                    <a:lnTo>
                      <a:pt x="280682" y="189496"/>
                    </a:lnTo>
                    <a:lnTo>
                      <a:pt x="288036" y="144018"/>
                    </a:lnTo>
                    <a:close/>
                  </a:path>
                  <a:path w="658495" h="535304">
                    <a:moveTo>
                      <a:pt x="658368" y="318897"/>
                    </a:moveTo>
                    <a:lnTo>
                      <a:pt x="655942" y="306895"/>
                    </a:lnTo>
                    <a:lnTo>
                      <a:pt x="649325" y="297091"/>
                    </a:lnTo>
                    <a:lnTo>
                      <a:pt x="639508" y="290474"/>
                    </a:lnTo>
                    <a:lnTo>
                      <a:pt x="627507" y="288036"/>
                    </a:lnTo>
                    <a:lnTo>
                      <a:pt x="318897" y="288036"/>
                    </a:lnTo>
                    <a:lnTo>
                      <a:pt x="306895" y="290474"/>
                    </a:lnTo>
                    <a:lnTo>
                      <a:pt x="297091" y="297091"/>
                    </a:lnTo>
                    <a:lnTo>
                      <a:pt x="290474" y="306895"/>
                    </a:lnTo>
                    <a:lnTo>
                      <a:pt x="288036" y="318897"/>
                    </a:lnTo>
                    <a:lnTo>
                      <a:pt x="288036" y="504063"/>
                    </a:lnTo>
                    <a:lnTo>
                      <a:pt x="290474" y="516064"/>
                    </a:lnTo>
                    <a:lnTo>
                      <a:pt x="297091" y="525881"/>
                    </a:lnTo>
                    <a:lnTo>
                      <a:pt x="306895" y="532498"/>
                    </a:lnTo>
                    <a:lnTo>
                      <a:pt x="318897" y="534924"/>
                    </a:lnTo>
                    <a:lnTo>
                      <a:pt x="627507" y="534924"/>
                    </a:lnTo>
                    <a:lnTo>
                      <a:pt x="639508" y="532498"/>
                    </a:lnTo>
                    <a:lnTo>
                      <a:pt x="649325" y="525881"/>
                    </a:lnTo>
                    <a:lnTo>
                      <a:pt x="655942" y="516064"/>
                    </a:lnTo>
                    <a:lnTo>
                      <a:pt x="658368" y="504063"/>
                    </a:lnTo>
                    <a:lnTo>
                      <a:pt x="658368" y="318897"/>
                    </a:lnTo>
                    <a:close/>
                  </a:path>
                </a:pathLst>
              </a:custGeom>
              <a:solidFill>
                <a:srgbClr val="533b8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pic>
            <p:nvPicPr>
              <p:cNvPr id="484" name="object 461" descr=""/>
              <p:cNvPicPr/>
              <p:nvPr/>
            </p:nvPicPr>
            <p:blipFill>
              <a:blip r:embed="rId27"/>
              <a:stretch/>
            </p:blipFill>
            <p:spPr>
              <a:xfrm>
                <a:off x="6260760" y="3347640"/>
                <a:ext cx="204480" cy="204120"/>
              </a:xfrm>
              <a:prstGeom prst="rect">
                <a:avLst/>
              </a:prstGeom>
              <a:ln w="0">
                <a:noFill/>
              </a:ln>
            </p:spPr>
          </p:pic>
          <p:sp>
            <p:nvSpPr>
              <p:cNvPr id="485" name="object 462"/>
              <p:cNvSpPr/>
              <p:nvPr/>
            </p:nvSpPr>
            <p:spPr>
              <a:xfrm>
                <a:off x="6312240" y="3687120"/>
                <a:ext cx="101520" cy="142560"/>
              </a:xfrm>
              <a:custGeom>
                <a:avLst/>
                <a:gdLst/>
                <a:ahLst/>
                <a:rect l="l" t="t" r="r" b="b"/>
                <a:pathLst>
                  <a:path w="102870" h="144145">
                    <a:moveTo>
                      <a:pt x="102870" y="86906"/>
                    </a:moveTo>
                    <a:lnTo>
                      <a:pt x="98259" y="82296"/>
                    </a:lnTo>
                    <a:lnTo>
                      <a:pt x="92583" y="82296"/>
                    </a:lnTo>
                    <a:lnTo>
                      <a:pt x="4610" y="82296"/>
                    </a:lnTo>
                    <a:lnTo>
                      <a:pt x="0" y="86906"/>
                    </a:lnTo>
                    <a:lnTo>
                      <a:pt x="0" y="139407"/>
                    </a:lnTo>
                    <a:lnTo>
                      <a:pt x="4610" y="144018"/>
                    </a:lnTo>
                    <a:lnTo>
                      <a:pt x="98259" y="144018"/>
                    </a:lnTo>
                    <a:lnTo>
                      <a:pt x="102870" y="139407"/>
                    </a:lnTo>
                    <a:lnTo>
                      <a:pt x="102870" y="86906"/>
                    </a:lnTo>
                    <a:close/>
                  </a:path>
                  <a:path w="102870" h="144145">
                    <a:moveTo>
                      <a:pt x="102870" y="45758"/>
                    </a:moveTo>
                    <a:lnTo>
                      <a:pt x="98259" y="41148"/>
                    </a:lnTo>
                    <a:lnTo>
                      <a:pt x="4610" y="41148"/>
                    </a:lnTo>
                    <a:lnTo>
                      <a:pt x="0" y="45758"/>
                    </a:lnTo>
                    <a:lnTo>
                      <a:pt x="0" y="57111"/>
                    </a:lnTo>
                    <a:lnTo>
                      <a:pt x="4610" y="61722"/>
                    </a:lnTo>
                    <a:lnTo>
                      <a:pt x="92583" y="61722"/>
                    </a:lnTo>
                    <a:lnTo>
                      <a:pt x="98259" y="61722"/>
                    </a:lnTo>
                    <a:lnTo>
                      <a:pt x="102870" y="57111"/>
                    </a:lnTo>
                    <a:lnTo>
                      <a:pt x="102870" y="45758"/>
                    </a:lnTo>
                    <a:close/>
                  </a:path>
                  <a:path w="102870" h="144145">
                    <a:moveTo>
                      <a:pt x="102870" y="4610"/>
                    </a:moveTo>
                    <a:lnTo>
                      <a:pt x="98259" y="0"/>
                    </a:lnTo>
                    <a:lnTo>
                      <a:pt x="4610" y="0"/>
                    </a:lnTo>
                    <a:lnTo>
                      <a:pt x="0" y="4610"/>
                    </a:lnTo>
                    <a:lnTo>
                      <a:pt x="0" y="15963"/>
                    </a:lnTo>
                    <a:lnTo>
                      <a:pt x="4610" y="20574"/>
                    </a:lnTo>
                    <a:lnTo>
                      <a:pt x="92583" y="20574"/>
                    </a:lnTo>
                    <a:lnTo>
                      <a:pt x="98259" y="20574"/>
                    </a:lnTo>
                    <a:lnTo>
                      <a:pt x="102870" y="15963"/>
                    </a:lnTo>
                    <a:lnTo>
                      <a:pt x="102870" y="4610"/>
                    </a:lnTo>
                    <a:close/>
                  </a:path>
                </a:pathLst>
              </a:custGeom>
              <a:solidFill>
                <a:srgbClr val="533b8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86" name="object 463"/>
              <p:cNvSpPr/>
              <p:nvPr/>
            </p:nvSpPr>
            <p:spPr>
              <a:xfrm>
                <a:off x="6548760" y="3635640"/>
                <a:ext cx="286920" cy="163800"/>
              </a:xfrm>
              <a:custGeom>
                <a:avLst/>
                <a:gdLst/>
                <a:ahLst/>
                <a:rect l="l" t="t" r="r" b="b"/>
                <a:pathLst>
                  <a:path w="288290" h="165100">
                    <a:moveTo>
                      <a:pt x="102870" y="107480"/>
                    </a:moveTo>
                    <a:lnTo>
                      <a:pt x="98259" y="102870"/>
                    </a:lnTo>
                    <a:lnTo>
                      <a:pt x="92583" y="102870"/>
                    </a:lnTo>
                    <a:lnTo>
                      <a:pt x="4610" y="102870"/>
                    </a:lnTo>
                    <a:lnTo>
                      <a:pt x="0" y="107480"/>
                    </a:lnTo>
                    <a:lnTo>
                      <a:pt x="0" y="159981"/>
                    </a:lnTo>
                    <a:lnTo>
                      <a:pt x="4610" y="164592"/>
                    </a:lnTo>
                    <a:lnTo>
                      <a:pt x="98259" y="164592"/>
                    </a:lnTo>
                    <a:lnTo>
                      <a:pt x="102870" y="159981"/>
                    </a:lnTo>
                    <a:lnTo>
                      <a:pt x="102870" y="107480"/>
                    </a:lnTo>
                    <a:close/>
                  </a:path>
                  <a:path w="288290" h="165100">
                    <a:moveTo>
                      <a:pt x="288036" y="4610"/>
                    </a:moveTo>
                    <a:lnTo>
                      <a:pt x="283425" y="0"/>
                    </a:lnTo>
                    <a:lnTo>
                      <a:pt x="179489" y="0"/>
                    </a:lnTo>
                    <a:lnTo>
                      <a:pt x="174879" y="4610"/>
                    </a:lnTo>
                    <a:lnTo>
                      <a:pt x="174879" y="15963"/>
                    </a:lnTo>
                    <a:lnTo>
                      <a:pt x="179489" y="20574"/>
                    </a:lnTo>
                    <a:lnTo>
                      <a:pt x="277749" y="20574"/>
                    </a:lnTo>
                    <a:lnTo>
                      <a:pt x="283425" y="20574"/>
                    </a:lnTo>
                    <a:lnTo>
                      <a:pt x="288036" y="15963"/>
                    </a:lnTo>
                    <a:lnTo>
                      <a:pt x="288036" y="4610"/>
                    </a:lnTo>
                    <a:close/>
                  </a:path>
                </a:pathLst>
              </a:custGeom>
              <a:solidFill>
                <a:srgbClr val="feed53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pic>
          <p:nvPicPr>
            <p:cNvPr id="487" name="object 464" descr=""/>
            <p:cNvPicPr/>
            <p:nvPr/>
          </p:nvPicPr>
          <p:blipFill>
            <a:blip r:embed="rId28"/>
            <a:stretch/>
          </p:blipFill>
          <p:spPr>
            <a:xfrm>
              <a:off x="7381800" y="3814560"/>
              <a:ext cx="144000" cy="874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488" name="object 465"/>
            <p:cNvSpPr/>
            <p:nvPr/>
          </p:nvSpPr>
          <p:spPr>
            <a:xfrm>
              <a:off x="7156080" y="3594600"/>
              <a:ext cx="60840" cy="112320"/>
            </a:xfrm>
            <a:custGeom>
              <a:avLst/>
              <a:gdLst/>
              <a:ahLst/>
              <a:rect l="l" t="t" r="r" b="b"/>
              <a:pathLst>
                <a:path w="62229" h="113664">
                  <a:moveTo>
                    <a:pt x="57111" y="0"/>
                  </a:moveTo>
                  <a:lnTo>
                    <a:pt x="51434" y="0"/>
                  </a:lnTo>
                  <a:lnTo>
                    <a:pt x="30860" y="0"/>
                  </a:lnTo>
                  <a:lnTo>
                    <a:pt x="18859" y="2428"/>
                  </a:lnTo>
                  <a:lnTo>
                    <a:pt x="9048" y="9048"/>
                  </a:lnTo>
                  <a:lnTo>
                    <a:pt x="2428" y="18859"/>
                  </a:lnTo>
                  <a:lnTo>
                    <a:pt x="0" y="30861"/>
                  </a:lnTo>
                  <a:lnTo>
                    <a:pt x="0" y="82296"/>
                  </a:lnTo>
                  <a:lnTo>
                    <a:pt x="2428" y="94297"/>
                  </a:lnTo>
                  <a:lnTo>
                    <a:pt x="9048" y="104108"/>
                  </a:lnTo>
                  <a:lnTo>
                    <a:pt x="18859" y="110728"/>
                  </a:lnTo>
                  <a:lnTo>
                    <a:pt x="30860" y="113157"/>
                  </a:lnTo>
                  <a:lnTo>
                    <a:pt x="57111" y="113157"/>
                  </a:lnTo>
                  <a:lnTo>
                    <a:pt x="61721" y="108546"/>
                  </a:lnTo>
                  <a:lnTo>
                    <a:pt x="61721" y="4610"/>
                  </a:lnTo>
                  <a:lnTo>
                    <a:pt x="57111" y="0"/>
                  </a:lnTo>
                  <a:close/>
                </a:path>
              </a:pathLst>
            </a:custGeom>
            <a:solidFill>
              <a:srgbClr val="1b1937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489" name="object 466"/>
            <p:cNvGrpSpPr/>
            <p:nvPr/>
          </p:nvGrpSpPr>
          <p:grpSpPr>
            <a:xfrm>
              <a:off x="7197480" y="3286080"/>
              <a:ext cx="554040" cy="657360"/>
              <a:chOff x="7197480" y="3286080"/>
              <a:chExt cx="554040" cy="657360"/>
            </a:xfrm>
          </p:grpSpPr>
          <p:sp>
            <p:nvSpPr>
              <p:cNvPr id="490" name="object 467"/>
              <p:cNvSpPr/>
              <p:nvPr/>
            </p:nvSpPr>
            <p:spPr>
              <a:xfrm>
                <a:off x="7197480" y="3286080"/>
                <a:ext cx="554040" cy="420840"/>
              </a:xfrm>
              <a:custGeom>
                <a:avLst/>
                <a:gdLst/>
                <a:ahLst/>
                <a:rect l="l" t="t" r="r" b="b"/>
                <a:pathLst>
                  <a:path w="555625" h="422275">
                    <a:moveTo>
                      <a:pt x="514350" y="257175"/>
                    </a:moveTo>
                    <a:lnTo>
                      <a:pt x="510197" y="211010"/>
                    </a:lnTo>
                    <a:lnTo>
                      <a:pt x="498233" y="167538"/>
                    </a:lnTo>
                    <a:lnTo>
                      <a:pt x="479196" y="127482"/>
                    </a:lnTo>
                    <a:lnTo>
                      <a:pt x="453796" y="91579"/>
                    </a:lnTo>
                    <a:lnTo>
                      <a:pt x="422783" y="60566"/>
                    </a:lnTo>
                    <a:lnTo>
                      <a:pt x="386880" y="35166"/>
                    </a:lnTo>
                    <a:lnTo>
                      <a:pt x="346824" y="16116"/>
                    </a:lnTo>
                    <a:lnTo>
                      <a:pt x="303352" y="4152"/>
                    </a:lnTo>
                    <a:lnTo>
                      <a:pt x="257175" y="0"/>
                    </a:lnTo>
                    <a:lnTo>
                      <a:pt x="211010" y="4152"/>
                    </a:lnTo>
                    <a:lnTo>
                      <a:pt x="167538" y="16116"/>
                    </a:lnTo>
                    <a:lnTo>
                      <a:pt x="127482" y="35166"/>
                    </a:lnTo>
                    <a:lnTo>
                      <a:pt x="91579" y="60566"/>
                    </a:lnTo>
                    <a:lnTo>
                      <a:pt x="60566" y="91579"/>
                    </a:lnTo>
                    <a:lnTo>
                      <a:pt x="35166" y="127482"/>
                    </a:lnTo>
                    <a:lnTo>
                      <a:pt x="16116" y="167538"/>
                    </a:lnTo>
                    <a:lnTo>
                      <a:pt x="4152" y="211010"/>
                    </a:lnTo>
                    <a:lnTo>
                      <a:pt x="0" y="257175"/>
                    </a:lnTo>
                    <a:lnTo>
                      <a:pt x="0" y="283425"/>
                    </a:lnTo>
                    <a:lnTo>
                      <a:pt x="4610" y="288036"/>
                    </a:lnTo>
                    <a:lnTo>
                      <a:pt x="57111" y="288036"/>
                    </a:lnTo>
                    <a:lnTo>
                      <a:pt x="61722" y="283425"/>
                    </a:lnTo>
                    <a:lnTo>
                      <a:pt x="61722" y="257175"/>
                    </a:lnTo>
                    <a:lnTo>
                      <a:pt x="66890" y="212420"/>
                    </a:lnTo>
                    <a:lnTo>
                      <a:pt x="81622" y="171297"/>
                    </a:lnTo>
                    <a:lnTo>
                      <a:pt x="104724" y="135001"/>
                    </a:lnTo>
                    <a:lnTo>
                      <a:pt x="135001" y="104724"/>
                    </a:lnTo>
                    <a:lnTo>
                      <a:pt x="171297" y="81622"/>
                    </a:lnTo>
                    <a:lnTo>
                      <a:pt x="212420" y="66903"/>
                    </a:lnTo>
                    <a:lnTo>
                      <a:pt x="257175" y="61722"/>
                    </a:lnTo>
                    <a:lnTo>
                      <a:pt x="301942" y="66903"/>
                    </a:lnTo>
                    <a:lnTo>
                      <a:pt x="343052" y="81622"/>
                    </a:lnTo>
                    <a:lnTo>
                      <a:pt x="379349" y="104724"/>
                    </a:lnTo>
                    <a:lnTo>
                      <a:pt x="409638" y="135001"/>
                    </a:lnTo>
                    <a:lnTo>
                      <a:pt x="432739" y="171297"/>
                    </a:lnTo>
                    <a:lnTo>
                      <a:pt x="447459" y="212420"/>
                    </a:lnTo>
                    <a:lnTo>
                      <a:pt x="452628" y="257175"/>
                    </a:lnTo>
                    <a:lnTo>
                      <a:pt x="452628" y="283425"/>
                    </a:lnTo>
                    <a:lnTo>
                      <a:pt x="457238" y="288036"/>
                    </a:lnTo>
                    <a:lnTo>
                      <a:pt x="509739" y="288036"/>
                    </a:lnTo>
                    <a:lnTo>
                      <a:pt x="514350" y="283425"/>
                    </a:lnTo>
                    <a:lnTo>
                      <a:pt x="514350" y="257175"/>
                    </a:lnTo>
                    <a:close/>
                  </a:path>
                  <a:path w="555625" h="422275">
                    <a:moveTo>
                      <a:pt x="555498" y="339471"/>
                    </a:moveTo>
                    <a:lnTo>
                      <a:pt x="553072" y="327469"/>
                    </a:lnTo>
                    <a:lnTo>
                      <a:pt x="546455" y="317665"/>
                    </a:lnTo>
                    <a:lnTo>
                      <a:pt x="536638" y="311048"/>
                    </a:lnTo>
                    <a:lnTo>
                      <a:pt x="524637" y="308610"/>
                    </a:lnTo>
                    <a:lnTo>
                      <a:pt x="498386" y="308610"/>
                    </a:lnTo>
                    <a:lnTo>
                      <a:pt x="493776" y="313220"/>
                    </a:lnTo>
                    <a:lnTo>
                      <a:pt x="493776" y="417156"/>
                    </a:lnTo>
                    <a:lnTo>
                      <a:pt x="498386" y="421767"/>
                    </a:lnTo>
                    <a:lnTo>
                      <a:pt x="524637" y="421767"/>
                    </a:lnTo>
                    <a:lnTo>
                      <a:pt x="536638" y="419341"/>
                    </a:lnTo>
                    <a:lnTo>
                      <a:pt x="546455" y="412724"/>
                    </a:lnTo>
                    <a:lnTo>
                      <a:pt x="553072" y="402907"/>
                    </a:lnTo>
                    <a:lnTo>
                      <a:pt x="555498" y="390906"/>
                    </a:lnTo>
                    <a:lnTo>
                      <a:pt x="555498" y="339471"/>
                    </a:lnTo>
                    <a:close/>
                  </a:path>
                </a:pathLst>
              </a:custGeom>
              <a:solidFill>
                <a:srgbClr val="1b1937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91" name="object 468"/>
              <p:cNvSpPr/>
              <p:nvPr/>
            </p:nvSpPr>
            <p:spPr>
              <a:xfrm>
                <a:off x="7362000" y="3419640"/>
                <a:ext cx="183960" cy="266400"/>
              </a:xfrm>
              <a:custGeom>
                <a:avLst/>
                <a:gdLst/>
                <a:ahLst/>
                <a:rect l="l" t="t" r="r" b="b"/>
                <a:pathLst>
                  <a:path w="185420" h="267970">
                    <a:moveTo>
                      <a:pt x="133730" y="0"/>
                    </a:moveTo>
                    <a:lnTo>
                      <a:pt x="51434" y="0"/>
                    </a:lnTo>
                    <a:lnTo>
                      <a:pt x="31434" y="4048"/>
                    </a:lnTo>
                    <a:lnTo>
                      <a:pt x="15082" y="15082"/>
                    </a:lnTo>
                    <a:lnTo>
                      <a:pt x="4048" y="31434"/>
                    </a:lnTo>
                    <a:lnTo>
                      <a:pt x="0" y="51435"/>
                    </a:lnTo>
                    <a:lnTo>
                      <a:pt x="0" y="262851"/>
                    </a:lnTo>
                    <a:lnTo>
                      <a:pt x="4610" y="267462"/>
                    </a:lnTo>
                    <a:lnTo>
                      <a:pt x="180555" y="267462"/>
                    </a:lnTo>
                    <a:lnTo>
                      <a:pt x="185165" y="262851"/>
                    </a:lnTo>
                    <a:lnTo>
                      <a:pt x="185165" y="51435"/>
                    </a:lnTo>
                    <a:lnTo>
                      <a:pt x="181117" y="31434"/>
                    </a:lnTo>
                    <a:lnTo>
                      <a:pt x="170083" y="15082"/>
                    </a:lnTo>
                    <a:lnTo>
                      <a:pt x="153731" y="4048"/>
                    </a:lnTo>
                    <a:lnTo>
                      <a:pt x="133730" y="0"/>
                    </a:lnTo>
                    <a:close/>
                  </a:path>
                </a:pathLst>
              </a:custGeom>
              <a:solidFill>
                <a:srgbClr val="3bbcda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92" name="object 469"/>
              <p:cNvSpPr/>
              <p:nvPr/>
            </p:nvSpPr>
            <p:spPr>
              <a:xfrm>
                <a:off x="7362000" y="3481560"/>
                <a:ext cx="183960" cy="142560"/>
              </a:xfrm>
              <a:custGeom>
                <a:avLst/>
                <a:gdLst/>
                <a:ahLst/>
                <a:rect l="l" t="t" r="r" b="b"/>
                <a:pathLst>
                  <a:path w="185420" h="144145">
                    <a:moveTo>
                      <a:pt x="61722" y="128079"/>
                    </a:moveTo>
                    <a:lnTo>
                      <a:pt x="57086" y="123444"/>
                    </a:lnTo>
                    <a:lnTo>
                      <a:pt x="0" y="123444"/>
                    </a:lnTo>
                    <a:lnTo>
                      <a:pt x="0" y="144018"/>
                    </a:lnTo>
                    <a:lnTo>
                      <a:pt x="57086" y="144018"/>
                    </a:lnTo>
                    <a:lnTo>
                      <a:pt x="61722" y="139382"/>
                    </a:lnTo>
                    <a:lnTo>
                      <a:pt x="61722" y="133731"/>
                    </a:lnTo>
                    <a:lnTo>
                      <a:pt x="61722" y="128079"/>
                    </a:lnTo>
                    <a:close/>
                  </a:path>
                  <a:path w="185420" h="144145">
                    <a:moveTo>
                      <a:pt x="61722" y="66357"/>
                    </a:moveTo>
                    <a:lnTo>
                      <a:pt x="57086" y="61722"/>
                    </a:lnTo>
                    <a:lnTo>
                      <a:pt x="0" y="61722"/>
                    </a:lnTo>
                    <a:lnTo>
                      <a:pt x="0" y="82296"/>
                    </a:lnTo>
                    <a:lnTo>
                      <a:pt x="57086" y="82296"/>
                    </a:lnTo>
                    <a:lnTo>
                      <a:pt x="61722" y="77660"/>
                    </a:lnTo>
                    <a:lnTo>
                      <a:pt x="61722" y="72009"/>
                    </a:lnTo>
                    <a:lnTo>
                      <a:pt x="61722" y="66357"/>
                    </a:lnTo>
                    <a:close/>
                  </a:path>
                  <a:path w="185420" h="144145">
                    <a:moveTo>
                      <a:pt x="61722" y="4635"/>
                    </a:moveTo>
                    <a:lnTo>
                      <a:pt x="57086" y="0"/>
                    </a:lnTo>
                    <a:lnTo>
                      <a:pt x="0" y="0"/>
                    </a:lnTo>
                    <a:lnTo>
                      <a:pt x="0" y="20574"/>
                    </a:lnTo>
                    <a:lnTo>
                      <a:pt x="57086" y="20574"/>
                    </a:lnTo>
                    <a:lnTo>
                      <a:pt x="61722" y="15951"/>
                    </a:lnTo>
                    <a:lnTo>
                      <a:pt x="61722" y="10287"/>
                    </a:lnTo>
                    <a:lnTo>
                      <a:pt x="61722" y="4635"/>
                    </a:lnTo>
                    <a:close/>
                  </a:path>
                  <a:path w="185420" h="144145">
                    <a:moveTo>
                      <a:pt x="185166" y="123444"/>
                    </a:moveTo>
                    <a:lnTo>
                      <a:pt x="128066" y="123444"/>
                    </a:lnTo>
                    <a:lnTo>
                      <a:pt x="123444" y="128079"/>
                    </a:lnTo>
                    <a:lnTo>
                      <a:pt x="123444" y="139395"/>
                    </a:lnTo>
                    <a:lnTo>
                      <a:pt x="128066" y="144018"/>
                    </a:lnTo>
                    <a:lnTo>
                      <a:pt x="185166" y="144018"/>
                    </a:lnTo>
                    <a:lnTo>
                      <a:pt x="185166" y="123444"/>
                    </a:lnTo>
                    <a:close/>
                  </a:path>
                  <a:path w="185420" h="144145">
                    <a:moveTo>
                      <a:pt x="185166" y="61722"/>
                    </a:moveTo>
                    <a:lnTo>
                      <a:pt x="128066" y="61722"/>
                    </a:lnTo>
                    <a:lnTo>
                      <a:pt x="123444" y="66357"/>
                    </a:lnTo>
                    <a:lnTo>
                      <a:pt x="123444" y="77660"/>
                    </a:lnTo>
                    <a:lnTo>
                      <a:pt x="128066" y="82296"/>
                    </a:lnTo>
                    <a:lnTo>
                      <a:pt x="185166" y="82296"/>
                    </a:lnTo>
                    <a:lnTo>
                      <a:pt x="185166" y="61722"/>
                    </a:lnTo>
                    <a:close/>
                  </a:path>
                  <a:path w="185420" h="144145">
                    <a:moveTo>
                      <a:pt x="185166" y="0"/>
                    </a:moveTo>
                    <a:lnTo>
                      <a:pt x="128066" y="0"/>
                    </a:lnTo>
                    <a:lnTo>
                      <a:pt x="123444" y="4635"/>
                    </a:lnTo>
                    <a:lnTo>
                      <a:pt x="123444" y="15951"/>
                    </a:lnTo>
                    <a:lnTo>
                      <a:pt x="128066" y="20574"/>
                    </a:lnTo>
                    <a:lnTo>
                      <a:pt x="185166" y="20574"/>
                    </a:lnTo>
                    <a:lnTo>
                      <a:pt x="185166" y="0"/>
                    </a:lnTo>
                    <a:close/>
                  </a:path>
                </a:pathLst>
              </a:custGeom>
              <a:solidFill>
                <a:srgbClr val="533b8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pic>
            <p:nvPicPr>
              <p:cNvPr id="493" name="object 470" descr=""/>
              <p:cNvPicPr/>
              <p:nvPr/>
            </p:nvPicPr>
            <p:blipFill>
              <a:blip r:embed="rId29"/>
              <a:stretch/>
            </p:blipFill>
            <p:spPr>
              <a:xfrm>
                <a:off x="7362000" y="3707640"/>
                <a:ext cx="183600" cy="132120"/>
              </a:xfrm>
              <a:prstGeom prst="rect">
                <a:avLst/>
              </a:prstGeom>
              <a:ln w="0">
                <a:noFill/>
              </a:ln>
            </p:spPr>
          </p:pic>
          <p:sp>
            <p:nvSpPr>
              <p:cNvPr id="494" name="object 471"/>
              <p:cNvSpPr/>
              <p:nvPr/>
            </p:nvSpPr>
            <p:spPr>
              <a:xfrm>
                <a:off x="7372080" y="3882600"/>
                <a:ext cx="163800" cy="60840"/>
              </a:xfrm>
              <a:custGeom>
                <a:avLst/>
                <a:gdLst/>
                <a:ahLst/>
                <a:rect l="l" t="t" r="r" b="b"/>
                <a:pathLst>
                  <a:path w="165100" h="62229">
                    <a:moveTo>
                      <a:pt x="144018" y="0"/>
                    </a:moveTo>
                    <a:lnTo>
                      <a:pt x="20574" y="0"/>
                    </a:lnTo>
                    <a:lnTo>
                      <a:pt x="12574" y="1619"/>
                    </a:lnTo>
                    <a:lnTo>
                      <a:pt x="6034" y="6034"/>
                    </a:lnTo>
                    <a:lnTo>
                      <a:pt x="1619" y="12574"/>
                    </a:lnTo>
                    <a:lnTo>
                      <a:pt x="0" y="20574"/>
                    </a:lnTo>
                    <a:lnTo>
                      <a:pt x="0" y="57111"/>
                    </a:lnTo>
                    <a:lnTo>
                      <a:pt x="4610" y="61722"/>
                    </a:lnTo>
                    <a:lnTo>
                      <a:pt x="159981" y="61722"/>
                    </a:lnTo>
                    <a:lnTo>
                      <a:pt x="164592" y="57111"/>
                    </a:lnTo>
                    <a:lnTo>
                      <a:pt x="164592" y="20574"/>
                    </a:lnTo>
                    <a:lnTo>
                      <a:pt x="162972" y="12574"/>
                    </a:lnTo>
                    <a:lnTo>
                      <a:pt x="158557" y="6034"/>
                    </a:lnTo>
                    <a:lnTo>
                      <a:pt x="152017" y="1619"/>
                    </a:lnTo>
                    <a:lnTo>
                      <a:pt x="144018" y="0"/>
                    </a:lnTo>
                    <a:close/>
                  </a:path>
                </a:pathLst>
              </a:custGeom>
              <a:solidFill>
                <a:srgbClr val="1b1937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pic>
            <p:nvPicPr>
              <p:cNvPr id="495" name="object 472" descr=""/>
              <p:cNvPicPr/>
              <p:nvPr/>
            </p:nvPicPr>
            <p:blipFill>
              <a:blip r:embed="rId30"/>
              <a:stretch/>
            </p:blipFill>
            <p:spPr>
              <a:xfrm>
                <a:off x="7608960" y="3553560"/>
                <a:ext cx="101520" cy="19404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496" name="object 473" descr=""/>
              <p:cNvPicPr/>
              <p:nvPr/>
            </p:nvPicPr>
            <p:blipFill>
              <a:blip r:embed="rId31"/>
              <a:stretch/>
            </p:blipFill>
            <p:spPr>
              <a:xfrm>
                <a:off x="7197480" y="3553560"/>
                <a:ext cx="101520" cy="194040"/>
              </a:xfrm>
              <a:prstGeom prst="rect">
                <a:avLst/>
              </a:prstGeom>
              <a:ln w="0">
                <a:noFill/>
              </a:ln>
            </p:spPr>
          </p:pic>
          <p:sp>
            <p:nvSpPr>
              <p:cNvPr id="497" name="object 474"/>
              <p:cNvSpPr/>
              <p:nvPr/>
            </p:nvSpPr>
            <p:spPr>
              <a:xfrm>
                <a:off x="7197480" y="3923640"/>
                <a:ext cx="513000" cy="19440"/>
              </a:xfrm>
              <a:custGeom>
                <a:avLst/>
                <a:gdLst/>
                <a:ahLst/>
                <a:rect l="l" t="t" r="r" b="b"/>
                <a:pathLst>
                  <a:path w="514350" h="20954">
                    <a:moveTo>
                      <a:pt x="509739" y="0"/>
                    </a:moveTo>
                    <a:lnTo>
                      <a:pt x="4610" y="0"/>
                    </a:lnTo>
                    <a:lnTo>
                      <a:pt x="0" y="4610"/>
                    </a:lnTo>
                    <a:lnTo>
                      <a:pt x="0" y="15963"/>
                    </a:lnTo>
                    <a:lnTo>
                      <a:pt x="4610" y="20574"/>
                    </a:lnTo>
                    <a:lnTo>
                      <a:pt x="504063" y="20574"/>
                    </a:lnTo>
                    <a:lnTo>
                      <a:pt x="509739" y="20574"/>
                    </a:lnTo>
                    <a:lnTo>
                      <a:pt x="514350" y="15963"/>
                    </a:lnTo>
                    <a:lnTo>
                      <a:pt x="514350" y="4610"/>
                    </a:lnTo>
                    <a:lnTo>
                      <a:pt x="509739" y="0"/>
                    </a:lnTo>
                    <a:close/>
                  </a:path>
                </a:pathLst>
              </a:custGeom>
              <a:solidFill>
                <a:srgbClr val="d24893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98" name="object 475"/>
              <p:cNvSpPr/>
              <p:nvPr/>
            </p:nvSpPr>
            <p:spPr>
              <a:xfrm>
                <a:off x="7341480" y="3666600"/>
                <a:ext cx="225360" cy="60840"/>
              </a:xfrm>
              <a:custGeom>
                <a:avLst/>
                <a:gdLst/>
                <a:ahLst/>
                <a:rect l="l" t="t" r="r" b="b"/>
                <a:pathLst>
                  <a:path w="226695" h="62229">
                    <a:moveTo>
                      <a:pt x="221703" y="0"/>
                    </a:moveTo>
                    <a:lnTo>
                      <a:pt x="216026" y="0"/>
                    </a:lnTo>
                    <a:lnTo>
                      <a:pt x="4610" y="0"/>
                    </a:lnTo>
                    <a:lnTo>
                      <a:pt x="0" y="4610"/>
                    </a:lnTo>
                    <a:lnTo>
                      <a:pt x="0" y="57111"/>
                    </a:lnTo>
                    <a:lnTo>
                      <a:pt x="4610" y="61722"/>
                    </a:lnTo>
                    <a:lnTo>
                      <a:pt x="221703" y="61722"/>
                    </a:lnTo>
                    <a:lnTo>
                      <a:pt x="226313" y="57111"/>
                    </a:lnTo>
                    <a:lnTo>
                      <a:pt x="226313" y="4610"/>
                    </a:lnTo>
                    <a:lnTo>
                      <a:pt x="221703" y="0"/>
                    </a:lnTo>
                    <a:close/>
                  </a:path>
                </a:pathLst>
              </a:custGeom>
              <a:solidFill>
                <a:srgbClr val="533b8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pic>
          <p:nvPicPr>
            <p:cNvPr id="499" name="object 476" descr=""/>
            <p:cNvPicPr/>
            <p:nvPr/>
          </p:nvPicPr>
          <p:blipFill>
            <a:blip r:embed="rId32"/>
            <a:stretch/>
          </p:blipFill>
          <p:spPr>
            <a:xfrm>
              <a:off x="8030880" y="3687120"/>
              <a:ext cx="153000" cy="245520"/>
            </a:xfrm>
            <a:prstGeom prst="rect">
              <a:avLst/>
            </a:prstGeom>
            <a:ln w="0">
              <a:noFill/>
            </a:ln>
          </p:spPr>
        </p:pic>
        <p:grpSp>
          <p:nvGrpSpPr>
            <p:cNvPr id="500" name="object 477"/>
            <p:cNvGrpSpPr/>
            <p:nvPr/>
          </p:nvGrpSpPr>
          <p:grpSpPr>
            <a:xfrm>
              <a:off x="8236800" y="3409560"/>
              <a:ext cx="122040" cy="338040"/>
              <a:chOff x="8236800" y="3409560"/>
              <a:chExt cx="122040" cy="338040"/>
            </a:xfrm>
          </p:grpSpPr>
          <p:sp>
            <p:nvSpPr>
              <p:cNvPr id="501" name="object 478"/>
              <p:cNvSpPr/>
              <p:nvPr/>
            </p:nvSpPr>
            <p:spPr>
              <a:xfrm>
                <a:off x="8236800" y="3502080"/>
                <a:ext cx="39960" cy="245520"/>
              </a:xfrm>
              <a:custGeom>
                <a:avLst/>
                <a:gdLst/>
                <a:ahLst/>
                <a:rect l="l" t="t" r="r" b="b"/>
                <a:pathLst>
                  <a:path w="41275" h="247014">
                    <a:moveTo>
                      <a:pt x="0" y="246887"/>
                    </a:moveTo>
                    <a:lnTo>
                      <a:pt x="41146" y="246887"/>
                    </a:lnTo>
                    <a:lnTo>
                      <a:pt x="41146" y="0"/>
                    </a:lnTo>
                    <a:lnTo>
                      <a:pt x="0" y="0"/>
                    </a:lnTo>
                    <a:lnTo>
                      <a:pt x="0" y="246887"/>
                    </a:lnTo>
                    <a:close/>
                  </a:path>
                </a:pathLst>
              </a:custGeom>
              <a:solidFill>
                <a:srgbClr val="a57fdc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02" name="object 479"/>
              <p:cNvSpPr/>
              <p:nvPr/>
            </p:nvSpPr>
            <p:spPr>
              <a:xfrm>
                <a:off x="8318880" y="3409560"/>
                <a:ext cx="39960" cy="50040"/>
              </a:xfrm>
              <a:custGeom>
                <a:avLst/>
                <a:gdLst/>
                <a:ahLst/>
                <a:rect l="l" t="t" r="r" b="b"/>
                <a:pathLst>
                  <a:path w="41275" h="51435">
                    <a:moveTo>
                      <a:pt x="0" y="51435"/>
                    </a:moveTo>
                    <a:lnTo>
                      <a:pt x="41148" y="51435"/>
                    </a:lnTo>
                    <a:lnTo>
                      <a:pt x="41148" y="0"/>
                    </a:lnTo>
                    <a:lnTo>
                      <a:pt x="0" y="0"/>
                    </a:lnTo>
                    <a:lnTo>
                      <a:pt x="0" y="51435"/>
                    </a:lnTo>
                    <a:close/>
                  </a:path>
                </a:pathLst>
              </a:custGeom>
              <a:solidFill>
                <a:srgbClr val="1b1937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503" name="object 480"/>
            <p:cNvGrpSpPr/>
            <p:nvPr/>
          </p:nvGrpSpPr>
          <p:grpSpPr>
            <a:xfrm>
              <a:off x="8092800" y="3296160"/>
              <a:ext cx="595440" cy="513360"/>
              <a:chOff x="8092800" y="3296160"/>
              <a:chExt cx="595440" cy="513360"/>
            </a:xfrm>
          </p:grpSpPr>
          <p:sp>
            <p:nvSpPr>
              <p:cNvPr id="504" name="object 481"/>
              <p:cNvSpPr/>
              <p:nvPr/>
            </p:nvSpPr>
            <p:spPr>
              <a:xfrm>
                <a:off x="8606880" y="3409560"/>
                <a:ext cx="39960" cy="50040"/>
              </a:xfrm>
              <a:custGeom>
                <a:avLst/>
                <a:gdLst/>
                <a:ahLst/>
                <a:rect l="l" t="t" r="r" b="b"/>
                <a:pathLst>
                  <a:path w="41275" h="51435">
                    <a:moveTo>
                      <a:pt x="0" y="51435"/>
                    </a:moveTo>
                    <a:lnTo>
                      <a:pt x="41148" y="51435"/>
                    </a:lnTo>
                    <a:lnTo>
                      <a:pt x="41148" y="0"/>
                    </a:lnTo>
                    <a:lnTo>
                      <a:pt x="0" y="0"/>
                    </a:lnTo>
                    <a:lnTo>
                      <a:pt x="0" y="51435"/>
                    </a:lnTo>
                    <a:close/>
                  </a:path>
                </a:pathLst>
              </a:custGeom>
              <a:solidFill>
                <a:srgbClr val="1b1937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05" name="object 482"/>
              <p:cNvSpPr/>
              <p:nvPr/>
            </p:nvSpPr>
            <p:spPr>
              <a:xfrm>
                <a:off x="8360280" y="3296160"/>
                <a:ext cx="245520" cy="163800"/>
              </a:xfrm>
              <a:custGeom>
                <a:avLst/>
                <a:gdLst/>
                <a:ahLst/>
                <a:rect l="l" t="t" r="r" b="b"/>
                <a:pathLst>
                  <a:path w="247015" h="165100">
                    <a:moveTo>
                      <a:pt x="0" y="164592"/>
                    </a:moveTo>
                    <a:lnTo>
                      <a:pt x="246887" y="164592"/>
                    </a:lnTo>
                    <a:lnTo>
                      <a:pt x="246887" y="0"/>
                    </a:lnTo>
                    <a:lnTo>
                      <a:pt x="0" y="0"/>
                    </a:lnTo>
                    <a:lnTo>
                      <a:pt x="0" y="164592"/>
                    </a:lnTo>
                    <a:close/>
                  </a:path>
                </a:pathLst>
              </a:custGeom>
              <a:solidFill>
                <a:srgbClr val="3bbcda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06" name="object 483"/>
              <p:cNvSpPr/>
              <p:nvPr/>
            </p:nvSpPr>
            <p:spPr>
              <a:xfrm>
                <a:off x="8277840" y="3461040"/>
                <a:ext cx="410040" cy="327960"/>
              </a:xfrm>
              <a:custGeom>
                <a:avLst/>
                <a:gdLst/>
                <a:ahLst/>
                <a:rect l="l" t="t" r="r" b="b"/>
                <a:pathLst>
                  <a:path w="411479" h="329564">
                    <a:moveTo>
                      <a:pt x="406882" y="0"/>
                    </a:moveTo>
                    <a:lnTo>
                      <a:pt x="401193" y="0"/>
                    </a:lnTo>
                    <a:lnTo>
                      <a:pt x="4610" y="0"/>
                    </a:lnTo>
                    <a:lnTo>
                      <a:pt x="0" y="4610"/>
                    </a:lnTo>
                    <a:lnTo>
                      <a:pt x="0" y="324573"/>
                    </a:lnTo>
                    <a:lnTo>
                      <a:pt x="4610" y="329184"/>
                    </a:lnTo>
                    <a:lnTo>
                      <a:pt x="406882" y="329184"/>
                    </a:lnTo>
                    <a:lnTo>
                      <a:pt x="411480" y="324573"/>
                    </a:lnTo>
                    <a:lnTo>
                      <a:pt x="411480" y="4610"/>
                    </a:lnTo>
                    <a:lnTo>
                      <a:pt x="406882" y="0"/>
                    </a:lnTo>
                    <a:close/>
                  </a:path>
                </a:pathLst>
              </a:custGeom>
              <a:solidFill>
                <a:srgbClr val="533b8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07" name="object 484"/>
              <p:cNvSpPr/>
              <p:nvPr/>
            </p:nvSpPr>
            <p:spPr>
              <a:xfrm>
                <a:off x="8617320" y="3511440"/>
                <a:ext cx="70920" cy="277200"/>
              </a:xfrm>
              <a:custGeom>
                <a:avLst/>
                <a:gdLst/>
                <a:ahLst/>
                <a:rect l="l" t="t" r="r" b="b"/>
                <a:pathLst>
                  <a:path w="72390" h="278764">
                    <a:moveTo>
                      <a:pt x="72008" y="0"/>
                    </a:moveTo>
                    <a:lnTo>
                      <a:pt x="1435" y="56375"/>
                    </a:lnTo>
                    <a:lnTo>
                      <a:pt x="0" y="59359"/>
                    </a:lnTo>
                    <a:lnTo>
                      <a:pt x="0" y="278472"/>
                    </a:lnTo>
                    <a:lnTo>
                      <a:pt x="67373" y="278472"/>
                    </a:lnTo>
                    <a:lnTo>
                      <a:pt x="72008" y="273837"/>
                    </a:lnTo>
                    <a:lnTo>
                      <a:pt x="72008" y="0"/>
                    </a:lnTo>
                    <a:close/>
                  </a:path>
                </a:pathLst>
              </a:custGeom>
              <a:solidFill>
                <a:srgbClr val="1b1937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08" name="object 485"/>
              <p:cNvSpPr/>
              <p:nvPr/>
            </p:nvSpPr>
            <p:spPr>
              <a:xfrm>
                <a:off x="8092800" y="3358080"/>
                <a:ext cx="163800" cy="451440"/>
              </a:xfrm>
              <a:custGeom>
                <a:avLst/>
                <a:gdLst/>
                <a:ahLst/>
                <a:rect l="l" t="t" r="r" b="b"/>
                <a:pathLst>
                  <a:path w="165100" h="452754">
                    <a:moveTo>
                      <a:pt x="133730" y="0"/>
                    </a:moveTo>
                    <a:lnTo>
                      <a:pt x="30860" y="0"/>
                    </a:lnTo>
                    <a:lnTo>
                      <a:pt x="18859" y="2428"/>
                    </a:lnTo>
                    <a:lnTo>
                      <a:pt x="9048" y="9048"/>
                    </a:lnTo>
                    <a:lnTo>
                      <a:pt x="2428" y="18859"/>
                    </a:lnTo>
                    <a:lnTo>
                      <a:pt x="0" y="30861"/>
                    </a:lnTo>
                    <a:lnTo>
                      <a:pt x="0" y="421767"/>
                    </a:lnTo>
                    <a:lnTo>
                      <a:pt x="2428" y="433768"/>
                    </a:lnTo>
                    <a:lnTo>
                      <a:pt x="9048" y="443579"/>
                    </a:lnTo>
                    <a:lnTo>
                      <a:pt x="18859" y="450199"/>
                    </a:lnTo>
                    <a:lnTo>
                      <a:pt x="30860" y="452628"/>
                    </a:lnTo>
                    <a:lnTo>
                      <a:pt x="133730" y="452628"/>
                    </a:lnTo>
                    <a:lnTo>
                      <a:pt x="145732" y="450199"/>
                    </a:lnTo>
                    <a:lnTo>
                      <a:pt x="155543" y="443579"/>
                    </a:lnTo>
                    <a:lnTo>
                      <a:pt x="162163" y="433768"/>
                    </a:lnTo>
                    <a:lnTo>
                      <a:pt x="164591" y="421767"/>
                    </a:lnTo>
                    <a:lnTo>
                      <a:pt x="164591" y="30861"/>
                    </a:lnTo>
                    <a:lnTo>
                      <a:pt x="162163" y="18859"/>
                    </a:lnTo>
                    <a:lnTo>
                      <a:pt x="155543" y="9048"/>
                    </a:lnTo>
                    <a:lnTo>
                      <a:pt x="145732" y="2428"/>
                    </a:lnTo>
                    <a:lnTo>
                      <a:pt x="133730" y="0"/>
                    </a:lnTo>
                    <a:close/>
                  </a:path>
                </a:pathLst>
              </a:custGeom>
              <a:solidFill>
                <a:srgbClr val="533b8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09" name="object 486"/>
              <p:cNvSpPr/>
              <p:nvPr/>
            </p:nvSpPr>
            <p:spPr>
              <a:xfrm>
                <a:off x="8277840" y="3502080"/>
                <a:ext cx="317880" cy="286920"/>
              </a:xfrm>
              <a:custGeom>
                <a:avLst/>
                <a:gdLst/>
                <a:ahLst/>
                <a:rect l="l" t="t" r="r" b="b"/>
                <a:pathLst>
                  <a:path w="319404" h="288289">
                    <a:moveTo>
                      <a:pt x="72009" y="68922"/>
                    </a:moveTo>
                    <a:lnTo>
                      <a:pt x="70573" y="65938"/>
                    </a:lnTo>
                    <a:lnTo>
                      <a:pt x="0" y="9664"/>
                    </a:lnTo>
                    <a:lnTo>
                      <a:pt x="0" y="283413"/>
                    </a:lnTo>
                    <a:lnTo>
                      <a:pt x="4635" y="288036"/>
                    </a:lnTo>
                    <a:lnTo>
                      <a:pt x="72009" y="288036"/>
                    </a:lnTo>
                    <a:lnTo>
                      <a:pt x="72009" y="72009"/>
                    </a:lnTo>
                    <a:lnTo>
                      <a:pt x="72009" y="68922"/>
                    </a:lnTo>
                    <a:close/>
                  </a:path>
                  <a:path w="319404" h="288289">
                    <a:moveTo>
                      <a:pt x="133731" y="230924"/>
                    </a:moveTo>
                    <a:lnTo>
                      <a:pt x="129133" y="226314"/>
                    </a:lnTo>
                    <a:lnTo>
                      <a:pt x="97180" y="226314"/>
                    </a:lnTo>
                    <a:lnTo>
                      <a:pt x="92583" y="230924"/>
                    </a:lnTo>
                    <a:lnTo>
                      <a:pt x="92583" y="242277"/>
                    </a:lnTo>
                    <a:lnTo>
                      <a:pt x="97180" y="246888"/>
                    </a:lnTo>
                    <a:lnTo>
                      <a:pt x="123444" y="246888"/>
                    </a:lnTo>
                    <a:lnTo>
                      <a:pt x="129133" y="246888"/>
                    </a:lnTo>
                    <a:lnTo>
                      <a:pt x="133731" y="242277"/>
                    </a:lnTo>
                    <a:lnTo>
                      <a:pt x="133731" y="230924"/>
                    </a:lnTo>
                    <a:close/>
                  </a:path>
                  <a:path w="319404" h="288289">
                    <a:moveTo>
                      <a:pt x="133731" y="189776"/>
                    </a:moveTo>
                    <a:lnTo>
                      <a:pt x="129133" y="185166"/>
                    </a:lnTo>
                    <a:lnTo>
                      <a:pt x="97180" y="185166"/>
                    </a:lnTo>
                    <a:lnTo>
                      <a:pt x="92583" y="189776"/>
                    </a:lnTo>
                    <a:lnTo>
                      <a:pt x="92583" y="201129"/>
                    </a:lnTo>
                    <a:lnTo>
                      <a:pt x="97180" y="205740"/>
                    </a:lnTo>
                    <a:lnTo>
                      <a:pt x="123444" y="205740"/>
                    </a:lnTo>
                    <a:lnTo>
                      <a:pt x="129133" y="205740"/>
                    </a:lnTo>
                    <a:lnTo>
                      <a:pt x="133731" y="201129"/>
                    </a:lnTo>
                    <a:lnTo>
                      <a:pt x="133731" y="189776"/>
                    </a:lnTo>
                    <a:close/>
                  </a:path>
                  <a:path w="319404" h="288289">
                    <a:moveTo>
                      <a:pt x="133731" y="148628"/>
                    </a:moveTo>
                    <a:lnTo>
                      <a:pt x="129133" y="144018"/>
                    </a:lnTo>
                    <a:lnTo>
                      <a:pt x="97180" y="144018"/>
                    </a:lnTo>
                    <a:lnTo>
                      <a:pt x="92583" y="148628"/>
                    </a:lnTo>
                    <a:lnTo>
                      <a:pt x="92583" y="159981"/>
                    </a:lnTo>
                    <a:lnTo>
                      <a:pt x="97180" y="164592"/>
                    </a:lnTo>
                    <a:lnTo>
                      <a:pt x="123444" y="164592"/>
                    </a:lnTo>
                    <a:lnTo>
                      <a:pt x="129133" y="164592"/>
                    </a:lnTo>
                    <a:lnTo>
                      <a:pt x="133731" y="159981"/>
                    </a:lnTo>
                    <a:lnTo>
                      <a:pt x="133731" y="148628"/>
                    </a:lnTo>
                    <a:close/>
                  </a:path>
                  <a:path w="319404" h="288289">
                    <a:moveTo>
                      <a:pt x="133731" y="107480"/>
                    </a:moveTo>
                    <a:lnTo>
                      <a:pt x="129133" y="102870"/>
                    </a:lnTo>
                    <a:lnTo>
                      <a:pt x="97180" y="102870"/>
                    </a:lnTo>
                    <a:lnTo>
                      <a:pt x="92583" y="107480"/>
                    </a:lnTo>
                    <a:lnTo>
                      <a:pt x="92583" y="118833"/>
                    </a:lnTo>
                    <a:lnTo>
                      <a:pt x="97180" y="123444"/>
                    </a:lnTo>
                    <a:lnTo>
                      <a:pt x="123444" y="123444"/>
                    </a:lnTo>
                    <a:lnTo>
                      <a:pt x="129133" y="123444"/>
                    </a:lnTo>
                    <a:lnTo>
                      <a:pt x="133731" y="118833"/>
                    </a:lnTo>
                    <a:lnTo>
                      <a:pt x="133731" y="107480"/>
                    </a:lnTo>
                    <a:close/>
                  </a:path>
                  <a:path w="319404" h="288289">
                    <a:moveTo>
                      <a:pt x="195453" y="230924"/>
                    </a:moveTo>
                    <a:lnTo>
                      <a:pt x="190855" y="226314"/>
                    </a:lnTo>
                    <a:lnTo>
                      <a:pt x="158902" y="226314"/>
                    </a:lnTo>
                    <a:lnTo>
                      <a:pt x="154305" y="230924"/>
                    </a:lnTo>
                    <a:lnTo>
                      <a:pt x="154305" y="242277"/>
                    </a:lnTo>
                    <a:lnTo>
                      <a:pt x="158902" y="246888"/>
                    </a:lnTo>
                    <a:lnTo>
                      <a:pt x="185166" y="246888"/>
                    </a:lnTo>
                    <a:lnTo>
                      <a:pt x="190855" y="246888"/>
                    </a:lnTo>
                    <a:lnTo>
                      <a:pt x="195453" y="242277"/>
                    </a:lnTo>
                    <a:lnTo>
                      <a:pt x="195453" y="230924"/>
                    </a:lnTo>
                    <a:close/>
                  </a:path>
                  <a:path w="319404" h="288289">
                    <a:moveTo>
                      <a:pt x="195453" y="189776"/>
                    </a:moveTo>
                    <a:lnTo>
                      <a:pt x="190855" y="185166"/>
                    </a:lnTo>
                    <a:lnTo>
                      <a:pt x="158902" y="185166"/>
                    </a:lnTo>
                    <a:lnTo>
                      <a:pt x="154305" y="189776"/>
                    </a:lnTo>
                    <a:lnTo>
                      <a:pt x="154305" y="201129"/>
                    </a:lnTo>
                    <a:lnTo>
                      <a:pt x="158902" y="205740"/>
                    </a:lnTo>
                    <a:lnTo>
                      <a:pt x="185166" y="205740"/>
                    </a:lnTo>
                    <a:lnTo>
                      <a:pt x="190855" y="205740"/>
                    </a:lnTo>
                    <a:lnTo>
                      <a:pt x="195453" y="201129"/>
                    </a:lnTo>
                    <a:lnTo>
                      <a:pt x="195453" y="189776"/>
                    </a:lnTo>
                    <a:close/>
                  </a:path>
                  <a:path w="319404" h="288289">
                    <a:moveTo>
                      <a:pt x="195453" y="148628"/>
                    </a:moveTo>
                    <a:lnTo>
                      <a:pt x="190855" y="144018"/>
                    </a:lnTo>
                    <a:lnTo>
                      <a:pt x="158902" y="144018"/>
                    </a:lnTo>
                    <a:lnTo>
                      <a:pt x="154305" y="148628"/>
                    </a:lnTo>
                    <a:lnTo>
                      <a:pt x="154305" y="159981"/>
                    </a:lnTo>
                    <a:lnTo>
                      <a:pt x="158902" y="164592"/>
                    </a:lnTo>
                    <a:lnTo>
                      <a:pt x="185166" y="164592"/>
                    </a:lnTo>
                    <a:lnTo>
                      <a:pt x="190855" y="164592"/>
                    </a:lnTo>
                    <a:lnTo>
                      <a:pt x="195453" y="159981"/>
                    </a:lnTo>
                    <a:lnTo>
                      <a:pt x="195453" y="148628"/>
                    </a:lnTo>
                    <a:close/>
                  </a:path>
                  <a:path w="319404" h="288289">
                    <a:moveTo>
                      <a:pt x="195453" y="107480"/>
                    </a:moveTo>
                    <a:lnTo>
                      <a:pt x="190855" y="102870"/>
                    </a:lnTo>
                    <a:lnTo>
                      <a:pt x="158902" y="102870"/>
                    </a:lnTo>
                    <a:lnTo>
                      <a:pt x="154305" y="107480"/>
                    </a:lnTo>
                    <a:lnTo>
                      <a:pt x="154305" y="118833"/>
                    </a:lnTo>
                    <a:lnTo>
                      <a:pt x="158902" y="123444"/>
                    </a:lnTo>
                    <a:lnTo>
                      <a:pt x="185166" y="123444"/>
                    </a:lnTo>
                    <a:lnTo>
                      <a:pt x="190855" y="123444"/>
                    </a:lnTo>
                    <a:lnTo>
                      <a:pt x="195453" y="118833"/>
                    </a:lnTo>
                    <a:lnTo>
                      <a:pt x="195453" y="107480"/>
                    </a:lnTo>
                    <a:close/>
                  </a:path>
                  <a:path w="319404" h="288289">
                    <a:moveTo>
                      <a:pt x="257175" y="230924"/>
                    </a:moveTo>
                    <a:lnTo>
                      <a:pt x="252577" y="226314"/>
                    </a:lnTo>
                    <a:lnTo>
                      <a:pt x="220624" y="226314"/>
                    </a:lnTo>
                    <a:lnTo>
                      <a:pt x="216027" y="230924"/>
                    </a:lnTo>
                    <a:lnTo>
                      <a:pt x="216027" y="242277"/>
                    </a:lnTo>
                    <a:lnTo>
                      <a:pt x="220624" y="246888"/>
                    </a:lnTo>
                    <a:lnTo>
                      <a:pt x="246888" y="246888"/>
                    </a:lnTo>
                    <a:lnTo>
                      <a:pt x="252577" y="246888"/>
                    </a:lnTo>
                    <a:lnTo>
                      <a:pt x="257175" y="242277"/>
                    </a:lnTo>
                    <a:lnTo>
                      <a:pt x="257175" y="230924"/>
                    </a:lnTo>
                    <a:close/>
                  </a:path>
                  <a:path w="319404" h="288289">
                    <a:moveTo>
                      <a:pt x="257175" y="189776"/>
                    </a:moveTo>
                    <a:lnTo>
                      <a:pt x="252577" y="185166"/>
                    </a:lnTo>
                    <a:lnTo>
                      <a:pt x="220624" y="185166"/>
                    </a:lnTo>
                    <a:lnTo>
                      <a:pt x="216027" y="189776"/>
                    </a:lnTo>
                    <a:lnTo>
                      <a:pt x="216027" y="201129"/>
                    </a:lnTo>
                    <a:lnTo>
                      <a:pt x="220624" y="205740"/>
                    </a:lnTo>
                    <a:lnTo>
                      <a:pt x="246888" y="205740"/>
                    </a:lnTo>
                    <a:lnTo>
                      <a:pt x="252577" y="205740"/>
                    </a:lnTo>
                    <a:lnTo>
                      <a:pt x="257175" y="201129"/>
                    </a:lnTo>
                    <a:lnTo>
                      <a:pt x="257175" y="189776"/>
                    </a:lnTo>
                    <a:close/>
                  </a:path>
                  <a:path w="319404" h="288289">
                    <a:moveTo>
                      <a:pt x="257175" y="148628"/>
                    </a:moveTo>
                    <a:lnTo>
                      <a:pt x="252577" y="144018"/>
                    </a:lnTo>
                    <a:lnTo>
                      <a:pt x="220624" y="144018"/>
                    </a:lnTo>
                    <a:lnTo>
                      <a:pt x="216027" y="148628"/>
                    </a:lnTo>
                    <a:lnTo>
                      <a:pt x="216027" y="159981"/>
                    </a:lnTo>
                    <a:lnTo>
                      <a:pt x="220624" y="164592"/>
                    </a:lnTo>
                    <a:lnTo>
                      <a:pt x="246888" y="164592"/>
                    </a:lnTo>
                    <a:lnTo>
                      <a:pt x="252577" y="164592"/>
                    </a:lnTo>
                    <a:lnTo>
                      <a:pt x="257175" y="159981"/>
                    </a:lnTo>
                    <a:lnTo>
                      <a:pt x="257175" y="148628"/>
                    </a:lnTo>
                    <a:close/>
                  </a:path>
                  <a:path w="319404" h="288289">
                    <a:moveTo>
                      <a:pt x="257175" y="107480"/>
                    </a:moveTo>
                    <a:lnTo>
                      <a:pt x="252577" y="102870"/>
                    </a:lnTo>
                    <a:lnTo>
                      <a:pt x="220624" y="102870"/>
                    </a:lnTo>
                    <a:lnTo>
                      <a:pt x="216027" y="107480"/>
                    </a:lnTo>
                    <a:lnTo>
                      <a:pt x="216027" y="118833"/>
                    </a:lnTo>
                    <a:lnTo>
                      <a:pt x="220624" y="123444"/>
                    </a:lnTo>
                    <a:lnTo>
                      <a:pt x="246888" y="123444"/>
                    </a:lnTo>
                    <a:lnTo>
                      <a:pt x="252577" y="123444"/>
                    </a:lnTo>
                    <a:lnTo>
                      <a:pt x="257175" y="118833"/>
                    </a:lnTo>
                    <a:lnTo>
                      <a:pt x="257175" y="107480"/>
                    </a:lnTo>
                    <a:close/>
                  </a:path>
                  <a:path w="319404" h="288289">
                    <a:moveTo>
                      <a:pt x="318897" y="230924"/>
                    </a:moveTo>
                    <a:lnTo>
                      <a:pt x="314299" y="226314"/>
                    </a:lnTo>
                    <a:lnTo>
                      <a:pt x="282346" y="226314"/>
                    </a:lnTo>
                    <a:lnTo>
                      <a:pt x="277749" y="230924"/>
                    </a:lnTo>
                    <a:lnTo>
                      <a:pt x="277749" y="242277"/>
                    </a:lnTo>
                    <a:lnTo>
                      <a:pt x="282346" y="246888"/>
                    </a:lnTo>
                    <a:lnTo>
                      <a:pt x="308610" y="246888"/>
                    </a:lnTo>
                    <a:lnTo>
                      <a:pt x="314299" y="246888"/>
                    </a:lnTo>
                    <a:lnTo>
                      <a:pt x="318897" y="242277"/>
                    </a:lnTo>
                    <a:lnTo>
                      <a:pt x="318897" y="230924"/>
                    </a:lnTo>
                    <a:close/>
                  </a:path>
                  <a:path w="319404" h="288289">
                    <a:moveTo>
                      <a:pt x="318897" y="189776"/>
                    </a:moveTo>
                    <a:lnTo>
                      <a:pt x="314299" y="185166"/>
                    </a:lnTo>
                    <a:lnTo>
                      <a:pt x="282346" y="185166"/>
                    </a:lnTo>
                    <a:lnTo>
                      <a:pt x="277749" y="189776"/>
                    </a:lnTo>
                    <a:lnTo>
                      <a:pt x="277749" y="201129"/>
                    </a:lnTo>
                    <a:lnTo>
                      <a:pt x="282346" y="205740"/>
                    </a:lnTo>
                    <a:lnTo>
                      <a:pt x="308610" y="205740"/>
                    </a:lnTo>
                    <a:lnTo>
                      <a:pt x="314299" y="205740"/>
                    </a:lnTo>
                    <a:lnTo>
                      <a:pt x="318897" y="201129"/>
                    </a:lnTo>
                    <a:lnTo>
                      <a:pt x="318897" y="189776"/>
                    </a:lnTo>
                    <a:close/>
                  </a:path>
                  <a:path w="319404" h="288289">
                    <a:moveTo>
                      <a:pt x="318897" y="148628"/>
                    </a:moveTo>
                    <a:lnTo>
                      <a:pt x="314299" y="144018"/>
                    </a:lnTo>
                    <a:lnTo>
                      <a:pt x="282346" y="144018"/>
                    </a:lnTo>
                    <a:lnTo>
                      <a:pt x="277749" y="148628"/>
                    </a:lnTo>
                    <a:lnTo>
                      <a:pt x="277749" y="159981"/>
                    </a:lnTo>
                    <a:lnTo>
                      <a:pt x="282346" y="164592"/>
                    </a:lnTo>
                    <a:lnTo>
                      <a:pt x="308610" y="164592"/>
                    </a:lnTo>
                    <a:lnTo>
                      <a:pt x="314299" y="164592"/>
                    </a:lnTo>
                    <a:lnTo>
                      <a:pt x="318897" y="159981"/>
                    </a:lnTo>
                    <a:lnTo>
                      <a:pt x="318897" y="148628"/>
                    </a:lnTo>
                    <a:close/>
                  </a:path>
                  <a:path w="319404" h="288289">
                    <a:moveTo>
                      <a:pt x="318897" y="107480"/>
                    </a:moveTo>
                    <a:lnTo>
                      <a:pt x="314299" y="102870"/>
                    </a:lnTo>
                    <a:lnTo>
                      <a:pt x="282346" y="102870"/>
                    </a:lnTo>
                    <a:lnTo>
                      <a:pt x="277749" y="107480"/>
                    </a:lnTo>
                    <a:lnTo>
                      <a:pt x="277749" y="118833"/>
                    </a:lnTo>
                    <a:lnTo>
                      <a:pt x="282346" y="123444"/>
                    </a:lnTo>
                    <a:lnTo>
                      <a:pt x="308610" y="123444"/>
                    </a:lnTo>
                    <a:lnTo>
                      <a:pt x="314299" y="123444"/>
                    </a:lnTo>
                    <a:lnTo>
                      <a:pt x="318897" y="118833"/>
                    </a:lnTo>
                    <a:lnTo>
                      <a:pt x="318897" y="107480"/>
                    </a:lnTo>
                    <a:close/>
                  </a:path>
                  <a:path w="319404" h="288289">
                    <a:moveTo>
                      <a:pt x="318897" y="4610"/>
                    </a:moveTo>
                    <a:lnTo>
                      <a:pt x="314299" y="0"/>
                    </a:lnTo>
                    <a:lnTo>
                      <a:pt x="308610" y="0"/>
                    </a:lnTo>
                    <a:lnTo>
                      <a:pt x="97180" y="0"/>
                    </a:lnTo>
                    <a:lnTo>
                      <a:pt x="92583" y="4610"/>
                    </a:lnTo>
                    <a:lnTo>
                      <a:pt x="92583" y="77685"/>
                    </a:lnTo>
                    <a:lnTo>
                      <a:pt x="97180" y="82296"/>
                    </a:lnTo>
                    <a:lnTo>
                      <a:pt x="314299" y="82296"/>
                    </a:lnTo>
                    <a:lnTo>
                      <a:pt x="318897" y="77685"/>
                    </a:lnTo>
                    <a:lnTo>
                      <a:pt x="318897" y="4610"/>
                    </a:lnTo>
                    <a:close/>
                  </a:path>
                </a:pathLst>
              </a:custGeom>
              <a:solidFill>
                <a:srgbClr val="1b1937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10" name="object 487"/>
              <p:cNvSpPr/>
              <p:nvPr/>
            </p:nvSpPr>
            <p:spPr>
              <a:xfrm>
                <a:off x="8401320" y="3327120"/>
                <a:ext cx="163800" cy="101520"/>
              </a:xfrm>
              <a:custGeom>
                <a:avLst/>
                <a:gdLst/>
                <a:ahLst/>
                <a:rect l="l" t="t" r="r" b="b"/>
                <a:pathLst>
                  <a:path w="165100" h="102870">
                    <a:moveTo>
                      <a:pt x="164592" y="86906"/>
                    </a:moveTo>
                    <a:lnTo>
                      <a:pt x="159994" y="82296"/>
                    </a:lnTo>
                    <a:lnTo>
                      <a:pt x="4597" y="82296"/>
                    </a:lnTo>
                    <a:lnTo>
                      <a:pt x="0" y="86906"/>
                    </a:lnTo>
                    <a:lnTo>
                      <a:pt x="0" y="98259"/>
                    </a:lnTo>
                    <a:lnTo>
                      <a:pt x="4597" y="102870"/>
                    </a:lnTo>
                    <a:lnTo>
                      <a:pt x="154305" y="102870"/>
                    </a:lnTo>
                    <a:lnTo>
                      <a:pt x="159994" y="102870"/>
                    </a:lnTo>
                    <a:lnTo>
                      <a:pt x="164592" y="98259"/>
                    </a:lnTo>
                    <a:lnTo>
                      <a:pt x="164592" y="86906"/>
                    </a:lnTo>
                    <a:close/>
                  </a:path>
                  <a:path w="165100" h="102870">
                    <a:moveTo>
                      <a:pt x="164592" y="45758"/>
                    </a:moveTo>
                    <a:lnTo>
                      <a:pt x="159994" y="41148"/>
                    </a:lnTo>
                    <a:lnTo>
                      <a:pt x="4597" y="41148"/>
                    </a:lnTo>
                    <a:lnTo>
                      <a:pt x="0" y="45758"/>
                    </a:lnTo>
                    <a:lnTo>
                      <a:pt x="0" y="57111"/>
                    </a:lnTo>
                    <a:lnTo>
                      <a:pt x="4597" y="61722"/>
                    </a:lnTo>
                    <a:lnTo>
                      <a:pt x="154305" y="61722"/>
                    </a:lnTo>
                    <a:lnTo>
                      <a:pt x="159994" y="61722"/>
                    </a:lnTo>
                    <a:lnTo>
                      <a:pt x="164592" y="57111"/>
                    </a:lnTo>
                    <a:lnTo>
                      <a:pt x="164592" y="45758"/>
                    </a:lnTo>
                    <a:close/>
                  </a:path>
                  <a:path w="165100" h="102870">
                    <a:moveTo>
                      <a:pt x="164592" y="4610"/>
                    </a:moveTo>
                    <a:lnTo>
                      <a:pt x="159994" y="0"/>
                    </a:lnTo>
                    <a:lnTo>
                      <a:pt x="4597" y="0"/>
                    </a:lnTo>
                    <a:lnTo>
                      <a:pt x="0" y="4610"/>
                    </a:lnTo>
                    <a:lnTo>
                      <a:pt x="0" y="15963"/>
                    </a:lnTo>
                    <a:lnTo>
                      <a:pt x="4597" y="20574"/>
                    </a:lnTo>
                    <a:lnTo>
                      <a:pt x="154305" y="20574"/>
                    </a:lnTo>
                    <a:lnTo>
                      <a:pt x="159994" y="20574"/>
                    </a:lnTo>
                    <a:lnTo>
                      <a:pt x="164592" y="15963"/>
                    </a:lnTo>
                    <a:lnTo>
                      <a:pt x="164592" y="4610"/>
                    </a:lnTo>
                    <a:close/>
                  </a:path>
                </a:pathLst>
              </a:custGeom>
              <a:solidFill>
                <a:srgbClr val="feed53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511" name="object 488"/>
            <p:cNvSpPr/>
            <p:nvPr/>
          </p:nvSpPr>
          <p:spPr>
            <a:xfrm>
              <a:off x="9492120" y="3707640"/>
              <a:ext cx="81000" cy="60840"/>
            </a:xfrm>
            <a:custGeom>
              <a:avLst/>
              <a:gdLst/>
              <a:ahLst/>
              <a:rect l="l" t="t" r="r" b="b"/>
              <a:pathLst>
                <a:path w="82550" h="62229">
                  <a:moveTo>
                    <a:pt x="51434" y="0"/>
                  </a:moveTo>
                  <a:lnTo>
                    <a:pt x="4597" y="0"/>
                  </a:lnTo>
                  <a:lnTo>
                    <a:pt x="0" y="4610"/>
                  </a:lnTo>
                  <a:lnTo>
                    <a:pt x="0" y="57111"/>
                  </a:lnTo>
                  <a:lnTo>
                    <a:pt x="4597" y="61722"/>
                  </a:lnTo>
                  <a:lnTo>
                    <a:pt x="51434" y="61722"/>
                  </a:lnTo>
                  <a:lnTo>
                    <a:pt x="63436" y="59293"/>
                  </a:lnTo>
                  <a:lnTo>
                    <a:pt x="73247" y="52673"/>
                  </a:lnTo>
                  <a:lnTo>
                    <a:pt x="79867" y="42862"/>
                  </a:lnTo>
                  <a:lnTo>
                    <a:pt x="82295" y="30861"/>
                  </a:lnTo>
                  <a:lnTo>
                    <a:pt x="79867" y="18859"/>
                  </a:lnTo>
                  <a:lnTo>
                    <a:pt x="73247" y="9048"/>
                  </a:lnTo>
                  <a:lnTo>
                    <a:pt x="63436" y="2428"/>
                  </a:lnTo>
                  <a:lnTo>
                    <a:pt x="51434" y="0"/>
                  </a:lnTo>
                  <a:close/>
                </a:path>
              </a:pathLst>
            </a:custGeom>
            <a:solidFill>
              <a:srgbClr val="feed5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512" name="object 489"/>
            <p:cNvGrpSpPr/>
            <p:nvPr/>
          </p:nvGrpSpPr>
          <p:grpSpPr>
            <a:xfrm>
              <a:off x="9111600" y="3481560"/>
              <a:ext cx="317520" cy="461520"/>
              <a:chOff x="9111600" y="3481560"/>
              <a:chExt cx="317520" cy="461520"/>
            </a:xfrm>
          </p:grpSpPr>
          <p:sp>
            <p:nvSpPr>
              <p:cNvPr id="513" name="object 490"/>
              <p:cNvSpPr/>
              <p:nvPr/>
            </p:nvSpPr>
            <p:spPr>
              <a:xfrm>
                <a:off x="9132120" y="3533040"/>
                <a:ext cx="297000" cy="410040"/>
              </a:xfrm>
              <a:custGeom>
                <a:avLst/>
                <a:gdLst/>
                <a:ahLst/>
                <a:rect l="l" t="t" r="r" b="b"/>
                <a:pathLst>
                  <a:path w="298450" h="411479">
                    <a:moveTo>
                      <a:pt x="185165" y="0"/>
                    </a:moveTo>
                    <a:lnTo>
                      <a:pt x="161162" y="4857"/>
                    </a:lnTo>
                    <a:lnTo>
                      <a:pt x="141541" y="18097"/>
                    </a:lnTo>
                    <a:lnTo>
                      <a:pt x="128301" y="37718"/>
                    </a:lnTo>
                    <a:lnTo>
                      <a:pt x="123443" y="61721"/>
                    </a:lnTo>
                    <a:lnTo>
                      <a:pt x="123443" y="339470"/>
                    </a:lnTo>
                    <a:lnTo>
                      <a:pt x="119395" y="359471"/>
                    </a:lnTo>
                    <a:lnTo>
                      <a:pt x="108361" y="375823"/>
                    </a:lnTo>
                    <a:lnTo>
                      <a:pt x="92009" y="386857"/>
                    </a:lnTo>
                    <a:lnTo>
                      <a:pt x="72008" y="390905"/>
                    </a:lnTo>
                    <a:lnTo>
                      <a:pt x="52008" y="386857"/>
                    </a:lnTo>
                    <a:lnTo>
                      <a:pt x="35656" y="375823"/>
                    </a:lnTo>
                    <a:lnTo>
                      <a:pt x="24622" y="359471"/>
                    </a:lnTo>
                    <a:lnTo>
                      <a:pt x="20573" y="339470"/>
                    </a:lnTo>
                    <a:lnTo>
                      <a:pt x="20573" y="230924"/>
                    </a:lnTo>
                    <a:lnTo>
                      <a:pt x="15976" y="226313"/>
                    </a:lnTo>
                    <a:lnTo>
                      <a:pt x="4597" y="226313"/>
                    </a:lnTo>
                    <a:lnTo>
                      <a:pt x="0" y="230924"/>
                    </a:lnTo>
                    <a:lnTo>
                      <a:pt x="0" y="339470"/>
                    </a:lnTo>
                    <a:lnTo>
                      <a:pt x="5668" y="367476"/>
                    </a:lnTo>
                    <a:lnTo>
                      <a:pt x="21116" y="390367"/>
                    </a:lnTo>
                    <a:lnTo>
                      <a:pt x="44009" y="405813"/>
                    </a:lnTo>
                    <a:lnTo>
                      <a:pt x="72008" y="411479"/>
                    </a:lnTo>
                    <a:lnTo>
                      <a:pt x="100008" y="405813"/>
                    </a:lnTo>
                    <a:lnTo>
                      <a:pt x="122901" y="390367"/>
                    </a:lnTo>
                    <a:lnTo>
                      <a:pt x="138349" y="367476"/>
                    </a:lnTo>
                    <a:lnTo>
                      <a:pt x="144017" y="339470"/>
                    </a:lnTo>
                    <a:lnTo>
                      <a:pt x="144017" y="61721"/>
                    </a:lnTo>
                    <a:lnTo>
                      <a:pt x="147255" y="45718"/>
                    </a:lnTo>
                    <a:lnTo>
                      <a:pt x="156081" y="32637"/>
                    </a:lnTo>
                    <a:lnTo>
                      <a:pt x="169162" y="23811"/>
                    </a:lnTo>
                    <a:lnTo>
                      <a:pt x="185165" y="20573"/>
                    </a:lnTo>
                    <a:lnTo>
                      <a:pt x="201169" y="23811"/>
                    </a:lnTo>
                    <a:lnTo>
                      <a:pt x="214250" y="32637"/>
                    </a:lnTo>
                    <a:lnTo>
                      <a:pt x="223076" y="45718"/>
                    </a:lnTo>
                    <a:lnTo>
                      <a:pt x="226313" y="61721"/>
                    </a:lnTo>
                    <a:lnTo>
                      <a:pt x="226313" y="185165"/>
                    </a:lnTo>
                    <a:lnTo>
                      <a:pt x="228742" y="197167"/>
                    </a:lnTo>
                    <a:lnTo>
                      <a:pt x="235362" y="206978"/>
                    </a:lnTo>
                    <a:lnTo>
                      <a:pt x="245173" y="213598"/>
                    </a:lnTo>
                    <a:lnTo>
                      <a:pt x="257174" y="216026"/>
                    </a:lnTo>
                    <a:lnTo>
                      <a:pt x="293725" y="216026"/>
                    </a:lnTo>
                    <a:lnTo>
                      <a:pt x="298322" y="211416"/>
                    </a:lnTo>
                    <a:lnTo>
                      <a:pt x="298322" y="200063"/>
                    </a:lnTo>
                    <a:lnTo>
                      <a:pt x="293725" y="195452"/>
                    </a:lnTo>
                    <a:lnTo>
                      <a:pt x="251498" y="195452"/>
                    </a:lnTo>
                    <a:lnTo>
                      <a:pt x="246887" y="190830"/>
                    </a:lnTo>
                    <a:lnTo>
                      <a:pt x="246887" y="61721"/>
                    </a:lnTo>
                    <a:lnTo>
                      <a:pt x="242030" y="37718"/>
                    </a:lnTo>
                    <a:lnTo>
                      <a:pt x="228790" y="18097"/>
                    </a:lnTo>
                    <a:lnTo>
                      <a:pt x="209168" y="4857"/>
                    </a:lnTo>
                    <a:lnTo>
                      <a:pt x="185165" y="0"/>
                    </a:lnTo>
                    <a:close/>
                  </a:path>
                </a:pathLst>
              </a:custGeom>
              <a:solidFill>
                <a:srgbClr val="1b1937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14" name="object 491"/>
              <p:cNvSpPr/>
              <p:nvPr/>
            </p:nvSpPr>
            <p:spPr>
              <a:xfrm>
                <a:off x="9111600" y="3481560"/>
                <a:ext cx="60840" cy="297000"/>
              </a:xfrm>
              <a:custGeom>
                <a:avLst/>
                <a:gdLst/>
                <a:ahLst/>
                <a:rect l="l" t="t" r="r" b="b"/>
                <a:pathLst>
                  <a:path w="62229" h="298450">
                    <a:moveTo>
                      <a:pt x="20574" y="4610"/>
                    </a:moveTo>
                    <a:lnTo>
                      <a:pt x="15976" y="0"/>
                    </a:lnTo>
                    <a:lnTo>
                      <a:pt x="4597" y="0"/>
                    </a:lnTo>
                    <a:lnTo>
                      <a:pt x="0" y="4610"/>
                    </a:lnTo>
                    <a:lnTo>
                      <a:pt x="0" y="139407"/>
                    </a:lnTo>
                    <a:lnTo>
                      <a:pt x="4597" y="144018"/>
                    </a:lnTo>
                    <a:lnTo>
                      <a:pt x="10287" y="144018"/>
                    </a:lnTo>
                    <a:lnTo>
                      <a:pt x="15976" y="144018"/>
                    </a:lnTo>
                    <a:lnTo>
                      <a:pt x="20574" y="139407"/>
                    </a:lnTo>
                    <a:lnTo>
                      <a:pt x="20574" y="4610"/>
                    </a:lnTo>
                    <a:close/>
                  </a:path>
                  <a:path w="62229" h="298450">
                    <a:moveTo>
                      <a:pt x="61722" y="251498"/>
                    </a:moveTo>
                    <a:lnTo>
                      <a:pt x="57124" y="246888"/>
                    </a:lnTo>
                    <a:lnTo>
                      <a:pt x="51435" y="246888"/>
                    </a:lnTo>
                    <a:lnTo>
                      <a:pt x="4597" y="246888"/>
                    </a:lnTo>
                    <a:lnTo>
                      <a:pt x="0" y="251498"/>
                    </a:lnTo>
                    <a:lnTo>
                      <a:pt x="0" y="293712"/>
                    </a:lnTo>
                    <a:lnTo>
                      <a:pt x="4597" y="298323"/>
                    </a:lnTo>
                    <a:lnTo>
                      <a:pt x="57124" y="298323"/>
                    </a:lnTo>
                    <a:lnTo>
                      <a:pt x="61722" y="293712"/>
                    </a:lnTo>
                    <a:lnTo>
                      <a:pt x="61722" y="251498"/>
                    </a:lnTo>
                    <a:close/>
                  </a:path>
                  <a:path w="62229" h="298450">
                    <a:moveTo>
                      <a:pt x="61722" y="4610"/>
                    </a:moveTo>
                    <a:lnTo>
                      <a:pt x="57124" y="0"/>
                    </a:lnTo>
                    <a:lnTo>
                      <a:pt x="45745" y="0"/>
                    </a:lnTo>
                    <a:lnTo>
                      <a:pt x="41148" y="4610"/>
                    </a:lnTo>
                    <a:lnTo>
                      <a:pt x="41148" y="139407"/>
                    </a:lnTo>
                    <a:lnTo>
                      <a:pt x="45745" y="144018"/>
                    </a:lnTo>
                    <a:lnTo>
                      <a:pt x="51435" y="144018"/>
                    </a:lnTo>
                    <a:lnTo>
                      <a:pt x="57124" y="144018"/>
                    </a:lnTo>
                    <a:lnTo>
                      <a:pt x="61722" y="139407"/>
                    </a:lnTo>
                    <a:lnTo>
                      <a:pt x="61722" y="4610"/>
                    </a:lnTo>
                    <a:close/>
                  </a:path>
                </a:pathLst>
              </a:custGeom>
              <a:solidFill>
                <a:srgbClr val="d24893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515" name="object 492"/>
            <p:cNvSpPr/>
            <p:nvPr/>
          </p:nvSpPr>
          <p:spPr>
            <a:xfrm>
              <a:off x="9008640" y="3316680"/>
              <a:ext cx="60840" cy="60840"/>
            </a:xfrm>
            <a:custGeom>
              <a:avLst/>
              <a:gdLst/>
              <a:ahLst/>
              <a:rect l="l" t="t" r="r" b="b"/>
              <a:pathLst>
                <a:path w="62229" h="62229">
                  <a:moveTo>
                    <a:pt x="57124" y="0"/>
                  </a:moveTo>
                  <a:lnTo>
                    <a:pt x="51434" y="0"/>
                  </a:lnTo>
                  <a:lnTo>
                    <a:pt x="4597" y="0"/>
                  </a:lnTo>
                  <a:lnTo>
                    <a:pt x="0" y="4610"/>
                  </a:lnTo>
                  <a:lnTo>
                    <a:pt x="0" y="57111"/>
                  </a:lnTo>
                  <a:lnTo>
                    <a:pt x="4597" y="61722"/>
                  </a:lnTo>
                  <a:lnTo>
                    <a:pt x="57124" y="61722"/>
                  </a:lnTo>
                  <a:lnTo>
                    <a:pt x="61721" y="57111"/>
                  </a:lnTo>
                  <a:lnTo>
                    <a:pt x="61721" y="4610"/>
                  </a:lnTo>
                  <a:lnTo>
                    <a:pt x="57124" y="0"/>
                  </a:lnTo>
                  <a:close/>
                </a:path>
              </a:pathLst>
            </a:custGeom>
            <a:solidFill>
              <a:srgbClr val="1b1937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16" name="object 493"/>
            <p:cNvSpPr/>
            <p:nvPr/>
          </p:nvSpPr>
          <p:spPr>
            <a:xfrm>
              <a:off x="9080640" y="3389040"/>
              <a:ext cx="50040" cy="111600"/>
            </a:xfrm>
            <a:custGeom>
              <a:avLst/>
              <a:gdLst/>
              <a:ahLst/>
              <a:rect l="l" t="t" r="r" b="b"/>
              <a:pathLst>
                <a:path w="51434" h="113029">
                  <a:moveTo>
                    <a:pt x="51435" y="5080"/>
                  </a:moveTo>
                  <a:lnTo>
                    <a:pt x="49364" y="5080"/>
                  </a:lnTo>
                  <a:lnTo>
                    <a:pt x="49364" y="0"/>
                  </a:lnTo>
                  <a:lnTo>
                    <a:pt x="2070" y="0"/>
                  </a:lnTo>
                  <a:lnTo>
                    <a:pt x="2070" y="5080"/>
                  </a:lnTo>
                  <a:lnTo>
                    <a:pt x="0" y="5080"/>
                  </a:lnTo>
                  <a:lnTo>
                    <a:pt x="0" y="107950"/>
                  </a:lnTo>
                  <a:lnTo>
                    <a:pt x="1943" y="107950"/>
                  </a:lnTo>
                  <a:lnTo>
                    <a:pt x="1943" y="113030"/>
                  </a:lnTo>
                  <a:lnTo>
                    <a:pt x="51435" y="113030"/>
                  </a:lnTo>
                  <a:lnTo>
                    <a:pt x="51435" y="107950"/>
                  </a:lnTo>
                  <a:lnTo>
                    <a:pt x="51435" y="5080"/>
                  </a:lnTo>
                  <a:close/>
                </a:path>
              </a:pathLst>
            </a:custGeom>
            <a:solidFill>
              <a:srgbClr val="1b1937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17" name="object 494"/>
            <p:cNvSpPr/>
            <p:nvPr/>
          </p:nvSpPr>
          <p:spPr>
            <a:xfrm>
              <a:off x="9152640" y="3316680"/>
              <a:ext cx="122400" cy="183960"/>
            </a:xfrm>
            <a:custGeom>
              <a:avLst/>
              <a:gdLst/>
              <a:ahLst/>
              <a:rect l="l" t="t" r="r" b="b"/>
              <a:pathLst>
                <a:path w="123825" h="185420">
                  <a:moveTo>
                    <a:pt x="51435" y="76619"/>
                  </a:moveTo>
                  <a:lnTo>
                    <a:pt x="46837" y="72009"/>
                  </a:lnTo>
                  <a:lnTo>
                    <a:pt x="41148" y="72009"/>
                  </a:lnTo>
                  <a:lnTo>
                    <a:pt x="4597" y="72009"/>
                  </a:lnTo>
                  <a:lnTo>
                    <a:pt x="0" y="76619"/>
                  </a:lnTo>
                  <a:lnTo>
                    <a:pt x="0" y="185166"/>
                  </a:lnTo>
                  <a:lnTo>
                    <a:pt x="46837" y="185166"/>
                  </a:lnTo>
                  <a:lnTo>
                    <a:pt x="51435" y="180555"/>
                  </a:lnTo>
                  <a:lnTo>
                    <a:pt x="51435" y="76619"/>
                  </a:lnTo>
                  <a:close/>
                </a:path>
                <a:path w="123825" h="185420">
                  <a:moveTo>
                    <a:pt x="123444" y="4610"/>
                  </a:moveTo>
                  <a:lnTo>
                    <a:pt x="118846" y="0"/>
                  </a:lnTo>
                  <a:lnTo>
                    <a:pt x="113157" y="0"/>
                  </a:lnTo>
                  <a:lnTo>
                    <a:pt x="66319" y="0"/>
                  </a:lnTo>
                  <a:lnTo>
                    <a:pt x="61722" y="4610"/>
                  </a:lnTo>
                  <a:lnTo>
                    <a:pt x="61722" y="57111"/>
                  </a:lnTo>
                  <a:lnTo>
                    <a:pt x="66319" y="61722"/>
                  </a:lnTo>
                  <a:lnTo>
                    <a:pt x="118846" y="61722"/>
                  </a:lnTo>
                  <a:lnTo>
                    <a:pt x="123444" y="57111"/>
                  </a:lnTo>
                  <a:lnTo>
                    <a:pt x="123444" y="4610"/>
                  </a:lnTo>
                  <a:close/>
                </a:path>
              </a:pathLst>
            </a:custGeom>
            <a:solidFill>
              <a:srgbClr val="1b1937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518" name="object 495"/>
            <p:cNvGrpSpPr/>
            <p:nvPr/>
          </p:nvGrpSpPr>
          <p:grpSpPr>
            <a:xfrm>
              <a:off x="9101160" y="3605040"/>
              <a:ext cx="81000" cy="142560"/>
              <a:chOff x="9101160" y="3605040"/>
              <a:chExt cx="81000" cy="142560"/>
            </a:xfrm>
          </p:grpSpPr>
          <p:sp>
            <p:nvSpPr>
              <p:cNvPr id="519" name="object 496"/>
              <p:cNvSpPr/>
              <p:nvPr/>
            </p:nvSpPr>
            <p:spPr>
              <a:xfrm>
                <a:off x="9101160" y="3605040"/>
                <a:ext cx="81000" cy="142560"/>
              </a:xfrm>
              <a:custGeom>
                <a:avLst/>
                <a:gdLst/>
                <a:ahLst/>
                <a:rect l="l" t="t" r="r" b="b"/>
                <a:pathLst>
                  <a:path w="82550" h="144145">
                    <a:moveTo>
                      <a:pt x="77698" y="0"/>
                    </a:moveTo>
                    <a:lnTo>
                      <a:pt x="72008" y="0"/>
                    </a:lnTo>
                    <a:lnTo>
                      <a:pt x="4597" y="0"/>
                    </a:lnTo>
                    <a:lnTo>
                      <a:pt x="0" y="4610"/>
                    </a:lnTo>
                    <a:lnTo>
                      <a:pt x="0" y="139407"/>
                    </a:lnTo>
                    <a:lnTo>
                      <a:pt x="4597" y="144018"/>
                    </a:lnTo>
                    <a:lnTo>
                      <a:pt x="77698" y="144018"/>
                    </a:lnTo>
                    <a:lnTo>
                      <a:pt x="82295" y="139407"/>
                    </a:lnTo>
                    <a:lnTo>
                      <a:pt x="82295" y="4610"/>
                    </a:lnTo>
                    <a:lnTo>
                      <a:pt x="77698" y="0"/>
                    </a:lnTo>
                    <a:close/>
                  </a:path>
                </a:pathLst>
              </a:custGeom>
              <a:solidFill>
                <a:srgbClr val="1b1937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20" name="object 497"/>
              <p:cNvSpPr/>
              <p:nvPr/>
            </p:nvSpPr>
            <p:spPr>
              <a:xfrm>
                <a:off x="9132120" y="3635640"/>
                <a:ext cx="19440" cy="81000"/>
              </a:xfrm>
              <a:custGeom>
                <a:avLst/>
                <a:gdLst/>
                <a:ahLst/>
                <a:rect l="l" t="t" r="r" b="b"/>
                <a:pathLst>
                  <a:path w="20954" h="82550">
                    <a:moveTo>
                      <a:pt x="20574" y="35471"/>
                    </a:moveTo>
                    <a:lnTo>
                      <a:pt x="15976" y="30861"/>
                    </a:lnTo>
                    <a:lnTo>
                      <a:pt x="4597" y="30861"/>
                    </a:lnTo>
                    <a:lnTo>
                      <a:pt x="0" y="35471"/>
                    </a:lnTo>
                    <a:lnTo>
                      <a:pt x="0" y="77685"/>
                    </a:lnTo>
                    <a:lnTo>
                      <a:pt x="4597" y="82296"/>
                    </a:lnTo>
                    <a:lnTo>
                      <a:pt x="10287" y="82296"/>
                    </a:lnTo>
                    <a:lnTo>
                      <a:pt x="15976" y="82296"/>
                    </a:lnTo>
                    <a:lnTo>
                      <a:pt x="20574" y="77685"/>
                    </a:lnTo>
                    <a:lnTo>
                      <a:pt x="20574" y="35471"/>
                    </a:lnTo>
                    <a:close/>
                  </a:path>
                  <a:path w="20954" h="82550">
                    <a:moveTo>
                      <a:pt x="20574" y="4610"/>
                    </a:moveTo>
                    <a:lnTo>
                      <a:pt x="15976" y="0"/>
                    </a:lnTo>
                    <a:lnTo>
                      <a:pt x="4597" y="0"/>
                    </a:lnTo>
                    <a:lnTo>
                      <a:pt x="0" y="4610"/>
                    </a:lnTo>
                    <a:lnTo>
                      <a:pt x="0" y="15963"/>
                    </a:lnTo>
                    <a:lnTo>
                      <a:pt x="4597" y="20574"/>
                    </a:lnTo>
                    <a:lnTo>
                      <a:pt x="15976" y="20574"/>
                    </a:lnTo>
                    <a:lnTo>
                      <a:pt x="20574" y="15963"/>
                    </a:lnTo>
                    <a:lnTo>
                      <a:pt x="20574" y="10287"/>
                    </a:lnTo>
                    <a:lnTo>
                      <a:pt x="20574" y="4610"/>
                    </a:lnTo>
                    <a:close/>
                  </a:path>
                </a:pathLst>
              </a:custGeom>
              <a:solidFill>
                <a:srgbClr val="d24893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pic>
          <p:nvPicPr>
            <p:cNvPr id="521" name="object 498" descr=""/>
            <p:cNvPicPr/>
            <p:nvPr/>
          </p:nvPicPr>
          <p:blipFill>
            <a:blip r:embed="rId33"/>
            <a:stretch/>
          </p:blipFill>
          <p:spPr>
            <a:xfrm>
              <a:off x="9409680" y="3697560"/>
              <a:ext cx="101520" cy="810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522" name="object 499"/>
            <p:cNvSpPr/>
            <p:nvPr/>
          </p:nvSpPr>
          <p:spPr>
            <a:xfrm>
              <a:off x="8957160" y="3286080"/>
              <a:ext cx="173880" cy="122400"/>
            </a:xfrm>
            <a:custGeom>
              <a:avLst/>
              <a:gdLst/>
              <a:ahLst/>
              <a:rect l="l" t="t" r="r" b="b"/>
              <a:pathLst>
                <a:path w="175259" h="123825">
                  <a:moveTo>
                    <a:pt x="72009" y="4610"/>
                  </a:moveTo>
                  <a:lnTo>
                    <a:pt x="67411" y="0"/>
                  </a:lnTo>
                  <a:lnTo>
                    <a:pt x="61722" y="0"/>
                  </a:lnTo>
                  <a:lnTo>
                    <a:pt x="30861" y="0"/>
                  </a:lnTo>
                  <a:lnTo>
                    <a:pt x="18859" y="2438"/>
                  </a:lnTo>
                  <a:lnTo>
                    <a:pt x="9055" y="9055"/>
                  </a:lnTo>
                  <a:lnTo>
                    <a:pt x="2425" y="18859"/>
                  </a:lnTo>
                  <a:lnTo>
                    <a:pt x="0" y="30861"/>
                  </a:lnTo>
                  <a:lnTo>
                    <a:pt x="0" y="92583"/>
                  </a:lnTo>
                  <a:lnTo>
                    <a:pt x="2425" y="104584"/>
                  </a:lnTo>
                  <a:lnTo>
                    <a:pt x="9055" y="114401"/>
                  </a:lnTo>
                  <a:lnTo>
                    <a:pt x="18859" y="121018"/>
                  </a:lnTo>
                  <a:lnTo>
                    <a:pt x="30861" y="123444"/>
                  </a:lnTo>
                  <a:lnTo>
                    <a:pt x="67411" y="123444"/>
                  </a:lnTo>
                  <a:lnTo>
                    <a:pt x="72009" y="118833"/>
                  </a:lnTo>
                  <a:lnTo>
                    <a:pt x="72009" y="4610"/>
                  </a:lnTo>
                  <a:close/>
                </a:path>
                <a:path w="175259" h="123825">
                  <a:moveTo>
                    <a:pt x="174879" y="30861"/>
                  </a:moveTo>
                  <a:lnTo>
                    <a:pt x="172453" y="18859"/>
                  </a:lnTo>
                  <a:lnTo>
                    <a:pt x="165836" y="9042"/>
                  </a:lnTo>
                  <a:lnTo>
                    <a:pt x="156032" y="2425"/>
                  </a:lnTo>
                  <a:lnTo>
                    <a:pt x="144018" y="0"/>
                  </a:lnTo>
                  <a:lnTo>
                    <a:pt x="97180" y="0"/>
                  </a:lnTo>
                  <a:lnTo>
                    <a:pt x="92583" y="4610"/>
                  </a:lnTo>
                  <a:lnTo>
                    <a:pt x="92583" y="118833"/>
                  </a:lnTo>
                  <a:lnTo>
                    <a:pt x="97180" y="123444"/>
                  </a:lnTo>
                  <a:lnTo>
                    <a:pt x="174879" y="123444"/>
                  </a:lnTo>
                  <a:lnTo>
                    <a:pt x="174879" y="30861"/>
                  </a:lnTo>
                  <a:close/>
                </a:path>
              </a:pathLst>
            </a:custGeom>
            <a:solidFill>
              <a:srgbClr val="533b8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23" name="object 500"/>
            <p:cNvSpPr/>
            <p:nvPr/>
          </p:nvSpPr>
          <p:spPr>
            <a:xfrm>
              <a:off x="9152640" y="3286080"/>
              <a:ext cx="173880" cy="122400"/>
            </a:xfrm>
            <a:custGeom>
              <a:avLst/>
              <a:gdLst/>
              <a:ahLst/>
              <a:rect l="l" t="t" r="r" b="b"/>
              <a:pathLst>
                <a:path w="175259" h="123825">
                  <a:moveTo>
                    <a:pt x="82296" y="4610"/>
                  </a:moveTo>
                  <a:lnTo>
                    <a:pt x="77698" y="0"/>
                  </a:lnTo>
                  <a:lnTo>
                    <a:pt x="72009" y="0"/>
                  </a:lnTo>
                  <a:lnTo>
                    <a:pt x="30861" y="0"/>
                  </a:lnTo>
                  <a:lnTo>
                    <a:pt x="18846" y="2425"/>
                  </a:lnTo>
                  <a:lnTo>
                    <a:pt x="9042" y="9042"/>
                  </a:lnTo>
                  <a:lnTo>
                    <a:pt x="2425" y="18859"/>
                  </a:lnTo>
                  <a:lnTo>
                    <a:pt x="0" y="30861"/>
                  </a:lnTo>
                  <a:lnTo>
                    <a:pt x="0" y="123444"/>
                  </a:lnTo>
                  <a:lnTo>
                    <a:pt x="77698" y="123444"/>
                  </a:lnTo>
                  <a:lnTo>
                    <a:pt x="82296" y="118833"/>
                  </a:lnTo>
                  <a:lnTo>
                    <a:pt x="82296" y="4610"/>
                  </a:lnTo>
                  <a:close/>
                </a:path>
                <a:path w="175259" h="123825">
                  <a:moveTo>
                    <a:pt x="174879" y="30861"/>
                  </a:moveTo>
                  <a:lnTo>
                    <a:pt x="172453" y="18859"/>
                  </a:lnTo>
                  <a:lnTo>
                    <a:pt x="165836" y="9055"/>
                  </a:lnTo>
                  <a:lnTo>
                    <a:pt x="156019" y="2438"/>
                  </a:lnTo>
                  <a:lnTo>
                    <a:pt x="144018" y="0"/>
                  </a:lnTo>
                  <a:lnTo>
                    <a:pt x="107467" y="0"/>
                  </a:lnTo>
                  <a:lnTo>
                    <a:pt x="102870" y="4610"/>
                  </a:lnTo>
                  <a:lnTo>
                    <a:pt x="102870" y="118833"/>
                  </a:lnTo>
                  <a:lnTo>
                    <a:pt x="107467" y="123444"/>
                  </a:lnTo>
                  <a:lnTo>
                    <a:pt x="144018" y="123444"/>
                  </a:lnTo>
                  <a:lnTo>
                    <a:pt x="156019" y="121018"/>
                  </a:lnTo>
                  <a:lnTo>
                    <a:pt x="165836" y="114401"/>
                  </a:lnTo>
                  <a:lnTo>
                    <a:pt x="172453" y="104584"/>
                  </a:lnTo>
                  <a:lnTo>
                    <a:pt x="174879" y="92583"/>
                  </a:lnTo>
                  <a:lnTo>
                    <a:pt x="174879" y="30861"/>
                  </a:lnTo>
                  <a:close/>
                </a:path>
              </a:pathLst>
            </a:custGeom>
            <a:solidFill>
              <a:srgbClr val="533b8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524" name="object 501"/>
            <p:cNvGrpSpPr/>
            <p:nvPr/>
          </p:nvGrpSpPr>
          <p:grpSpPr>
            <a:xfrm>
              <a:off x="1691280" y="4024800"/>
              <a:ext cx="657360" cy="657000"/>
              <a:chOff x="1691280" y="4024800"/>
              <a:chExt cx="657360" cy="657000"/>
            </a:xfrm>
          </p:grpSpPr>
          <p:sp>
            <p:nvSpPr>
              <p:cNvPr id="525" name="object 502"/>
              <p:cNvSpPr/>
              <p:nvPr/>
            </p:nvSpPr>
            <p:spPr>
              <a:xfrm>
                <a:off x="1691280" y="4024800"/>
                <a:ext cx="533880" cy="657000"/>
              </a:xfrm>
              <a:custGeom>
                <a:avLst/>
                <a:gdLst/>
                <a:ahLst/>
                <a:rect l="l" t="t" r="r" b="b"/>
                <a:pathLst>
                  <a:path w="535305" h="658495">
                    <a:moveTo>
                      <a:pt x="483488" y="0"/>
                    </a:moveTo>
                    <a:lnTo>
                      <a:pt x="51434" y="0"/>
                    </a:lnTo>
                    <a:lnTo>
                      <a:pt x="31434" y="4048"/>
                    </a:lnTo>
                    <a:lnTo>
                      <a:pt x="15082" y="15082"/>
                    </a:lnTo>
                    <a:lnTo>
                      <a:pt x="4048" y="31434"/>
                    </a:lnTo>
                    <a:lnTo>
                      <a:pt x="0" y="51435"/>
                    </a:lnTo>
                    <a:lnTo>
                      <a:pt x="0" y="606933"/>
                    </a:lnTo>
                    <a:lnTo>
                      <a:pt x="4048" y="626933"/>
                    </a:lnTo>
                    <a:lnTo>
                      <a:pt x="15082" y="643285"/>
                    </a:lnTo>
                    <a:lnTo>
                      <a:pt x="31434" y="654319"/>
                    </a:lnTo>
                    <a:lnTo>
                      <a:pt x="51434" y="658368"/>
                    </a:lnTo>
                    <a:lnTo>
                      <a:pt x="483488" y="658368"/>
                    </a:lnTo>
                    <a:lnTo>
                      <a:pt x="503489" y="654319"/>
                    </a:lnTo>
                    <a:lnTo>
                      <a:pt x="519841" y="643285"/>
                    </a:lnTo>
                    <a:lnTo>
                      <a:pt x="530875" y="626933"/>
                    </a:lnTo>
                    <a:lnTo>
                      <a:pt x="534923" y="606933"/>
                    </a:lnTo>
                    <a:lnTo>
                      <a:pt x="534923" y="51435"/>
                    </a:lnTo>
                    <a:lnTo>
                      <a:pt x="530875" y="31434"/>
                    </a:lnTo>
                    <a:lnTo>
                      <a:pt x="519841" y="15082"/>
                    </a:lnTo>
                    <a:lnTo>
                      <a:pt x="503489" y="4048"/>
                    </a:lnTo>
                    <a:lnTo>
                      <a:pt x="483488" y="0"/>
                    </a:lnTo>
                    <a:close/>
                  </a:path>
                </a:pathLst>
              </a:custGeom>
              <a:solidFill>
                <a:srgbClr val="3bbcda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26" name="object 503"/>
              <p:cNvSpPr/>
              <p:nvPr/>
            </p:nvSpPr>
            <p:spPr>
              <a:xfrm>
                <a:off x="1732320" y="4086720"/>
                <a:ext cx="451440" cy="492480"/>
              </a:xfrm>
              <a:custGeom>
                <a:avLst/>
                <a:gdLst/>
                <a:ahLst/>
                <a:rect l="l" t="t" r="r" b="b"/>
                <a:pathLst>
                  <a:path w="452755" h="494029">
                    <a:moveTo>
                      <a:pt x="448017" y="0"/>
                    </a:moveTo>
                    <a:lnTo>
                      <a:pt x="442340" y="0"/>
                    </a:lnTo>
                    <a:lnTo>
                      <a:pt x="4610" y="0"/>
                    </a:lnTo>
                    <a:lnTo>
                      <a:pt x="0" y="4597"/>
                    </a:lnTo>
                    <a:lnTo>
                      <a:pt x="0" y="489178"/>
                    </a:lnTo>
                    <a:lnTo>
                      <a:pt x="4610" y="493776"/>
                    </a:lnTo>
                    <a:lnTo>
                      <a:pt x="448017" y="493776"/>
                    </a:lnTo>
                    <a:lnTo>
                      <a:pt x="452627" y="489178"/>
                    </a:lnTo>
                    <a:lnTo>
                      <a:pt x="452627" y="4597"/>
                    </a:lnTo>
                    <a:lnTo>
                      <a:pt x="448017" y="0"/>
                    </a:lnTo>
                    <a:close/>
                  </a:path>
                </a:pathLst>
              </a:custGeom>
              <a:solidFill>
                <a:srgbClr val="a57fdc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27" name="object 504"/>
              <p:cNvSpPr/>
              <p:nvPr/>
            </p:nvSpPr>
            <p:spPr>
              <a:xfrm>
                <a:off x="1927800" y="4045320"/>
                <a:ext cx="420840" cy="615960"/>
              </a:xfrm>
              <a:custGeom>
                <a:avLst/>
                <a:gdLst/>
                <a:ahLst/>
                <a:rect l="l" t="t" r="r" b="b"/>
                <a:pathLst>
                  <a:path w="422275" h="617220">
                    <a:moveTo>
                      <a:pt x="61722" y="586359"/>
                    </a:moveTo>
                    <a:lnTo>
                      <a:pt x="59296" y="574357"/>
                    </a:lnTo>
                    <a:lnTo>
                      <a:pt x="52679" y="564553"/>
                    </a:lnTo>
                    <a:lnTo>
                      <a:pt x="42862" y="557923"/>
                    </a:lnTo>
                    <a:lnTo>
                      <a:pt x="30861" y="555498"/>
                    </a:lnTo>
                    <a:lnTo>
                      <a:pt x="18859" y="557923"/>
                    </a:lnTo>
                    <a:lnTo>
                      <a:pt x="9055" y="564553"/>
                    </a:lnTo>
                    <a:lnTo>
                      <a:pt x="2425" y="574357"/>
                    </a:lnTo>
                    <a:lnTo>
                      <a:pt x="0" y="586359"/>
                    </a:lnTo>
                    <a:lnTo>
                      <a:pt x="2425" y="598360"/>
                    </a:lnTo>
                    <a:lnTo>
                      <a:pt x="9055" y="608177"/>
                    </a:lnTo>
                    <a:lnTo>
                      <a:pt x="18859" y="614794"/>
                    </a:lnTo>
                    <a:lnTo>
                      <a:pt x="30861" y="617220"/>
                    </a:lnTo>
                    <a:lnTo>
                      <a:pt x="42862" y="614794"/>
                    </a:lnTo>
                    <a:lnTo>
                      <a:pt x="52679" y="608177"/>
                    </a:lnTo>
                    <a:lnTo>
                      <a:pt x="59296" y="598360"/>
                    </a:lnTo>
                    <a:lnTo>
                      <a:pt x="61722" y="586359"/>
                    </a:lnTo>
                    <a:close/>
                  </a:path>
                  <a:path w="422275" h="617220">
                    <a:moveTo>
                      <a:pt x="61722" y="4597"/>
                    </a:moveTo>
                    <a:lnTo>
                      <a:pt x="57111" y="0"/>
                    </a:lnTo>
                    <a:lnTo>
                      <a:pt x="4610" y="0"/>
                    </a:lnTo>
                    <a:lnTo>
                      <a:pt x="0" y="4597"/>
                    </a:lnTo>
                    <a:lnTo>
                      <a:pt x="0" y="15976"/>
                    </a:lnTo>
                    <a:lnTo>
                      <a:pt x="4610" y="20574"/>
                    </a:lnTo>
                    <a:lnTo>
                      <a:pt x="51435" y="20574"/>
                    </a:lnTo>
                    <a:lnTo>
                      <a:pt x="57111" y="20574"/>
                    </a:lnTo>
                    <a:lnTo>
                      <a:pt x="61722" y="15976"/>
                    </a:lnTo>
                    <a:lnTo>
                      <a:pt x="61722" y="4597"/>
                    </a:lnTo>
                    <a:close/>
                  </a:path>
                  <a:path w="422275" h="617220">
                    <a:moveTo>
                      <a:pt x="421779" y="111391"/>
                    </a:moveTo>
                    <a:lnTo>
                      <a:pt x="397217" y="74904"/>
                    </a:lnTo>
                    <a:lnTo>
                      <a:pt x="382384" y="72021"/>
                    </a:lnTo>
                    <a:lnTo>
                      <a:pt x="367563" y="74904"/>
                    </a:lnTo>
                    <a:lnTo>
                      <a:pt x="354545" y="83540"/>
                    </a:lnTo>
                    <a:lnTo>
                      <a:pt x="63309" y="374789"/>
                    </a:lnTo>
                    <a:lnTo>
                      <a:pt x="62331" y="376605"/>
                    </a:lnTo>
                    <a:lnTo>
                      <a:pt x="50965" y="433412"/>
                    </a:lnTo>
                    <a:lnTo>
                      <a:pt x="52019" y="436905"/>
                    </a:lnTo>
                    <a:lnTo>
                      <a:pt x="56400" y="441274"/>
                    </a:lnTo>
                    <a:lnTo>
                      <a:pt x="59029" y="442341"/>
                    </a:lnTo>
                    <a:lnTo>
                      <a:pt x="63754" y="442137"/>
                    </a:lnTo>
                    <a:lnTo>
                      <a:pt x="117170" y="431444"/>
                    </a:lnTo>
                    <a:lnTo>
                      <a:pt x="410235" y="139230"/>
                    </a:lnTo>
                    <a:lnTo>
                      <a:pt x="421779" y="111391"/>
                    </a:lnTo>
                    <a:close/>
                  </a:path>
                </a:pathLst>
              </a:custGeom>
              <a:solidFill>
                <a:srgbClr val="533b8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pic>
          <p:nvPicPr>
            <p:cNvPr id="528" name="object 505" descr=""/>
            <p:cNvPicPr/>
            <p:nvPr/>
          </p:nvPicPr>
          <p:blipFill>
            <a:blip r:embed="rId34"/>
            <a:stretch/>
          </p:blipFill>
          <p:spPr>
            <a:xfrm>
              <a:off x="2699640" y="4316400"/>
              <a:ext cx="253080" cy="303480"/>
            </a:xfrm>
            <a:prstGeom prst="rect">
              <a:avLst/>
            </a:prstGeom>
            <a:ln w="0">
              <a:noFill/>
            </a:ln>
          </p:spPr>
        </p:pic>
        <p:grpSp>
          <p:nvGrpSpPr>
            <p:cNvPr id="529" name="object 506"/>
            <p:cNvGrpSpPr/>
            <p:nvPr/>
          </p:nvGrpSpPr>
          <p:grpSpPr>
            <a:xfrm>
              <a:off x="2668680" y="4024800"/>
              <a:ext cx="585360" cy="400680"/>
              <a:chOff x="2668680" y="4024800"/>
              <a:chExt cx="585360" cy="400680"/>
            </a:xfrm>
          </p:grpSpPr>
          <p:pic>
            <p:nvPicPr>
              <p:cNvPr id="530" name="object 507" descr=""/>
              <p:cNvPicPr/>
              <p:nvPr/>
            </p:nvPicPr>
            <p:blipFill>
              <a:blip r:embed="rId35"/>
              <a:stretch/>
            </p:blipFill>
            <p:spPr>
              <a:xfrm>
                <a:off x="3116160" y="4288320"/>
                <a:ext cx="105840" cy="118800"/>
              </a:xfrm>
              <a:prstGeom prst="rect">
                <a:avLst/>
              </a:prstGeom>
              <a:ln w="0">
                <a:noFill/>
              </a:ln>
            </p:spPr>
          </p:pic>
          <p:sp>
            <p:nvSpPr>
              <p:cNvPr id="531" name="object 508"/>
              <p:cNvSpPr/>
              <p:nvPr/>
            </p:nvSpPr>
            <p:spPr>
              <a:xfrm>
                <a:off x="2668680" y="4090320"/>
                <a:ext cx="510480" cy="335160"/>
              </a:xfrm>
              <a:custGeom>
                <a:avLst/>
                <a:gdLst/>
                <a:ahLst/>
                <a:rect l="l" t="t" r="r" b="b"/>
                <a:pathLst>
                  <a:path w="511810" h="336550">
                    <a:moveTo>
                      <a:pt x="55411" y="0"/>
                    </a:moveTo>
                    <a:lnTo>
                      <a:pt x="3011" y="123278"/>
                    </a:lnTo>
                    <a:lnTo>
                      <a:pt x="0" y="143119"/>
                    </a:lnTo>
                    <a:lnTo>
                      <a:pt x="1452" y="153025"/>
                    </a:lnTo>
                    <a:lnTo>
                      <a:pt x="24798" y="184727"/>
                    </a:lnTo>
                    <a:lnTo>
                      <a:pt x="441631" y="335864"/>
                    </a:lnTo>
                    <a:lnTo>
                      <a:pt x="445479" y="336054"/>
                    </a:lnTo>
                    <a:lnTo>
                      <a:pt x="446978" y="335724"/>
                    </a:lnTo>
                    <a:lnTo>
                      <a:pt x="450826" y="333908"/>
                    </a:lnTo>
                    <a:lnTo>
                      <a:pt x="452731" y="331812"/>
                    </a:lnTo>
                    <a:lnTo>
                      <a:pt x="511328" y="169049"/>
                    </a:lnTo>
                    <a:lnTo>
                      <a:pt x="508560" y="163144"/>
                    </a:lnTo>
                    <a:lnTo>
                      <a:pt x="503213" y="161226"/>
                    </a:lnTo>
                    <a:lnTo>
                      <a:pt x="55411" y="0"/>
                    </a:lnTo>
                    <a:close/>
                  </a:path>
                </a:pathLst>
              </a:custGeom>
              <a:solidFill>
                <a:srgbClr val="3bbcda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32" name="object 509"/>
              <p:cNvSpPr/>
              <p:nvPr/>
            </p:nvSpPr>
            <p:spPr>
              <a:xfrm>
                <a:off x="2710080" y="4024800"/>
                <a:ext cx="543960" cy="245520"/>
              </a:xfrm>
              <a:custGeom>
                <a:avLst/>
                <a:gdLst/>
                <a:ahLst/>
                <a:rect l="l" t="t" r="r" b="b"/>
                <a:pathLst>
                  <a:path w="545464" h="247014">
                    <a:moveTo>
                      <a:pt x="63058" y="0"/>
                    </a:moveTo>
                    <a:lnTo>
                      <a:pt x="43938" y="4847"/>
                    </a:lnTo>
                    <a:lnTo>
                      <a:pt x="28014" y="16496"/>
                    </a:lnTo>
                    <a:lnTo>
                      <a:pt x="17424" y="33943"/>
                    </a:lnTo>
                    <a:lnTo>
                      <a:pt x="0" y="82330"/>
                    </a:lnTo>
                    <a:lnTo>
                      <a:pt x="456044" y="246516"/>
                    </a:lnTo>
                    <a:lnTo>
                      <a:pt x="460654" y="246706"/>
                    </a:lnTo>
                    <a:lnTo>
                      <a:pt x="462915" y="245957"/>
                    </a:lnTo>
                    <a:lnTo>
                      <a:pt x="543966" y="182203"/>
                    </a:lnTo>
                    <a:lnTo>
                      <a:pt x="545414" y="178469"/>
                    </a:lnTo>
                    <a:lnTo>
                      <a:pt x="544817" y="174773"/>
                    </a:lnTo>
                    <a:lnTo>
                      <a:pt x="544220" y="171090"/>
                    </a:lnTo>
                    <a:lnTo>
                      <a:pt x="541655" y="168017"/>
                    </a:lnTo>
                    <a:lnTo>
                      <a:pt x="83235" y="2955"/>
                    </a:lnTo>
                    <a:lnTo>
                      <a:pt x="63058" y="0"/>
                    </a:lnTo>
                    <a:close/>
                  </a:path>
                </a:pathLst>
              </a:custGeom>
              <a:solidFill>
                <a:srgbClr val="533b8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pic>
            <p:nvPicPr>
              <p:cNvPr id="533" name="object 510" descr=""/>
              <p:cNvPicPr/>
              <p:nvPr/>
            </p:nvPicPr>
            <p:blipFill>
              <a:blip r:embed="rId36"/>
              <a:stretch/>
            </p:blipFill>
            <p:spPr>
              <a:xfrm>
                <a:off x="2736360" y="4142160"/>
                <a:ext cx="147600" cy="65880"/>
              </a:xfrm>
              <a:prstGeom prst="rect">
                <a:avLst/>
              </a:prstGeom>
              <a:ln w="0">
                <a:noFill/>
              </a:ln>
            </p:spPr>
          </p:pic>
        </p:grpSp>
        <p:grpSp>
          <p:nvGrpSpPr>
            <p:cNvPr id="534" name="object 511"/>
            <p:cNvGrpSpPr/>
            <p:nvPr/>
          </p:nvGrpSpPr>
          <p:grpSpPr>
            <a:xfrm>
              <a:off x="2596680" y="4498200"/>
              <a:ext cx="122040" cy="183960"/>
              <a:chOff x="2596680" y="4498200"/>
              <a:chExt cx="122040" cy="183960"/>
            </a:xfrm>
          </p:grpSpPr>
          <p:sp>
            <p:nvSpPr>
              <p:cNvPr id="535" name="object 512"/>
              <p:cNvSpPr/>
              <p:nvPr/>
            </p:nvSpPr>
            <p:spPr>
              <a:xfrm>
                <a:off x="2668680" y="4539240"/>
                <a:ext cx="50040" cy="101520"/>
              </a:xfrm>
              <a:custGeom>
                <a:avLst/>
                <a:gdLst/>
                <a:ahLst/>
                <a:rect l="l" t="t" r="r" b="b"/>
                <a:pathLst>
                  <a:path w="51435" h="102870">
                    <a:moveTo>
                      <a:pt x="0" y="102869"/>
                    </a:moveTo>
                    <a:lnTo>
                      <a:pt x="51434" y="102869"/>
                    </a:lnTo>
                    <a:lnTo>
                      <a:pt x="51434" y="0"/>
                    </a:lnTo>
                    <a:lnTo>
                      <a:pt x="0" y="0"/>
                    </a:lnTo>
                    <a:lnTo>
                      <a:pt x="0" y="102869"/>
                    </a:lnTo>
                    <a:close/>
                  </a:path>
                </a:pathLst>
              </a:custGeom>
              <a:solidFill>
                <a:srgbClr val="533b8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36" name="object 513"/>
              <p:cNvSpPr/>
              <p:nvPr/>
            </p:nvSpPr>
            <p:spPr>
              <a:xfrm>
                <a:off x="2596680" y="4498200"/>
                <a:ext cx="70920" cy="183960"/>
              </a:xfrm>
              <a:custGeom>
                <a:avLst/>
                <a:gdLst/>
                <a:ahLst/>
                <a:rect l="l" t="t" r="r" b="b"/>
                <a:pathLst>
                  <a:path w="72389" h="185420">
                    <a:moveTo>
                      <a:pt x="67398" y="0"/>
                    </a:moveTo>
                    <a:lnTo>
                      <a:pt x="61722" y="0"/>
                    </a:lnTo>
                    <a:lnTo>
                      <a:pt x="4610" y="0"/>
                    </a:lnTo>
                    <a:lnTo>
                      <a:pt x="0" y="4597"/>
                    </a:lnTo>
                    <a:lnTo>
                      <a:pt x="0" y="180568"/>
                    </a:lnTo>
                    <a:lnTo>
                      <a:pt x="4610" y="185166"/>
                    </a:lnTo>
                    <a:lnTo>
                      <a:pt x="67398" y="185166"/>
                    </a:lnTo>
                    <a:lnTo>
                      <a:pt x="72009" y="180568"/>
                    </a:lnTo>
                    <a:lnTo>
                      <a:pt x="72009" y="4597"/>
                    </a:lnTo>
                    <a:lnTo>
                      <a:pt x="67398" y="0"/>
                    </a:lnTo>
                    <a:close/>
                  </a:path>
                </a:pathLst>
              </a:custGeom>
              <a:solidFill>
                <a:srgbClr val="1b1937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537" name="object 514"/>
            <p:cNvGrpSpPr/>
            <p:nvPr/>
          </p:nvGrpSpPr>
          <p:grpSpPr>
            <a:xfrm>
              <a:off x="3553560" y="4055760"/>
              <a:ext cx="554040" cy="595440"/>
              <a:chOff x="3553560" y="4055760"/>
              <a:chExt cx="554040" cy="595440"/>
            </a:xfrm>
          </p:grpSpPr>
          <p:sp>
            <p:nvSpPr>
              <p:cNvPr id="538" name="object 515"/>
              <p:cNvSpPr/>
              <p:nvPr/>
            </p:nvSpPr>
            <p:spPr>
              <a:xfrm>
                <a:off x="4006080" y="4076280"/>
                <a:ext cx="70920" cy="60840"/>
              </a:xfrm>
              <a:custGeom>
                <a:avLst/>
                <a:gdLst/>
                <a:ahLst/>
                <a:rect l="l" t="t" r="r" b="b"/>
                <a:pathLst>
                  <a:path w="72389" h="62229">
                    <a:moveTo>
                      <a:pt x="67411" y="0"/>
                    </a:moveTo>
                    <a:lnTo>
                      <a:pt x="61722" y="0"/>
                    </a:lnTo>
                    <a:lnTo>
                      <a:pt x="4597" y="0"/>
                    </a:lnTo>
                    <a:lnTo>
                      <a:pt x="0" y="4597"/>
                    </a:lnTo>
                    <a:lnTo>
                      <a:pt x="0" y="57124"/>
                    </a:lnTo>
                    <a:lnTo>
                      <a:pt x="4597" y="61722"/>
                    </a:lnTo>
                    <a:lnTo>
                      <a:pt x="67411" y="61722"/>
                    </a:lnTo>
                    <a:lnTo>
                      <a:pt x="72009" y="57124"/>
                    </a:lnTo>
                    <a:lnTo>
                      <a:pt x="72009" y="4597"/>
                    </a:lnTo>
                    <a:lnTo>
                      <a:pt x="67411" y="0"/>
                    </a:lnTo>
                    <a:close/>
                  </a:path>
                </a:pathLst>
              </a:custGeom>
              <a:solidFill>
                <a:srgbClr val="feed53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39" name="object 516"/>
              <p:cNvSpPr/>
              <p:nvPr/>
            </p:nvSpPr>
            <p:spPr>
              <a:xfrm>
                <a:off x="3605040" y="4096800"/>
                <a:ext cx="420840" cy="307080"/>
              </a:xfrm>
              <a:custGeom>
                <a:avLst/>
                <a:gdLst/>
                <a:ahLst/>
                <a:rect l="l" t="t" r="r" b="b"/>
                <a:pathLst>
                  <a:path w="422275" h="308610">
                    <a:moveTo>
                      <a:pt x="314299" y="0"/>
                    </a:moveTo>
                    <a:lnTo>
                      <a:pt x="97726" y="0"/>
                    </a:lnTo>
                    <a:lnTo>
                      <a:pt x="59723" y="7692"/>
                    </a:lnTo>
                    <a:lnTo>
                      <a:pt x="28655" y="28655"/>
                    </a:lnTo>
                    <a:lnTo>
                      <a:pt x="7692" y="59723"/>
                    </a:lnTo>
                    <a:lnTo>
                      <a:pt x="0" y="97726"/>
                    </a:lnTo>
                    <a:lnTo>
                      <a:pt x="7692" y="135729"/>
                    </a:lnTo>
                    <a:lnTo>
                      <a:pt x="28655" y="166797"/>
                    </a:lnTo>
                    <a:lnTo>
                      <a:pt x="59723" y="187760"/>
                    </a:lnTo>
                    <a:lnTo>
                      <a:pt x="97726" y="195452"/>
                    </a:lnTo>
                    <a:lnTo>
                      <a:pt x="349757" y="195452"/>
                    </a:lnTo>
                    <a:lnTo>
                      <a:pt x="369758" y="199501"/>
                    </a:lnTo>
                    <a:lnTo>
                      <a:pt x="386110" y="210535"/>
                    </a:lnTo>
                    <a:lnTo>
                      <a:pt x="397144" y="226887"/>
                    </a:lnTo>
                    <a:lnTo>
                      <a:pt x="401192" y="246887"/>
                    </a:lnTo>
                    <a:lnTo>
                      <a:pt x="401192" y="304012"/>
                    </a:lnTo>
                    <a:lnTo>
                      <a:pt x="405790" y="308609"/>
                    </a:lnTo>
                    <a:lnTo>
                      <a:pt x="411479" y="308609"/>
                    </a:lnTo>
                    <a:lnTo>
                      <a:pt x="417169" y="308609"/>
                    </a:lnTo>
                    <a:lnTo>
                      <a:pt x="421766" y="304012"/>
                    </a:lnTo>
                    <a:lnTo>
                      <a:pt x="421766" y="246887"/>
                    </a:lnTo>
                    <a:lnTo>
                      <a:pt x="416098" y="218888"/>
                    </a:lnTo>
                    <a:lnTo>
                      <a:pt x="400650" y="195995"/>
                    </a:lnTo>
                    <a:lnTo>
                      <a:pt x="377757" y="180547"/>
                    </a:lnTo>
                    <a:lnTo>
                      <a:pt x="349757" y="174878"/>
                    </a:lnTo>
                    <a:lnTo>
                      <a:pt x="97726" y="174878"/>
                    </a:lnTo>
                    <a:lnTo>
                      <a:pt x="67722" y="168806"/>
                    </a:lnTo>
                    <a:lnTo>
                      <a:pt x="43195" y="152257"/>
                    </a:lnTo>
                    <a:lnTo>
                      <a:pt x="26646" y="127730"/>
                    </a:lnTo>
                    <a:lnTo>
                      <a:pt x="20573" y="97726"/>
                    </a:lnTo>
                    <a:lnTo>
                      <a:pt x="26646" y="67722"/>
                    </a:lnTo>
                    <a:lnTo>
                      <a:pt x="43195" y="43195"/>
                    </a:lnTo>
                    <a:lnTo>
                      <a:pt x="67722" y="26646"/>
                    </a:lnTo>
                    <a:lnTo>
                      <a:pt x="97726" y="20573"/>
                    </a:lnTo>
                    <a:lnTo>
                      <a:pt x="314299" y="20573"/>
                    </a:lnTo>
                    <a:lnTo>
                      <a:pt x="318896" y="15976"/>
                    </a:lnTo>
                    <a:lnTo>
                      <a:pt x="318896" y="4597"/>
                    </a:lnTo>
                    <a:lnTo>
                      <a:pt x="314299" y="0"/>
                    </a:lnTo>
                    <a:close/>
                  </a:path>
                </a:pathLst>
              </a:custGeom>
              <a:solidFill>
                <a:srgbClr val="1b1937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40" name="object 517"/>
              <p:cNvSpPr/>
              <p:nvPr/>
            </p:nvSpPr>
            <p:spPr>
              <a:xfrm>
                <a:off x="3553560" y="4384800"/>
                <a:ext cx="554040" cy="266400"/>
              </a:xfrm>
              <a:custGeom>
                <a:avLst/>
                <a:gdLst/>
                <a:ahLst/>
                <a:rect l="l" t="t" r="r" b="b"/>
                <a:pathLst>
                  <a:path w="555625" h="267970">
                    <a:moveTo>
                      <a:pt x="514350" y="0"/>
                    </a:moveTo>
                    <a:lnTo>
                      <a:pt x="41148" y="0"/>
                    </a:lnTo>
                    <a:lnTo>
                      <a:pt x="25144" y="3237"/>
                    </a:lnTo>
                    <a:lnTo>
                      <a:pt x="12063" y="12063"/>
                    </a:lnTo>
                    <a:lnTo>
                      <a:pt x="3237" y="25144"/>
                    </a:lnTo>
                    <a:lnTo>
                      <a:pt x="0" y="41148"/>
                    </a:lnTo>
                    <a:lnTo>
                      <a:pt x="0" y="226314"/>
                    </a:lnTo>
                    <a:lnTo>
                      <a:pt x="3237" y="242317"/>
                    </a:lnTo>
                    <a:lnTo>
                      <a:pt x="12063" y="255398"/>
                    </a:lnTo>
                    <a:lnTo>
                      <a:pt x="25144" y="264224"/>
                    </a:lnTo>
                    <a:lnTo>
                      <a:pt x="41148" y="267462"/>
                    </a:lnTo>
                    <a:lnTo>
                      <a:pt x="514350" y="267462"/>
                    </a:lnTo>
                    <a:lnTo>
                      <a:pt x="530353" y="264224"/>
                    </a:lnTo>
                    <a:lnTo>
                      <a:pt x="543434" y="255398"/>
                    </a:lnTo>
                    <a:lnTo>
                      <a:pt x="552260" y="242317"/>
                    </a:lnTo>
                    <a:lnTo>
                      <a:pt x="555498" y="226314"/>
                    </a:lnTo>
                    <a:lnTo>
                      <a:pt x="555498" y="41148"/>
                    </a:lnTo>
                    <a:lnTo>
                      <a:pt x="552260" y="25144"/>
                    </a:lnTo>
                    <a:lnTo>
                      <a:pt x="543434" y="12063"/>
                    </a:lnTo>
                    <a:lnTo>
                      <a:pt x="530353" y="3237"/>
                    </a:lnTo>
                    <a:lnTo>
                      <a:pt x="514350" y="0"/>
                    </a:lnTo>
                    <a:close/>
                  </a:path>
                </a:pathLst>
              </a:custGeom>
              <a:solidFill>
                <a:srgbClr val="3bbcda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pic>
            <p:nvPicPr>
              <p:cNvPr id="541" name="object 518" descr=""/>
              <p:cNvPicPr/>
              <p:nvPr/>
            </p:nvPicPr>
            <p:blipFill>
              <a:blip r:embed="rId37"/>
              <a:stretch/>
            </p:blipFill>
            <p:spPr>
              <a:xfrm>
                <a:off x="3584160" y="4415760"/>
                <a:ext cx="492480" cy="204480"/>
              </a:xfrm>
              <a:prstGeom prst="rect">
                <a:avLst/>
              </a:prstGeom>
              <a:ln w="0">
                <a:noFill/>
              </a:ln>
            </p:spPr>
          </p:pic>
          <p:sp>
            <p:nvSpPr>
              <p:cNvPr id="542" name="object 519"/>
              <p:cNvSpPr/>
              <p:nvPr/>
            </p:nvSpPr>
            <p:spPr>
              <a:xfrm>
                <a:off x="3903120" y="4055760"/>
                <a:ext cx="122400" cy="101520"/>
              </a:xfrm>
              <a:custGeom>
                <a:avLst/>
                <a:gdLst/>
                <a:ahLst/>
                <a:rect l="l" t="t" r="r" b="b"/>
                <a:pathLst>
                  <a:path w="123825" h="102870">
                    <a:moveTo>
                      <a:pt x="118846" y="0"/>
                    </a:moveTo>
                    <a:lnTo>
                      <a:pt x="113157" y="0"/>
                    </a:lnTo>
                    <a:lnTo>
                      <a:pt x="4597" y="0"/>
                    </a:lnTo>
                    <a:lnTo>
                      <a:pt x="0" y="4597"/>
                    </a:lnTo>
                    <a:lnTo>
                      <a:pt x="0" y="98272"/>
                    </a:lnTo>
                    <a:lnTo>
                      <a:pt x="4597" y="102870"/>
                    </a:lnTo>
                    <a:lnTo>
                      <a:pt x="118846" y="102870"/>
                    </a:lnTo>
                    <a:lnTo>
                      <a:pt x="123444" y="98272"/>
                    </a:lnTo>
                    <a:lnTo>
                      <a:pt x="123444" y="4597"/>
                    </a:lnTo>
                    <a:lnTo>
                      <a:pt x="118846" y="0"/>
                    </a:lnTo>
                    <a:close/>
                  </a:path>
                </a:pathLst>
              </a:custGeom>
              <a:solidFill>
                <a:srgbClr val="533b8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543" name="object 520"/>
            <p:cNvSpPr/>
            <p:nvPr/>
          </p:nvSpPr>
          <p:spPr>
            <a:xfrm>
              <a:off x="4407480" y="4189320"/>
              <a:ext cx="142560" cy="327960"/>
            </a:xfrm>
            <a:custGeom>
              <a:avLst/>
              <a:gdLst/>
              <a:ahLst/>
              <a:rect l="l" t="t" r="r" b="b"/>
              <a:pathLst>
                <a:path w="144145" h="329564">
                  <a:moveTo>
                    <a:pt x="139420" y="0"/>
                  </a:moveTo>
                  <a:lnTo>
                    <a:pt x="133730" y="0"/>
                  </a:lnTo>
                  <a:lnTo>
                    <a:pt x="51434" y="0"/>
                  </a:lnTo>
                  <a:lnTo>
                    <a:pt x="31434" y="4048"/>
                  </a:lnTo>
                  <a:lnTo>
                    <a:pt x="15082" y="15082"/>
                  </a:lnTo>
                  <a:lnTo>
                    <a:pt x="4048" y="31434"/>
                  </a:lnTo>
                  <a:lnTo>
                    <a:pt x="0" y="51435"/>
                  </a:lnTo>
                  <a:lnTo>
                    <a:pt x="0" y="277749"/>
                  </a:lnTo>
                  <a:lnTo>
                    <a:pt x="4048" y="297749"/>
                  </a:lnTo>
                  <a:lnTo>
                    <a:pt x="15082" y="314101"/>
                  </a:lnTo>
                  <a:lnTo>
                    <a:pt x="31434" y="325135"/>
                  </a:lnTo>
                  <a:lnTo>
                    <a:pt x="51434" y="329184"/>
                  </a:lnTo>
                  <a:lnTo>
                    <a:pt x="139420" y="329184"/>
                  </a:lnTo>
                  <a:lnTo>
                    <a:pt x="144017" y="324586"/>
                  </a:lnTo>
                  <a:lnTo>
                    <a:pt x="144017" y="4597"/>
                  </a:lnTo>
                  <a:lnTo>
                    <a:pt x="139420" y="0"/>
                  </a:lnTo>
                  <a:close/>
                </a:path>
              </a:pathLst>
            </a:custGeom>
            <a:solidFill>
              <a:srgbClr val="533b8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544" name="object 521"/>
            <p:cNvGrpSpPr/>
            <p:nvPr/>
          </p:nvGrpSpPr>
          <p:grpSpPr>
            <a:xfrm>
              <a:off x="4428000" y="4189320"/>
              <a:ext cx="636120" cy="327960"/>
              <a:chOff x="4428000" y="4189320"/>
              <a:chExt cx="636120" cy="327960"/>
            </a:xfrm>
          </p:grpSpPr>
          <p:sp>
            <p:nvSpPr>
              <p:cNvPr id="545" name="object 522"/>
              <p:cNvSpPr/>
              <p:nvPr/>
            </p:nvSpPr>
            <p:spPr>
              <a:xfrm>
                <a:off x="4921560" y="4189320"/>
                <a:ext cx="142560" cy="327960"/>
              </a:xfrm>
              <a:custGeom>
                <a:avLst/>
                <a:gdLst/>
                <a:ahLst/>
                <a:rect l="l" t="t" r="r" b="b"/>
                <a:pathLst>
                  <a:path w="144145" h="329564">
                    <a:moveTo>
                      <a:pt x="92583" y="0"/>
                    </a:moveTo>
                    <a:lnTo>
                      <a:pt x="4597" y="0"/>
                    </a:lnTo>
                    <a:lnTo>
                      <a:pt x="0" y="4597"/>
                    </a:lnTo>
                    <a:lnTo>
                      <a:pt x="0" y="324586"/>
                    </a:lnTo>
                    <a:lnTo>
                      <a:pt x="4597" y="329184"/>
                    </a:lnTo>
                    <a:lnTo>
                      <a:pt x="92583" y="329184"/>
                    </a:lnTo>
                    <a:lnTo>
                      <a:pt x="112583" y="325135"/>
                    </a:lnTo>
                    <a:lnTo>
                      <a:pt x="128935" y="314101"/>
                    </a:lnTo>
                    <a:lnTo>
                      <a:pt x="139969" y="297749"/>
                    </a:lnTo>
                    <a:lnTo>
                      <a:pt x="144018" y="277749"/>
                    </a:lnTo>
                    <a:lnTo>
                      <a:pt x="144018" y="51435"/>
                    </a:lnTo>
                    <a:lnTo>
                      <a:pt x="139969" y="31434"/>
                    </a:lnTo>
                    <a:lnTo>
                      <a:pt x="128935" y="15082"/>
                    </a:lnTo>
                    <a:lnTo>
                      <a:pt x="112583" y="4048"/>
                    </a:lnTo>
                    <a:lnTo>
                      <a:pt x="92583" y="0"/>
                    </a:lnTo>
                    <a:close/>
                  </a:path>
                </a:pathLst>
              </a:custGeom>
              <a:solidFill>
                <a:srgbClr val="533b8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46" name="object 523"/>
              <p:cNvSpPr/>
              <p:nvPr/>
            </p:nvSpPr>
            <p:spPr>
              <a:xfrm>
                <a:off x="4530600" y="4189320"/>
                <a:ext cx="410040" cy="327960"/>
              </a:xfrm>
              <a:custGeom>
                <a:avLst/>
                <a:gdLst/>
                <a:ahLst/>
                <a:rect l="l" t="t" r="r" b="b"/>
                <a:pathLst>
                  <a:path w="411479" h="329564">
                    <a:moveTo>
                      <a:pt x="411479" y="0"/>
                    </a:moveTo>
                    <a:lnTo>
                      <a:pt x="0" y="0"/>
                    </a:lnTo>
                    <a:lnTo>
                      <a:pt x="0" y="329184"/>
                    </a:lnTo>
                    <a:lnTo>
                      <a:pt x="411479" y="329184"/>
                    </a:lnTo>
                    <a:lnTo>
                      <a:pt x="411479" y="0"/>
                    </a:lnTo>
                    <a:close/>
                  </a:path>
                </a:pathLst>
              </a:custGeom>
              <a:solidFill>
                <a:srgbClr val="3bbcda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47" name="object 524"/>
              <p:cNvSpPr/>
              <p:nvPr/>
            </p:nvSpPr>
            <p:spPr>
              <a:xfrm>
                <a:off x="4561560" y="4220280"/>
                <a:ext cx="348480" cy="266400"/>
              </a:xfrm>
              <a:custGeom>
                <a:avLst/>
                <a:gdLst/>
                <a:ahLst/>
                <a:rect l="l" t="t" r="r" b="b"/>
                <a:pathLst>
                  <a:path w="349885" h="267970">
                    <a:moveTo>
                      <a:pt x="345160" y="0"/>
                    </a:moveTo>
                    <a:lnTo>
                      <a:pt x="339471" y="0"/>
                    </a:lnTo>
                    <a:lnTo>
                      <a:pt x="4597" y="0"/>
                    </a:lnTo>
                    <a:lnTo>
                      <a:pt x="0" y="4597"/>
                    </a:lnTo>
                    <a:lnTo>
                      <a:pt x="0" y="262864"/>
                    </a:lnTo>
                    <a:lnTo>
                      <a:pt x="4597" y="267462"/>
                    </a:lnTo>
                    <a:lnTo>
                      <a:pt x="345160" y="267462"/>
                    </a:lnTo>
                    <a:lnTo>
                      <a:pt x="349758" y="262864"/>
                    </a:lnTo>
                    <a:lnTo>
                      <a:pt x="349758" y="4597"/>
                    </a:lnTo>
                    <a:lnTo>
                      <a:pt x="345160" y="0"/>
                    </a:lnTo>
                    <a:close/>
                  </a:path>
                </a:pathLst>
              </a:custGeom>
              <a:solidFill>
                <a:srgbClr val="533b8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pic>
            <p:nvPicPr>
              <p:cNvPr id="548" name="object 525" descr=""/>
              <p:cNvPicPr/>
              <p:nvPr/>
            </p:nvPicPr>
            <p:blipFill>
              <a:blip r:embed="rId38"/>
              <a:stretch/>
            </p:blipFill>
            <p:spPr>
              <a:xfrm>
                <a:off x="4962960" y="4261320"/>
                <a:ext cx="81000" cy="8100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549" name="object 526" descr=""/>
              <p:cNvPicPr/>
              <p:nvPr/>
            </p:nvPicPr>
            <p:blipFill>
              <a:blip r:embed="rId39"/>
              <a:stretch/>
            </p:blipFill>
            <p:spPr>
              <a:xfrm>
                <a:off x="4962960" y="4364280"/>
                <a:ext cx="81000" cy="8100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550" name="object 527" descr=""/>
              <p:cNvPicPr/>
              <p:nvPr/>
            </p:nvPicPr>
            <p:blipFill>
              <a:blip r:embed="rId40"/>
              <a:stretch/>
            </p:blipFill>
            <p:spPr>
              <a:xfrm>
                <a:off x="4428000" y="4364280"/>
                <a:ext cx="81000" cy="8100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551" name="object 528" descr=""/>
              <p:cNvPicPr/>
              <p:nvPr/>
            </p:nvPicPr>
            <p:blipFill>
              <a:blip r:embed="rId41"/>
              <a:stretch/>
            </p:blipFill>
            <p:spPr>
              <a:xfrm>
                <a:off x="4428000" y="4261320"/>
                <a:ext cx="81000" cy="8100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552" name="object 529" descr=""/>
              <p:cNvPicPr/>
              <p:nvPr/>
            </p:nvPicPr>
            <p:blipFill>
              <a:blip r:embed="rId42"/>
              <a:stretch/>
            </p:blipFill>
            <p:spPr>
              <a:xfrm>
                <a:off x="4663440" y="4281120"/>
                <a:ext cx="144720" cy="143640"/>
              </a:xfrm>
              <a:prstGeom prst="rect">
                <a:avLst/>
              </a:prstGeom>
              <a:ln w="0">
                <a:noFill/>
              </a:ln>
            </p:spPr>
          </p:pic>
        </p:grpSp>
        <p:grpSp>
          <p:nvGrpSpPr>
            <p:cNvPr id="553" name="object 530"/>
            <p:cNvGrpSpPr/>
            <p:nvPr/>
          </p:nvGrpSpPr>
          <p:grpSpPr>
            <a:xfrm>
              <a:off x="5312520" y="4107240"/>
              <a:ext cx="657000" cy="523440"/>
              <a:chOff x="5312520" y="4107240"/>
              <a:chExt cx="657000" cy="523440"/>
            </a:xfrm>
          </p:grpSpPr>
          <p:sp>
            <p:nvSpPr>
              <p:cNvPr id="554" name="object 531"/>
              <p:cNvSpPr/>
              <p:nvPr/>
            </p:nvSpPr>
            <p:spPr>
              <a:xfrm>
                <a:off x="5312520" y="4107240"/>
                <a:ext cx="472320" cy="245520"/>
              </a:xfrm>
              <a:custGeom>
                <a:avLst/>
                <a:gdLst/>
                <a:ahLst/>
                <a:rect l="l" t="t" r="r" b="b"/>
                <a:pathLst>
                  <a:path w="473710" h="247014">
                    <a:moveTo>
                      <a:pt x="432053" y="0"/>
                    </a:moveTo>
                    <a:lnTo>
                      <a:pt x="41147" y="0"/>
                    </a:lnTo>
                    <a:lnTo>
                      <a:pt x="25144" y="3237"/>
                    </a:lnTo>
                    <a:lnTo>
                      <a:pt x="12063" y="12063"/>
                    </a:lnTo>
                    <a:lnTo>
                      <a:pt x="3237" y="25144"/>
                    </a:lnTo>
                    <a:lnTo>
                      <a:pt x="0" y="41148"/>
                    </a:lnTo>
                    <a:lnTo>
                      <a:pt x="0" y="205740"/>
                    </a:lnTo>
                    <a:lnTo>
                      <a:pt x="3237" y="221743"/>
                    </a:lnTo>
                    <a:lnTo>
                      <a:pt x="12063" y="234824"/>
                    </a:lnTo>
                    <a:lnTo>
                      <a:pt x="25144" y="243650"/>
                    </a:lnTo>
                    <a:lnTo>
                      <a:pt x="41147" y="246888"/>
                    </a:lnTo>
                    <a:lnTo>
                      <a:pt x="468604" y="246888"/>
                    </a:lnTo>
                    <a:lnTo>
                      <a:pt x="473201" y="242290"/>
                    </a:lnTo>
                    <a:lnTo>
                      <a:pt x="473201" y="41148"/>
                    </a:lnTo>
                    <a:lnTo>
                      <a:pt x="469964" y="25144"/>
                    </a:lnTo>
                    <a:lnTo>
                      <a:pt x="461138" y="12063"/>
                    </a:lnTo>
                    <a:lnTo>
                      <a:pt x="448057" y="3237"/>
                    </a:lnTo>
                    <a:lnTo>
                      <a:pt x="432053" y="0"/>
                    </a:lnTo>
                    <a:close/>
                  </a:path>
                </a:pathLst>
              </a:custGeom>
              <a:solidFill>
                <a:srgbClr val="3bbcda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55" name="object 532"/>
              <p:cNvSpPr/>
              <p:nvPr/>
            </p:nvSpPr>
            <p:spPr>
              <a:xfrm>
                <a:off x="5724000" y="4240800"/>
                <a:ext cx="245520" cy="389880"/>
              </a:xfrm>
              <a:custGeom>
                <a:avLst/>
                <a:gdLst/>
                <a:ahLst/>
                <a:rect l="l" t="t" r="r" b="b"/>
                <a:pathLst>
                  <a:path w="247014" h="391160">
                    <a:moveTo>
                      <a:pt x="205739" y="0"/>
                    </a:moveTo>
                    <a:lnTo>
                      <a:pt x="41147" y="0"/>
                    </a:lnTo>
                    <a:lnTo>
                      <a:pt x="25144" y="3237"/>
                    </a:lnTo>
                    <a:lnTo>
                      <a:pt x="12063" y="12063"/>
                    </a:lnTo>
                    <a:lnTo>
                      <a:pt x="3237" y="25144"/>
                    </a:lnTo>
                    <a:lnTo>
                      <a:pt x="0" y="41148"/>
                    </a:lnTo>
                    <a:lnTo>
                      <a:pt x="0" y="349758"/>
                    </a:lnTo>
                    <a:lnTo>
                      <a:pt x="3237" y="365761"/>
                    </a:lnTo>
                    <a:lnTo>
                      <a:pt x="12063" y="378842"/>
                    </a:lnTo>
                    <a:lnTo>
                      <a:pt x="25144" y="387668"/>
                    </a:lnTo>
                    <a:lnTo>
                      <a:pt x="41147" y="390906"/>
                    </a:lnTo>
                    <a:lnTo>
                      <a:pt x="205739" y="390906"/>
                    </a:lnTo>
                    <a:lnTo>
                      <a:pt x="221743" y="387668"/>
                    </a:lnTo>
                    <a:lnTo>
                      <a:pt x="234824" y="378842"/>
                    </a:lnTo>
                    <a:lnTo>
                      <a:pt x="243650" y="365761"/>
                    </a:lnTo>
                    <a:lnTo>
                      <a:pt x="246887" y="349758"/>
                    </a:lnTo>
                    <a:lnTo>
                      <a:pt x="246887" y="41148"/>
                    </a:lnTo>
                    <a:lnTo>
                      <a:pt x="243650" y="25144"/>
                    </a:lnTo>
                    <a:lnTo>
                      <a:pt x="234824" y="12063"/>
                    </a:lnTo>
                    <a:lnTo>
                      <a:pt x="221743" y="3237"/>
                    </a:lnTo>
                    <a:lnTo>
                      <a:pt x="205739" y="0"/>
                    </a:lnTo>
                    <a:close/>
                  </a:path>
                </a:pathLst>
              </a:custGeom>
              <a:solidFill>
                <a:srgbClr val="533b8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56" name="object 533"/>
              <p:cNvSpPr/>
              <p:nvPr/>
            </p:nvSpPr>
            <p:spPr>
              <a:xfrm>
                <a:off x="5754960" y="4271760"/>
                <a:ext cx="183960" cy="327960"/>
              </a:xfrm>
              <a:custGeom>
                <a:avLst/>
                <a:gdLst/>
                <a:ahLst/>
                <a:rect l="l" t="t" r="r" b="b"/>
                <a:pathLst>
                  <a:path w="185420" h="329564">
                    <a:moveTo>
                      <a:pt x="180568" y="0"/>
                    </a:moveTo>
                    <a:lnTo>
                      <a:pt x="174878" y="0"/>
                    </a:lnTo>
                    <a:lnTo>
                      <a:pt x="141287" y="0"/>
                    </a:lnTo>
                    <a:lnTo>
                      <a:pt x="138671" y="1079"/>
                    </a:lnTo>
                    <a:lnTo>
                      <a:pt x="119189" y="20574"/>
                    </a:lnTo>
                    <a:lnTo>
                      <a:pt x="65976" y="20574"/>
                    </a:lnTo>
                    <a:lnTo>
                      <a:pt x="46494" y="1079"/>
                    </a:lnTo>
                    <a:lnTo>
                      <a:pt x="43878" y="0"/>
                    </a:lnTo>
                    <a:lnTo>
                      <a:pt x="4597" y="0"/>
                    </a:lnTo>
                    <a:lnTo>
                      <a:pt x="0" y="4597"/>
                    </a:lnTo>
                    <a:lnTo>
                      <a:pt x="0" y="324586"/>
                    </a:lnTo>
                    <a:lnTo>
                      <a:pt x="4597" y="329184"/>
                    </a:lnTo>
                    <a:lnTo>
                      <a:pt x="180568" y="329184"/>
                    </a:lnTo>
                    <a:lnTo>
                      <a:pt x="185165" y="324586"/>
                    </a:lnTo>
                    <a:lnTo>
                      <a:pt x="185165" y="4597"/>
                    </a:lnTo>
                    <a:lnTo>
                      <a:pt x="180568" y="0"/>
                    </a:lnTo>
                    <a:close/>
                  </a:path>
                </a:pathLst>
              </a:custGeom>
              <a:solidFill>
                <a:srgbClr val="1b1937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57" name="object 534"/>
              <p:cNvSpPr/>
              <p:nvPr/>
            </p:nvSpPr>
            <p:spPr>
              <a:xfrm>
                <a:off x="5410440" y="4107240"/>
                <a:ext cx="276120" cy="245520"/>
              </a:xfrm>
              <a:custGeom>
                <a:avLst/>
                <a:gdLst/>
                <a:ahLst/>
                <a:rect l="l" t="t" r="r" b="b"/>
                <a:pathLst>
                  <a:path w="277495" h="247014">
                    <a:moveTo>
                      <a:pt x="262089" y="169189"/>
                    </a:moveTo>
                    <a:lnTo>
                      <a:pt x="257492" y="164592"/>
                    </a:lnTo>
                    <a:lnTo>
                      <a:pt x="19799" y="164592"/>
                    </a:lnTo>
                    <a:lnTo>
                      <a:pt x="15201" y="169189"/>
                    </a:lnTo>
                    <a:lnTo>
                      <a:pt x="15201" y="246888"/>
                    </a:lnTo>
                    <a:lnTo>
                      <a:pt x="262089" y="246888"/>
                    </a:lnTo>
                    <a:lnTo>
                      <a:pt x="262089" y="169189"/>
                    </a:lnTo>
                    <a:close/>
                  </a:path>
                  <a:path w="277495" h="247014">
                    <a:moveTo>
                      <a:pt x="277291" y="0"/>
                    </a:moveTo>
                    <a:lnTo>
                      <a:pt x="0" y="0"/>
                    </a:lnTo>
                    <a:lnTo>
                      <a:pt x="27787" y="69443"/>
                    </a:lnTo>
                    <a:lnTo>
                      <a:pt x="31572" y="72009"/>
                    </a:lnTo>
                    <a:lnTo>
                      <a:pt x="241515" y="72009"/>
                    </a:lnTo>
                    <a:lnTo>
                      <a:pt x="245719" y="72009"/>
                    </a:lnTo>
                    <a:lnTo>
                      <a:pt x="249504" y="69443"/>
                    </a:lnTo>
                    <a:lnTo>
                      <a:pt x="277291" y="0"/>
                    </a:lnTo>
                    <a:close/>
                  </a:path>
                </a:pathLst>
              </a:custGeom>
              <a:solidFill>
                <a:srgbClr val="533b8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58" name="object 535"/>
              <p:cNvSpPr/>
              <p:nvPr/>
            </p:nvSpPr>
            <p:spPr>
              <a:xfrm>
                <a:off x="5425920" y="4302720"/>
                <a:ext cx="245520" cy="19440"/>
              </a:xfrm>
              <a:custGeom>
                <a:avLst/>
                <a:gdLst/>
                <a:ahLst/>
                <a:rect l="l" t="t" r="r" b="b"/>
                <a:pathLst>
                  <a:path w="247014" h="20954">
                    <a:moveTo>
                      <a:pt x="246887" y="0"/>
                    </a:moveTo>
                    <a:lnTo>
                      <a:pt x="0" y="0"/>
                    </a:lnTo>
                    <a:lnTo>
                      <a:pt x="0" y="20574"/>
                    </a:lnTo>
                    <a:lnTo>
                      <a:pt x="246887" y="20574"/>
                    </a:lnTo>
                    <a:lnTo>
                      <a:pt x="246887" y="0"/>
                    </a:lnTo>
                    <a:close/>
                  </a:path>
                </a:pathLst>
              </a:custGeom>
              <a:solidFill>
                <a:srgbClr val="1b1937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pic>
            <p:nvPicPr>
              <p:cNvPr id="559" name="object 536" descr=""/>
              <p:cNvPicPr/>
              <p:nvPr/>
            </p:nvPicPr>
            <p:blipFill>
              <a:blip r:embed="rId43"/>
              <a:stretch/>
            </p:blipFill>
            <p:spPr>
              <a:xfrm>
                <a:off x="5792760" y="4395240"/>
                <a:ext cx="108360" cy="81000"/>
              </a:xfrm>
              <a:prstGeom prst="rect">
                <a:avLst/>
              </a:prstGeom>
              <a:ln w="0">
                <a:noFill/>
              </a:ln>
            </p:spPr>
          </p:pic>
          <p:sp>
            <p:nvSpPr>
              <p:cNvPr id="560" name="object 537"/>
              <p:cNvSpPr/>
              <p:nvPr/>
            </p:nvSpPr>
            <p:spPr>
              <a:xfrm>
                <a:off x="5487480" y="4230720"/>
                <a:ext cx="122400" cy="19440"/>
              </a:xfrm>
              <a:custGeom>
                <a:avLst/>
                <a:gdLst/>
                <a:ahLst/>
                <a:rect l="l" t="t" r="r" b="b"/>
                <a:pathLst>
                  <a:path w="123825" h="20954">
                    <a:moveTo>
                      <a:pt x="118846" y="0"/>
                    </a:moveTo>
                    <a:lnTo>
                      <a:pt x="4597" y="0"/>
                    </a:lnTo>
                    <a:lnTo>
                      <a:pt x="0" y="4597"/>
                    </a:lnTo>
                    <a:lnTo>
                      <a:pt x="0" y="15976"/>
                    </a:lnTo>
                    <a:lnTo>
                      <a:pt x="4597" y="20574"/>
                    </a:lnTo>
                    <a:lnTo>
                      <a:pt x="113157" y="20574"/>
                    </a:lnTo>
                    <a:lnTo>
                      <a:pt x="118846" y="20574"/>
                    </a:lnTo>
                    <a:lnTo>
                      <a:pt x="123444" y="15976"/>
                    </a:lnTo>
                    <a:lnTo>
                      <a:pt x="123444" y="4597"/>
                    </a:lnTo>
                    <a:lnTo>
                      <a:pt x="118846" y="0"/>
                    </a:lnTo>
                    <a:close/>
                  </a:path>
                </a:pathLst>
              </a:custGeom>
              <a:solidFill>
                <a:srgbClr val="1b1937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61" name="object 538"/>
              <p:cNvSpPr/>
              <p:nvPr/>
            </p:nvSpPr>
            <p:spPr>
              <a:xfrm>
                <a:off x="5457240" y="4374720"/>
                <a:ext cx="183240" cy="183960"/>
              </a:xfrm>
              <a:custGeom>
                <a:avLst/>
                <a:gdLst/>
                <a:ahLst/>
                <a:rect l="l" t="t" r="r" b="b"/>
                <a:pathLst>
                  <a:path w="184785" h="185420">
                    <a:moveTo>
                      <a:pt x="40322" y="4597"/>
                    </a:moveTo>
                    <a:lnTo>
                      <a:pt x="35725" y="0"/>
                    </a:lnTo>
                    <a:lnTo>
                      <a:pt x="24345" y="0"/>
                    </a:lnTo>
                    <a:lnTo>
                      <a:pt x="19748" y="4597"/>
                    </a:lnTo>
                    <a:lnTo>
                      <a:pt x="19748" y="20675"/>
                    </a:lnTo>
                    <a:lnTo>
                      <a:pt x="7747" y="37604"/>
                    </a:lnTo>
                    <a:lnTo>
                      <a:pt x="3937" y="44767"/>
                    </a:lnTo>
                    <a:lnTo>
                      <a:pt x="1104" y="53746"/>
                    </a:lnTo>
                    <a:lnTo>
                      <a:pt x="0" y="65125"/>
                    </a:lnTo>
                    <a:lnTo>
                      <a:pt x="1104" y="76504"/>
                    </a:lnTo>
                    <a:lnTo>
                      <a:pt x="3937" y="85496"/>
                    </a:lnTo>
                    <a:lnTo>
                      <a:pt x="7747" y="92659"/>
                    </a:lnTo>
                    <a:lnTo>
                      <a:pt x="19748" y="109601"/>
                    </a:lnTo>
                    <a:lnTo>
                      <a:pt x="19748" y="130403"/>
                    </a:lnTo>
                    <a:lnTo>
                      <a:pt x="7747" y="147358"/>
                    </a:lnTo>
                    <a:lnTo>
                      <a:pt x="3937" y="154520"/>
                    </a:lnTo>
                    <a:lnTo>
                      <a:pt x="1104" y="163499"/>
                    </a:lnTo>
                    <a:lnTo>
                      <a:pt x="0" y="174879"/>
                    </a:lnTo>
                    <a:lnTo>
                      <a:pt x="0" y="180568"/>
                    </a:lnTo>
                    <a:lnTo>
                      <a:pt x="4597" y="185166"/>
                    </a:lnTo>
                    <a:lnTo>
                      <a:pt x="10287" y="185166"/>
                    </a:lnTo>
                    <a:lnTo>
                      <a:pt x="15976" y="185166"/>
                    </a:lnTo>
                    <a:lnTo>
                      <a:pt x="20574" y="180568"/>
                    </a:lnTo>
                    <a:lnTo>
                      <a:pt x="20574" y="164477"/>
                    </a:lnTo>
                    <a:lnTo>
                      <a:pt x="32575" y="147535"/>
                    </a:lnTo>
                    <a:lnTo>
                      <a:pt x="36385" y="140373"/>
                    </a:lnTo>
                    <a:lnTo>
                      <a:pt x="39217" y="131381"/>
                    </a:lnTo>
                    <a:lnTo>
                      <a:pt x="40322" y="120002"/>
                    </a:lnTo>
                    <a:lnTo>
                      <a:pt x="39217" y="108610"/>
                    </a:lnTo>
                    <a:lnTo>
                      <a:pt x="36385" y="99631"/>
                    </a:lnTo>
                    <a:lnTo>
                      <a:pt x="32575" y="92468"/>
                    </a:lnTo>
                    <a:lnTo>
                      <a:pt x="20574" y="75526"/>
                    </a:lnTo>
                    <a:lnTo>
                      <a:pt x="20574" y="54724"/>
                    </a:lnTo>
                    <a:lnTo>
                      <a:pt x="32575" y="37807"/>
                    </a:lnTo>
                    <a:lnTo>
                      <a:pt x="36385" y="30645"/>
                    </a:lnTo>
                    <a:lnTo>
                      <a:pt x="39217" y="21666"/>
                    </a:lnTo>
                    <a:lnTo>
                      <a:pt x="40322" y="10287"/>
                    </a:lnTo>
                    <a:lnTo>
                      <a:pt x="40322" y="4597"/>
                    </a:lnTo>
                    <a:close/>
                  </a:path>
                  <a:path w="184785" h="185420">
                    <a:moveTo>
                      <a:pt x="112331" y="4597"/>
                    </a:moveTo>
                    <a:lnTo>
                      <a:pt x="107734" y="0"/>
                    </a:lnTo>
                    <a:lnTo>
                      <a:pt x="96354" y="0"/>
                    </a:lnTo>
                    <a:lnTo>
                      <a:pt x="91757" y="4597"/>
                    </a:lnTo>
                    <a:lnTo>
                      <a:pt x="91757" y="20675"/>
                    </a:lnTo>
                    <a:lnTo>
                      <a:pt x="79756" y="37604"/>
                    </a:lnTo>
                    <a:lnTo>
                      <a:pt x="75946" y="44767"/>
                    </a:lnTo>
                    <a:lnTo>
                      <a:pt x="73113" y="53746"/>
                    </a:lnTo>
                    <a:lnTo>
                      <a:pt x="72009" y="65125"/>
                    </a:lnTo>
                    <a:lnTo>
                      <a:pt x="73113" y="76504"/>
                    </a:lnTo>
                    <a:lnTo>
                      <a:pt x="75946" y="85496"/>
                    </a:lnTo>
                    <a:lnTo>
                      <a:pt x="79756" y="92659"/>
                    </a:lnTo>
                    <a:lnTo>
                      <a:pt x="91757" y="109601"/>
                    </a:lnTo>
                    <a:lnTo>
                      <a:pt x="91757" y="130403"/>
                    </a:lnTo>
                    <a:lnTo>
                      <a:pt x="79756" y="147358"/>
                    </a:lnTo>
                    <a:lnTo>
                      <a:pt x="75946" y="154520"/>
                    </a:lnTo>
                    <a:lnTo>
                      <a:pt x="73113" y="163499"/>
                    </a:lnTo>
                    <a:lnTo>
                      <a:pt x="72009" y="174879"/>
                    </a:lnTo>
                    <a:lnTo>
                      <a:pt x="72009" y="180568"/>
                    </a:lnTo>
                    <a:lnTo>
                      <a:pt x="76606" y="185166"/>
                    </a:lnTo>
                    <a:lnTo>
                      <a:pt x="82296" y="185166"/>
                    </a:lnTo>
                    <a:lnTo>
                      <a:pt x="87985" y="185166"/>
                    </a:lnTo>
                    <a:lnTo>
                      <a:pt x="92583" y="180568"/>
                    </a:lnTo>
                    <a:lnTo>
                      <a:pt x="92583" y="164477"/>
                    </a:lnTo>
                    <a:lnTo>
                      <a:pt x="104584" y="147535"/>
                    </a:lnTo>
                    <a:lnTo>
                      <a:pt x="108394" y="140373"/>
                    </a:lnTo>
                    <a:lnTo>
                      <a:pt x="111226" y="131381"/>
                    </a:lnTo>
                    <a:lnTo>
                      <a:pt x="112331" y="120002"/>
                    </a:lnTo>
                    <a:lnTo>
                      <a:pt x="111226" y="108610"/>
                    </a:lnTo>
                    <a:lnTo>
                      <a:pt x="108394" y="99631"/>
                    </a:lnTo>
                    <a:lnTo>
                      <a:pt x="104584" y="92468"/>
                    </a:lnTo>
                    <a:lnTo>
                      <a:pt x="92583" y="75526"/>
                    </a:lnTo>
                    <a:lnTo>
                      <a:pt x="92583" y="54724"/>
                    </a:lnTo>
                    <a:lnTo>
                      <a:pt x="104584" y="37807"/>
                    </a:lnTo>
                    <a:lnTo>
                      <a:pt x="108394" y="30645"/>
                    </a:lnTo>
                    <a:lnTo>
                      <a:pt x="111226" y="21666"/>
                    </a:lnTo>
                    <a:lnTo>
                      <a:pt x="112331" y="10287"/>
                    </a:lnTo>
                    <a:lnTo>
                      <a:pt x="112331" y="4597"/>
                    </a:lnTo>
                    <a:close/>
                  </a:path>
                  <a:path w="184785" h="185420">
                    <a:moveTo>
                      <a:pt x="184340" y="4597"/>
                    </a:moveTo>
                    <a:lnTo>
                      <a:pt x="179743" y="0"/>
                    </a:lnTo>
                    <a:lnTo>
                      <a:pt x="168363" y="0"/>
                    </a:lnTo>
                    <a:lnTo>
                      <a:pt x="163766" y="4597"/>
                    </a:lnTo>
                    <a:lnTo>
                      <a:pt x="163766" y="20675"/>
                    </a:lnTo>
                    <a:lnTo>
                      <a:pt x="151765" y="37604"/>
                    </a:lnTo>
                    <a:lnTo>
                      <a:pt x="147955" y="44767"/>
                    </a:lnTo>
                    <a:lnTo>
                      <a:pt x="145122" y="53746"/>
                    </a:lnTo>
                    <a:lnTo>
                      <a:pt x="144018" y="65125"/>
                    </a:lnTo>
                    <a:lnTo>
                      <a:pt x="145122" y="76504"/>
                    </a:lnTo>
                    <a:lnTo>
                      <a:pt x="147955" y="85496"/>
                    </a:lnTo>
                    <a:lnTo>
                      <a:pt x="151765" y="92659"/>
                    </a:lnTo>
                    <a:lnTo>
                      <a:pt x="163766" y="109601"/>
                    </a:lnTo>
                    <a:lnTo>
                      <a:pt x="163766" y="130403"/>
                    </a:lnTo>
                    <a:lnTo>
                      <a:pt x="151765" y="147358"/>
                    </a:lnTo>
                    <a:lnTo>
                      <a:pt x="147955" y="154520"/>
                    </a:lnTo>
                    <a:lnTo>
                      <a:pt x="145122" y="163499"/>
                    </a:lnTo>
                    <a:lnTo>
                      <a:pt x="144018" y="174879"/>
                    </a:lnTo>
                    <a:lnTo>
                      <a:pt x="144018" y="180568"/>
                    </a:lnTo>
                    <a:lnTo>
                      <a:pt x="148615" y="185166"/>
                    </a:lnTo>
                    <a:lnTo>
                      <a:pt x="154305" y="185166"/>
                    </a:lnTo>
                    <a:lnTo>
                      <a:pt x="159994" y="185166"/>
                    </a:lnTo>
                    <a:lnTo>
                      <a:pt x="164592" y="180568"/>
                    </a:lnTo>
                    <a:lnTo>
                      <a:pt x="164592" y="164477"/>
                    </a:lnTo>
                    <a:lnTo>
                      <a:pt x="176593" y="147535"/>
                    </a:lnTo>
                    <a:lnTo>
                      <a:pt x="180403" y="140373"/>
                    </a:lnTo>
                    <a:lnTo>
                      <a:pt x="183235" y="131381"/>
                    </a:lnTo>
                    <a:lnTo>
                      <a:pt x="184340" y="120002"/>
                    </a:lnTo>
                    <a:lnTo>
                      <a:pt x="183235" y="108610"/>
                    </a:lnTo>
                    <a:lnTo>
                      <a:pt x="180403" y="99631"/>
                    </a:lnTo>
                    <a:lnTo>
                      <a:pt x="176593" y="92468"/>
                    </a:lnTo>
                    <a:lnTo>
                      <a:pt x="164592" y="75526"/>
                    </a:lnTo>
                    <a:lnTo>
                      <a:pt x="164592" y="54724"/>
                    </a:lnTo>
                    <a:lnTo>
                      <a:pt x="176593" y="37807"/>
                    </a:lnTo>
                    <a:lnTo>
                      <a:pt x="180403" y="30645"/>
                    </a:lnTo>
                    <a:lnTo>
                      <a:pt x="183235" y="21666"/>
                    </a:lnTo>
                    <a:lnTo>
                      <a:pt x="184340" y="10287"/>
                    </a:lnTo>
                    <a:lnTo>
                      <a:pt x="184340" y="4597"/>
                    </a:lnTo>
                    <a:close/>
                  </a:path>
                </a:pathLst>
              </a:custGeom>
              <a:solidFill>
                <a:srgbClr val="533b8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pic>
          <p:nvPicPr>
            <p:cNvPr id="562" name="object 539" descr=""/>
            <p:cNvPicPr/>
            <p:nvPr/>
          </p:nvPicPr>
          <p:blipFill>
            <a:blip r:embed="rId44"/>
            <a:stretch/>
          </p:blipFill>
          <p:spPr>
            <a:xfrm>
              <a:off x="6258960" y="4600800"/>
              <a:ext cx="153360" cy="705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563" name="object 540" descr=""/>
            <p:cNvPicPr/>
            <p:nvPr/>
          </p:nvPicPr>
          <p:blipFill>
            <a:blip r:embed="rId45"/>
            <a:stretch/>
          </p:blipFill>
          <p:spPr>
            <a:xfrm>
              <a:off x="6680520" y="4600800"/>
              <a:ext cx="153360" cy="705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564" name="object 541"/>
            <p:cNvSpPr/>
            <p:nvPr/>
          </p:nvSpPr>
          <p:spPr>
            <a:xfrm>
              <a:off x="6261480" y="4101840"/>
              <a:ext cx="154800" cy="290160"/>
            </a:xfrm>
            <a:custGeom>
              <a:avLst/>
              <a:gdLst/>
              <a:ahLst/>
              <a:rect l="l" t="t" r="r" b="b"/>
              <a:pathLst>
                <a:path w="156210" h="291464">
                  <a:moveTo>
                    <a:pt x="47459" y="0"/>
                  </a:moveTo>
                  <a:lnTo>
                    <a:pt x="43814" y="1371"/>
                  </a:lnTo>
                  <a:lnTo>
                    <a:pt x="37960" y="8509"/>
                  </a:lnTo>
                  <a:lnTo>
                    <a:pt x="33578" y="11645"/>
                  </a:lnTo>
                  <a:lnTo>
                    <a:pt x="23418" y="15481"/>
                  </a:lnTo>
                  <a:lnTo>
                    <a:pt x="18046" y="15963"/>
                  </a:lnTo>
                  <a:lnTo>
                    <a:pt x="8966" y="14427"/>
                  </a:lnTo>
                  <a:lnTo>
                    <a:pt x="5283" y="15875"/>
                  </a:lnTo>
                  <a:lnTo>
                    <a:pt x="634" y="21551"/>
                  </a:lnTo>
                  <a:lnTo>
                    <a:pt x="0" y="25412"/>
                  </a:lnTo>
                  <a:lnTo>
                    <a:pt x="99009" y="288505"/>
                  </a:lnTo>
                  <a:lnTo>
                    <a:pt x="102933" y="291045"/>
                  </a:lnTo>
                  <a:lnTo>
                    <a:pt x="108292" y="291045"/>
                  </a:lnTo>
                  <a:lnTo>
                    <a:pt x="151777" y="274942"/>
                  </a:lnTo>
                  <a:lnTo>
                    <a:pt x="156184" y="265201"/>
                  </a:lnTo>
                  <a:lnTo>
                    <a:pt x="59054" y="7124"/>
                  </a:lnTo>
                  <a:lnTo>
                    <a:pt x="57759" y="3683"/>
                  </a:lnTo>
                  <a:lnTo>
                    <a:pt x="54736" y="1206"/>
                  </a:lnTo>
                  <a:lnTo>
                    <a:pt x="47459" y="0"/>
                  </a:lnTo>
                  <a:close/>
                </a:path>
              </a:pathLst>
            </a:custGeom>
            <a:solidFill>
              <a:srgbClr val="1b1937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65" name="object 542"/>
            <p:cNvSpPr/>
            <p:nvPr/>
          </p:nvSpPr>
          <p:spPr>
            <a:xfrm>
              <a:off x="6676920" y="4101840"/>
              <a:ext cx="154800" cy="290160"/>
            </a:xfrm>
            <a:custGeom>
              <a:avLst/>
              <a:gdLst/>
              <a:ahLst/>
              <a:rect l="l" t="t" r="r" b="b"/>
              <a:pathLst>
                <a:path w="156209" h="291464">
                  <a:moveTo>
                    <a:pt x="108699" y="0"/>
                  </a:moveTo>
                  <a:lnTo>
                    <a:pt x="101460" y="1193"/>
                  </a:lnTo>
                  <a:lnTo>
                    <a:pt x="98425" y="3682"/>
                  </a:lnTo>
                  <a:lnTo>
                    <a:pt x="0" y="265188"/>
                  </a:lnTo>
                  <a:lnTo>
                    <a:pt x="88" y="268008"/>
                  </a:lnTo>
                  <a:lnTo>
                    <a:pt x="2349" y="272986"/>
                  </a:lnTo>
                  <a:lnTo>
                    <a:pt x="4419" y="274929"/>
                  </a:lnTo>
                  <a:lnTo>
                    <a:pt x="46672" y="290817"/>
                  </a:lnTo>
                  <a:lnTo>
                    <a:pt x="49098" y="291033"/>
                  </a:lnTo>
                  <a:lnTo>
                    <a:pt x="53251" y="291033"/>
                  </a:lnTo>
                  <a:lnTo>
                    <a:pt x="57175" y="288493"/>
                  </a:lnTo>
                  <a:lnTo>
                    <a:pt x="156184" y="25399"/>
                  </a:lnTo>
                  <a:lnTo>
                    <a:pt x="155549" y="21539"/>
                  </a:lnTo>
                  <a:lnTo>
                    <a:pt x="153225" y="18707"/>
                  </a:lnTo>
                  <a:lnTo>
                    <a:pt x="150901" y="15862"/>
                  </a:lnTo>
                  <a:lnTo>
                    <a:pt x="147256" y="14427"/>
                  </a:lnTo>
                  <a:lnTo>
                    <a:pt x="138112" y="15963"/>
                  </a:lnTo>
                  <a:lnTo>
                    <a:pt x="132753" y="15481"/>
                  </a:lnTo>
                  <a:lnTo>
                    <a:pt x="122593" y="11645"/>
                  </a:lnTo>
                  <a:lnTo>
                    <a:pt x="118224" y="8496"/>
                  </a:lnTo>
                  <a:lnTo>
                    <a:pt x="112369" y="1358"/>
                  </a:lnTo>
                  <a:lnTo>
                    <a:pt x="108699" y="0"/>
                  </a:lnTo>
                  <a:close/>
                </a:path>
              </a:pathLst>
            </a:custGeom>
            <a:solidFill>
              <a:srgbClr val="1b1937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566" name="object 543" descr=""/>
            <p:cNvPicPr/>
            <p:nvPr/>
          </p:nvPicPr>
          <p:blipFill>
            <a:blip r:embed="rId46"/>
            <a:stretch/>
          </p:blipFill>
          <p:spPr>
            <a:xfrm>
              <a:off x="6337440" y="4350240"/>
              <a:ext cx="145800" cy="1461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567" name="object 544" descr=""/>
            <p:cNvPicPr/>
            <p:nvPr/>
          </p:nvPicPr>
          <p:blipFill>
            <a:blip r:embed="rId47"/>
            <a:stretch/>
          </p:blipFill>
          <p:spPr>
            <a:xfrm>
              <a:off x="6609600" y="4350240"/>
              <a:ext cx="145800" cy="1461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568" name="object 545" descr=""/>
            <p:cNvPicPr/>
            <p:nvPr/>
          </p:nvPicPr>
          <p:blipFill>
            <a:blip r:embed="rId48"/>
            <a:stretch/>
          </p:blipFill>
          <p:spPr>
            <a:xfrm>
              <a:off x="6227640" y="4035240"/>
              <a:ext cx="101520" cy="1015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569" name="object 546" descr=""/>
            <p:cNvPicPr/>
            <p:nvPr/>
          </p:nvPicPr>
          <p:blipFill>
            <a:blip r:embed="rId49"/>
            <a:stretch/>
          </p:blipFill>
          <p:spPr>
            <a:xfrm>
              <a:off x="6764040" y="4035240"/>
              <a:ext cx="101520" cy="101520"/>
            </a:xfrm>
            <a:prstGeom prst="rect">
              <a:avLst/>
            </a:prstGeom>
            <a:ln w="0">
              <a:noFill/>
            </a:ln>
          </p:spPr>
        </p:pic>
        <p:grpSp>
          <p:nvGrpSpPr>
            <p:cNvPr id="570" name="object 547"/>
            <p:cNvGrpSpPr/>
            <p:nvPr/>
          </p:nvGrpSpPr>
          <p:grpSpPr>
            <a:xfrm>
              <a:off x="6217920" y="4477680"/>
              <a:ext cx="657000" cy="142560"/>
              <a:chOff x="6217920" y="4477680"/>
              <a:chExt cx="657000" cy="142560"/>
            </a:xfrm>
          </p:grpSpPr>
          <p:sp>
            <p:nvSpPr>
              <p:cNvPr id="571" name="object 548"/>
              <p:cNvSpPr/>
              <p:nvPr/>
            </p:nvSpPr>
            <p:spPr>
              <a:xfrm>
                <a:off x="6217920" y="4477680"/>
                <a:ext cx="657000" cy="142560"/>
              </a:xfrm>
              <a:custGeom>
                <a:avLst/>
                <a:gdLst/>
                <a:ahLst/>
                <a:rect l="l" t="t" r="r" b="b"/>
                <a:pathLst>
                  <a:path w="658495" h="144145">
                    <a:moveTo>
                      <a:pt x="653757" y="0"/>
                    </a:moveTo>
                    <a:lnTo>
                      <a:pt x="648080" y="0"/>
                    </a:lnTo>
                    <a:lnTo>
                      <a:pt x="4610" y="0"/>
                    </a:lnTo>
                    <a:lnTo>
                      <a:pt x="0" y="4597"/>
                    </a:lnTo>
                    <a:lnTo>
                      <a:pt x="0" y="139420"/>
                    </a:lnTo>
                    <a:lnTo>
                      <a:pt x="4610" y="144018"/>
                    </a:lnTo>
                    <a:lnTo>
                      <a:pt x="653757" y="144018"/>
                    </a:lnTo>
                    <a:lnTo>
                      <a:pt x="658367" y="139420"/>
                    </a:lnTo>
                    <a:lnTo>
                      <a:pt x="658367" y="4597"/>
                    </a:lnTo>
                    <a:lnTo>
                      <a:pt x="653757" y="0"/>
                    </a:lnTo>
                    <a:close/>
                  </a:path>
                </a:pathLst>
              </a:custGeom>
              <a:solidFill>
                <a:srgbClr val="3bbcda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72" name="object 549"/>
              <p:cNvSpPr/>
              <p:nvPr/>
            </p:nvSpPr>
            <p:spPr>
              <a:xfrm>
                <a:off x="6258960" y="4518720"/>
                <a:ext cx="153000" cy="60840"/>
              </a:xfrm>
              <a:custGeom>
                <a:avLst/>
                <a:gdLst/>
                <a:ahLst/>
                <a:rect l="l" t="t" r="r" b="b"/>
                <a:pathLst>
                  <a:path w="154304" h="62229">
                    <a:moveTo>
                      <a:pt x="123444" y="0"/>
                    </a:moveTo>
                    <a:lnTo>
                      <a:pt x="30861" y="0"/>
                    </a:lnTo>
                    <a:lnTo>
                      <a:pt x="18859" y="2428"/>
                    </a:lnTo>
                    <a:lnTo>
                      <a:pt x="9048" y="9048"/>
                    </a:lnTo>
                    <a:lnTo>
                      <a:pt x="2428" y="18859"/>
                    </a:lnTo>
                    <a:lnTo>
                      <a:pt x="0" y="30861"/>
                    </a:lnTo>
                    <a:lnTo>
                      <a:pt x="2428" y="42862"/>
                    </a:lnTo>
                    <a:lnTo>
                      <a:pt x="9048" y="52673"/>
                    </a:lnTo>
                    <a:lnTo>
                      <a:pt x="18859" y="59293"/>
                    </a:lnTo>
                    <a:lnTo>
                      <a:pt x="30861" y="61722"/>
                    </a:lnTo>
                    <a:lnTo>
                      <a:pt x="123444" y="61722"/>
                    </a:lnTo>
                    <a:lnTo>
                      <a:pt x="135445" y="59293"/>
                    </a:lnTo>
                    <a:lnTo>
                      <a:pt x="145256" y="52673"/>
                    </a:lnTo>
                    <a:lnTo>
                      <a:pt x="151876" y="42862"/>
                    </a:lnTo>
                    <a:lnTo>
                      <a:pt x="154305" y="30861"/>
                    </a:lnTo>
                    <a:lnTo>
                      <a:pt x="151876" y="18859"/>
                    </a:lnTo>
                    <a:lnTo>
                      <a:pt x="145256" y="9048"/>
                    </a:lnTo>
                    <a:lnTo>
                      <a:pt x="135445" y="2428"/>
                    </a:lnTo>
                    <a:lnTo>
                      <a:pt x="123444" y="0"/>
                    </a:lnTo>
                    <a:close/>
                  </a:path>
                </a:pathLst>
              </a:custGeom>
              <a:solidFill>
                <a:srgbClr val="533b8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73" name="object 550"/>
              <p:cNvSpPr/>
              <p:nvPr/>
            </p:nvSpPr>
            <p:spPr>
              <a:xfrm>
                <a:off x="6454440" y="4539240"/>
                <a:ext cx="204480" cy="19440"/>
              </a:xfrm>
              <a:custGeom>
                <a:avLst/>
                <a:gdLst/>
                <a:ahLst/>
                <a:rect l="l" t="t" r="r" b="b"/>
                <a:pathLst>
                  <a:path w="205740" h="20954">
                    <a:moveTo>
                      <a:pt x="201129" y="0"/>
                    </a:moveTo>
                    <a:lnTo>
                      <a:pt x="4610" y="0"/>
                    </a:lnTo>
                    <a:lnTo>
                      <a:pt x="0" y="4597"/>
                    </a:lnTo>
                    <a:lnTo>
                      <a:pt x="0" y="15976"/>
                    </a:lnTo>
                    <a:lnTo>
                      <a:pt x="4610" y="20574"/>
                    </a:lnTo>
                    <a:lnTo>
                      <a:pt x="195452" y="20574"/>
                    </a:lnTo>
                    <a:lnTo>
                      <a:pt x="201129" y="20574"/>
                    </a:lnTo>
                    <a:lnTo>
                      <a:pt x="205739" y="15976"/>
                    </a:lnTo>
                    <a:lnTo>
                      <a:pt x="205739" y="4597"/>
                    </a:lnTo>
                    <a:lnTo>
                      <a:pt x="201129" y="0"/>
                    </a:lnTo>
                    <a:close/>
                  </a:path>
                </a:pathLst>
              </a:custGeom>
              <a:solidFill>
                <a:srgbClr val="feed53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74" name="object 551"/>
              <p:cNvSpPr/>
              <p:nvPr/>
            </p:nvSpPr>
            <p:spPr>
              <a:xfrm>
                <a:off x="6701400" y="4518720"/>
                <a:ext cx="132480" cy="60840"/>
              </a:xfrm>
              <a:custGeom>
                <a:avLst/>
                <a:gdLst/>
                <a:ahLst/>
                <a:rect l="l" t="t" r="r" b="b"/>
                <a:pathLst>
                  <a:path w="133984" h="62229">
                    <a:moveTo>
                      <a:pt x="61722" y="30861"/>
                    </a:moveTo>
                    <a:lnTo>
                      <a:pt x="59283" y="18859"/>
                    </a:lnTo>
                    <a:lnTo>
                      <a:pt x="52666" y="9055"/>
                    </a:lnTo>
                    <a:lnTo>
                      <a:pt x="42862" y="2425"/>
                    </a:lnTo>
                    <a:lnTo>
                      <a:pt x="30861" y="0"/>
                    </a:lnTo>
                    <a:lnTo>
                      <a:pt x="18859" y="2425"/>
                    </a:lnTo>
                    <a:lnTo>
                      <a:pt x="9042" y="9055"/>
                    </a:lnTo>
                    <a:lnTo>
                      <a:pt x="2425" y="18859"/>
                    </a:lnTo>
                    <a:lnTo>
                      <a:pt x="0" y="30861"/>
                    </a:lnTo>
                    <a:lnTo>
                      <a:pt x="2425" y="42862"/>
                    </a:lnTo>
                    <a:lnTo>
                      <a:pt x="9042" y="52679"/>
                    </a:lnTo>
                    <a:lnTo>
                      <a:pt x="18859" y="59296"/>
                    </a:lnTo>
                    <a:lnTo>
                      <a:pt x="30861" y="61722"/>
                    </a:lnTo>
                    <a:lnTo>
                      <a:pt x="42862" y="59296"/>
                    </a:lnTo>
                    <a:lnTo>
                      <a:pt x="52666" y="52679"/>
                    </a:lnTo>
                    <a:lnTo>
                      <a:pt x="59283" y="42862"/>
                    </a:lnTo>
                    <a:lnTo>
                      <a:pt x="61722" y="30861"/>
                    </a:lnTo>
                    <a:close/>
                  </a:path>
                  <a:path w="133984" h="62229">
                    <a:moveTo>
                      <a:pt x="133731" y="30861"/>
                    </a:moveTo>
                    <a:lnTo>
                      <a:pt x="131292" y="18859"/>
                    </a:lnTo>
                    <a:lnTo>
                      <a:pt x="124675" y="9055"/>
                    </a:lnTo>
                    <a:lnTo>
                      <a:pt x="114871" y="2425"/>
                    </a:lnTo>
                    <a:lnTo>
                      <a:pt x="102870" y="0"/>
                    </a:lnTo>
                    <a:lnTo>
                      <a:pt x="90868" y="2425"/>
                    </a:lnTo>
                    <a:lnTo>
                      <a:pt x="81051" y="9055"/>
                    </a:lnTo>
                    <a:lnTo>
                      <a:pt x="74434" y="18859"/>
                    </a:lnTo>
                    <a:lnTo>
                      <a:pt x="72009" y="30861"/>
                    </a:lnTo>
                    <a:lnTo>
                      <a:pt x="74434" y="42862"/>
                    </a:lnTo>
                    <a:lnTo>
                      <a:pt x="81051" y="52679"/>
                    </a:lnTo>
                    <a:lnTo>
                      <a:pt x="90868" y="59296"/>
                    </a:lnTo>
                    <a:lnTo>
                      <a:pt x="102870" y="61722"/>
                    </a:lnTo>
                    <a:lnTo>
                      <a:pt x="114871" y="59296"/>
                    </a:lnTo>
                    <a:lnTo>
                      <a:pt x="124675" y="52679"/>
                    </a:lnTo>
                    <a:lnTo>
                      <a:pt x="131292" y="42862"/>
                    </a:lnTo>
                    <a:lnTo>
                      <a:pt x="133731" y="30861"/>
                    </a:lnTo>
                    <a:close/>
                  </a:path>
                </a:pathLst>
              </a:custGeom>
              <a:solidFill>
                <a:srgbClr val="533b8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pic>
          <p:nvPicPr>
            <p:cNvPr id="575" name="object 552" descr=""/>
            <p:cNvPicPr/>
            <p:nvPr/>
          </p:nvPicPr>
          <p:blipFill>
            <a:blip r:embed="rId50"/>
            <a:stretch/>
          </p:blipFill>
          <p:spPr>
            <a:xfrm>
              <a:off x="6431760" y="4148280"/>
              <a:ext cx="228960" cy="183600"/>
            </a:xfrm>
            <a:prstGeom prst="rect">
              <a:avLst/>
            </a:prstGeom>
            <a:ln w="0">
              <a:noFill/>
            </a:ln>
          </p:spPr>
        </p:pic>
        <p:grpSp>
          <p:nvGrpSpPr>
            <p:cNvPr id="576" name="object 553"/>
            <p:cNvGrpSpPr/>
            <p:nvPr/>
          </p:nvGrpSpPr>
          <p:grpSpPr>
            <a:xfrm>
              <a:off x="7123320" y="4158720"/>
              <a:ext cx="657000" cy="389520"/>
              <a:chOff x="7123320" y="4158720"/>
              <a:chExt cx="657000" cy="389520"/>
            </a:xfrm>
          </p:grpSpPr>
          <p:sp>
            <p:nvSpPr>
              <p:cNvPr id="577" name="object 554"/>
              <p:cNvSpPr/>
              <p:nvPr/>
            </p:nvSpPr>
            <p:spPr>
              <a:xfrm>
                <a:off x="7401240" y="4384800"/>
                <a:ext cx="101520" cy="101520"/>
              </a:xfrm>
              <a:custGeom>
                <a:avLst/>
                <a:gdLst/>
                <a:ahLst/>
                <a:rect l="l" t="t" r="r" b="b"/>
                <a:pathLst>
                  <a:path w="102870" h="102870">
                    <a:moveTo>
                      <a:pt x="98272" y="0"/>
                    </a:moveTo>
                    <a:lnTo>
                      <a:pt x="92582" y="0"/>
                    </a:lnTo>
                    <a:lnTo>
                      <a:pt x="4610" y="0"/>
                    </a:lnTo>
                    <a:lnTo>
                      <a:pt x="0" y="4597"/>
                    </a:lnTo>
                    <a:lnTo>
                      <a:pt x="0" y="98272"/>
                    </a:lnTo>
                    <a:lnTo>
                      <a:pt x="4610" y="102870"/>
                    </a:lnTo>
                    <a:lnTo>
                      <a:pt x="98272" y="102870"/>
                    </a:lnTo>
                    <a:lnTo>
                      <a:pt x="102869" y="98272"/>
                    </a:lnTo>
                    <a:lnTo>
                      <a:pt x="102869" y="4597"/>
                    </a:lnTo>
                    <a:lnTo>
                      <a:pt x="98272" y="0"/>
                    </a:lnTo>
                    <a:close/>
                  </a:path>
                </a:pathLst>
              </a:custGeom>
              <a:solidFill>
                <a:srgbClr val="1b1937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78" name="object 555"/>
              <p:cNvSpPr/>
              <p:nvPr/>
            </p:nvSpPr>
            <p:spPr>
              <a:xfrm>
                <a:off x="7123320" y="4158720"/>
                <a:ext cx="657000" cy="245520"/>
              </a:xfrm>
              <a:custGeom>
                <a:avLst/>
                <a:gdLst/>
                <a:ahLst/>
                <a:rect l="l" t="t" r="r" b="b"/>
                <a:pathLst>
                  <a:path w="658495" h="247014">
                    <a:moveTo>
                      <a:pt x="617220" y="0"/>
                    </a:moveTo>
                    <a:lnTo>
                      <a:pt x="41148" y="0"/>
                    </a:lnTo>
                    <a:lnTo>
                      <a:pt x="25144" y="3237"/>
                    </a:lnTo>
                    <a:lnTo>
                      <a:pt x="12063" y="12063"/>
                    </a:lnTo>
                    <a:lnTo>
                      <a:pt x="3237" y="25144"/>
                    </a:lnTo>
                    <a:lnTo>
                      <a:pt x="0" y="41147"/>
                    </a:lnTo>
                    <a:lnTo>
                      <a:pt x="0" y="205739"/>
                    </a:lnTo>
                    <a:lnTo>
                      <a:pt x="3237" y="221743"/>
                    </a:lnTo>
                    <a:lnTo>
                      <a:pt x="12063" y="234824"/>
                    </a:lnTo>
                    <a:lnTo>
                      <a:pt x="25144" y="243650"/>
                    </a:lnTo>
                    <a:lnTo>
                      <a:pt x="41148" y="246887"/>
                    </a:lnTo>
                    <a:lnTo>
                      <a:pt x="617220" y="246887"/>
                    </a:lnTo>
                    <a:lnTo>
                      <a:pt x="633223" y="243650"/>
                    </a:lnTo>
                    <a:lnTo>
                      <a:pt x="646304" y="234824"/>
                    </a:lnTo>
                    <a:lnTo>
                      <a:pt x="655130" y="221743"/>
                    </a:lnTo>
                    <a:lnTo>
                      <a:pt x="658368" y="205739"/>
                    </a:lnTo>
                    <a:lnTo>
                      <a:pt x="658368" y="41147"/>
                    </a:lnTo>
                    <a:lnTo>
                      <a:pt x="655130" y="25144"/>
                    </a:lnTo>
                    <a:lnTo>
                      <a:pt x="646304" y="12063"/>
                    </a:lnTo>
                    <a:lnTo>
                      <a:pt x="633223" y="3237"/>
                    </a:lnTo>
                    <a:lnTo>
                      <a:pt x="617220" y="0"/>
                    </a:lnTo>
                    <a:close/>
                  </a:path>
                </a:pathLst>
              </a:custGeom>
              <a:solidFill>
                <a:srgbClr val="3bbcda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79" name="object 556"/>
              <p:cNvSpPr/>
              <p:nvPr/>
            </p:nvSpPr>
            <p:spPr>
              <a:xfrm>
                <a:off x="7236360" y="4158720"/>
                <a:ext cx="430920" cy="245520"/>
              </a:xfrm>
              <a:custGeom>
                <a:avLst/>
                <a:gdLst/>
                <a:ahLst/>
                <a:rect l="l" t="t" r="r" b="b"/>
                <a:pathLst>
                  <a:path w="432434" h="247014">
                    <a:moveTo>
                      <a:pt x="393141" y="0"/>
                    </a:moveTo>
                    <a:lnTo>
                      <a:pt x="38912" y="0"/>
                    </a:lnTo>
                    <a:lnTo>
                      <a:pt x="22518" y="27660"/>
                    </a:lnTo>
                    <a:lnTo>
                      <a:pt x="10288" y="57711"/>
                    </a:lnTo>
                    <a:lnTo>
                      <a:pt x="2642" y="89768"/>
                    </a:lnTo>
                    <a:lnTo>
                      <a:pt x="0" y="123443"/>
                    </a:lnTo>
                    <a:lnTo>
                      <a:pt x="2642" y="157119"/>
                    </a:lnTo>
                    <a:lnTo>
                      <a:pt x="10288" y="189176"/>
                    </a:lnTo>
                    <a:lnTo>
                      <a:pt x="22518" y="219227"/>
                    </a:lnTo>
                    <a:lnTo>
                      <a:pt x="38912" y="246887"/>
                    </a:lnTo>
                    <a:lnTo>
                      <a:pt x="393153" y="246887"/>
                    </a:lnTo>
                    <a:lnTo>
                      <a:pt x="409545" y="219227"/>
                    </a:lnTo>
                    <a:lnTo>
                      <a:pt x="421771" y="189176"/>
                    </a:lnTo>
                    <a:lnTo>
                      <a:pt x="429413" y="157119"/>
                    </a:lnTo>
                    <a:lnTo>
                      <a:pt x="432054" y="123443"/>
                    </a:lnTo>
                    <a:lnTo>
                      <a:pt x="429411" y="89768"/>
                    </a:lnTo>
                    <a:lnTo>
                      <a:pt x="421765" y="57711"/>
                    </a:lnTo>
                    <a:lnTo>
                      <a:pt x="409535" y="27660"/>
                    </a:lnTo>
                    <a:lnTo>
                      <a:pt x="393141" y="0"/>
                    </a:lnTo>
                    <a:close/>
                  </a:path>
                </a:pathLst>
              </a:custGeom>
              <a:solidFill>
                <a:srgbClr val="533b8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pic>
            <p:nvPicPr>
              <p:cNvPr id="580" name="object 557" descr=""/>
              <p:cNvPicPr/>
              <p:nvPr/>
            </p:nvPicPr>
            <p:blipFill>
              <a:blip r:embed="rId51"/>
              <a:stretch/>
            </p:blipFill>
            <p:spPr>
              <a:xfrm>
                <a:off x="7359840" y="4189320"/>
                <a:ext cx="183600" cy="183600"/>
              </a:xfrm>
              <a:prstGeom prst="rect">
                <a:avLst/>
              </a:prstGeom>
              <a:ln w="0">
                <a:noFill/>
              </a:ln>
            </p:spPr>
          </p:pic>
          <p:sp>
            <p:nvSpPr>
              <p:cNvPr id="581" name="object 558"/>
              <p:cNvSpPr/>
              <p:nvPr/>
            </p:nvSpPr>
            <p:spPr>
              <a:xfrm>
                <a:off x="7267320" y="4467240"/>
                <a:ext cx="369360" cy="81000"/>
              </a:xfrm>
              <a:custGeom>
                <a:avLst/>
                <a:gdLst/>
                <a:ahLst/>
                <a:rect l="l" t="t" r="r" b="b"/>
                <a:pathLst>
                  <a:path w="370840" h="82550">
                    <a:moveTo>
                      <a:pt x="329183" y="0"/>
                    </a:moveTo>
                    <a:lnTo>
                      <a:pt x="41147" y="0"/>
                    </a:lnTo>
                    <a:lnTo>
                      <a:pt x="25144" y="3237"/>
                    </a:lnTo>
                    <a:lnTo>
                      <a:pt x="12063" y="12063"/>
                    </a:lnTo>
                    <a:lnTo>
                      <a:pt x="3237" y="25144"/>
                    </a:lnTo>
                    <a:lnTo>
                      <a:pt x="0" y="41148"/>
                    </a:lnTo>
                    <a:lnTo>
                      <a:pt x="0" y="77698"/>
                    </a:lnTo>
                    <a:lnTo>
                      <a:pt x="4610" y="82296"/>
                    </a:lnTo>
                    <a:lnTo>
                      <a:pt x="365734" y="82296"/>
                    </a:lnTo>
                    <a:lnTo>
                      <a:pt x="370331" y="77698"/>
                    </a:lnTo>
                    <a:lnTo>
                      <a:pt x="370331" y="41148"/>
                    </a:lnTo>
                    <a:lnTo>
                      <a:pt x="367094" y="25144"/>
                    </a:lnTo>
                    <a:lnTo>
                      <a:pt x="358268" y="12063"/>
                    </a:lnTo>
                    <a:lnTo>
                      <a:pt x="345187" y="3237"/>
                    </a:lnTo>
                    <a:lnTo>
                      <a:pt x="329183" y="0"/>
                    </a:lnTo>
                    <a:close/>
                  </a:path>
                </a:pathLst>
              </a:custGeom>
              <a:solidFill>
                <a:srgbClr val="533b8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582" name="object 559"/>
            <p:cNvSpPr/>
            <p:nvPr/>
          </p:nvSpPr>
          <p:spPr>
            <a:xfrm>
              <a:off x="10027440" y="3872520"/>
              <a:ext cx="102240" cy="60840"/>
            </a:xfrm>
            <a:custGeom>
              <a:avLst/>
              <a:gdLst/>
              <a:ahLst/>
              <a:rect l="l" t="t" r="r" b="b"/>
              <a:pathLst>
                <a:path w="103504" h="62229">
                  <a:moveTo>
                    <a:pt x="96151" y="0"/>
                  </a:moveTo>
                  <a:lnTo>
                    <a:pt x="92582" y="0"/>
                  </a:lnTo>
                  <a:lnTo>
                    <a:pt x="4597" y="0"/>
                  </a:lnTo>
                  <a:lnTo>
                    <a:pt x="0" y="4610"/>
                  </a:lnTo>
                  <a:lnTo>
                    <a:pt x="0" y="57111"/>
                  </a:lnTo>
                  <a:lnTo>
                    <a:pt x="4597" y="61722"/>
                  </a:lnTo>
                  <a:lnTo>
                    <a:pt x="75907" y="61722"/>
                  </a:lnTo>
                  <a:lnTo>
                    <a:pt x="79463" y="59524"/>
                  </a:lnTo>
                  <a:lnTo>
                    <a:pt x="103390" y="11696"/>
                  </a:lnTo>
                  <a:lnTo>
                    <a:pt x="103212" y="7912"/>
                  </a:lnTo>
                  <a:lnTo>
                    <a:pt x="99453" y="1854"/>
                  </a:lnTo>
                  <a:lnTo>
                    <a:pt x="96151" y="0"/>
                  </a:lnTo>
                  <a:close/>
                </a:path>
              </a:pathLst>
            </a:custGeom>
            <a:solidFill>
              <a:srgbClr val="d2489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583" name="object 560"/>
            <p:cNvGrpSpPr/>
            <p:nvPr/>
          </p:nvGrpSpPr>
          <p:grpSpPr>
            <a:xfrm>
              <a:off x="9996480" y="3296160"/>
              <a:ext cx="348480" cy="637200"/>
              <a:chOff x="9996480" y="3296160"/>
              <a:chExt cx="348480" cy="637200"/>
            </a:xfrm>
          </p:grpSpPr>
          <p:sp>
            <p:nvSpPr>
              <p:cNvPr id="584" name="object 561"/>
              <p:cNvSpPr/>
              <p:nvPr/>
            </p:nvSpPr>
            <p:spPr>
              <a:xfrm>
                <a:off x="10212120" y="3872520"/>
                <a:ext cx="102240" cy="60840"/>
              </a:xfrm>
              <a:custGeom>
                <a:avLst/>
                <a:gdLst/>
                <a:ahLst/>
                <a:rect l="l" t="t" r="r" b="b"/>
                <a:pathLst>
                  <a:path w="103504" h="62229">
                    <a:moveTo>
                      <a:pt x="98793" y="0"/>
                    </a:moveTo>
                    <a:lnTo>
                      <a:pt x="93103" y="0"/>
                    </a:lnTo>
                    <a:lnTo>
                      <a:pt x="7239" y="0"/>
                    </a:lnTo>
                    <a:lnTo>
                      <a:pt x="3937" y="1854"/>
                    </a:lnTo>
                    <a:lnTo>
                      <a:pt x="177" y="7912"/>
                    </a:lnTo>
                    <a:lnTo>
                      <a:pt x="0" y="11696"/>
                    </a:lnTo>
                    <a:lnTo>
                      <a:pt x="23926" y="59524"/>
                    </a:lnTo>
                    <a:lnTo>
                      <a:pt x="27482" y="61722"/>
                    </a:lnTo>
                    <a:lnTo>
                      <a:pt x="98793" y="61722"/>
                    </a:lnTo>
                    <a:lnTo>
                      <a:pt x="103390" y="57111"/>
                    </a:lnTo>
                    <a:lnTo>
                      <a:pt x="103390" y="4610"/>
                    </a:lnTo>
                    <a:lnTo>
                      <a:pt x="98793" y="0"/>
                    </a:lnTo>
                    <a:close/>
                  </a:path>
                </a:pathLst>
              </a:custGeom>
              <a:solidFill>
                <a:srgbClr val="d24893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85" name="object 562"/>
              <p:cNvSpPr/>
              <p:nvPr/>
            </p:nvSpPr>
            <p:spPr>
              <a:xfrm>
                <a:off x="9996480" y="3296160"/>
                <a:ext cx="348480" cy="595440"/>
              </a:xfrm>
              <a:custGeom>
                <a:avLst/>
                <a:gdLst/>
                <a:ahLst/>
                <a:rect l="l" t="t" r="r" b="b"/>
                <a:pathLst>
                  <a:path w="349884" h="596900">
                    <a:moveTo>
                      <a:pt x="308609" y="0"/>
                    </a:moveTo>
                    <a:lnTo>
                      <a:pt x="41147" y="0"/>
                    </a:lnTo>
                    <a:lnTo>
                      <a:pt x="25144" y="3237"/>
                    </a:lnTo>
                    <a:lnTo>
                      <a:pt x="12063" y="12063"/>
                    </a:lnTo>
                    <a:lnTo>
                      <a:pt x="3237" y="25144"/>
                    </a:lnTo>
                    <a:lnTo>
                      <a:pt x="0" y="41148"/>
                    </a:lnTo>
                    <a:lnTo>
                      <a:pt x="0" y="555498"/>
                    </a:lnTo>
                    <a:lnTo>
                      <a:pt x="3237" y="571501"/>
                    </a:lnTo>
                    <a:lnTo>
                      <a:pt x="12063" y="584582"/>
                    </a:lnTo>
                    <a:lnTo>
                      <a:pt x="25144" y="593408"/>
                    </a:lnTo>
                    <a:lnTo>
                      <a:pt x="41147" y="596646"/>
                    </a:lnTo>
                    <a:lnTo>
                      <a:pt x="308609" y="596646"/>
                    </a:lnTo>
                    <a:lnTo>
                      <a:pt x="324613" y="593408"/>
                    </a:lnTo>
                    <a:lnTo>
                      <a:pt x="337694" y="584582"/>
                    </a:lnTo>
                    <a:lnTo>
                      <a:pt x="346520" y="571501"/>
                    </a:lnTo>
                    <a:lnTo>
                      <a:pt x="349757" y="555498"/>
                    </a:lnTo>
                    <a:lnTo>
                      <a:pt x="349757" y="41148"/>
                    </a:lnTo>
                    <a:lnTo>
                      <a:pt x="346520" y="25144"/>
                    </a:lnTo>
                    <a:lnTo>
                      <a:pt x="337694" y="12063"/>
                    </a:lnTo>
                    <a:lnTo>
                      <a:pt x="324613" y="3237"/>
                    </a:lnTo>
                    <a:lnTo>
                      <a:pt x="308609" y="0"/>
                    </a:lnTo>
                    <a:close/>
                  </a:path>
                </a:pathLst>
              </a:custGeom>
              <a:solidFill>
                <a:srgbClr val="1b1937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86" name="object 563"/>
              <p:cNvSpPr/>
              <p:nvPr/>
            </p:nvSpPr>
            <p:spPr>
              <a:xfrm>
                <a:off x="9996480" y="3296160"/>
                <a:ext cx="348480" cy="255600"/>
              </a:xfrm>
              <a:custGeom>
                <a:avLst/>
                <a:gdLst/>
                <a:ahLst/>
                <a:rect l="l" t="t" r="r" b="b"/>
                <a:pathLst>
                  <a:path w="349884" h="257175">
                    <a:moveTo>
                      <a:pt x="308609" y="0"/>
                    </a:moveTo>
                    <a:lnTo>
                      <a:pt x="41147" y="0"/>
                    </a:lnTo>
                    <a:lnTo>
                      <a:pt x="25144" y="3237"/>
                    </a:lnTo>
                    <a:lnTo>
                      <a:pt x="12063" y="12063"/>
                    </a:lnTo>
                    <a:lnTo>
                      <a:pt x="3237" y="25144"/>
                    </a:lnTo>
                    <a:lnTo>
                      <a:pt x="0" y="41148"/>
                    </a:lnTo>
                    <a:lnTo>
                      <a:pt x="0" y="257175"/>
                    </a:lnTo>
                    <a:lnTo>
                      <a:pt x="349757" y="257175"/>
                    </a:lnTo>
                    <a:lnTo>
                      <a:pt x="349757" y="41148"/>
                    </a:lnTo>
                    <a:lnTo>
                      <a:pt x="346520" y="25144"/>
                    </a:lnTo>
                    <a:lnTo>
                      <a:pt x="337694" y="12063"/>
                    </a:lnTo>
                    <a:lnTo>
                      <a:pt x="324613" y="3237"/>
                    </a:lnTo>
                    <a:lnTo>
                      <a:pt x="308609" y="0"/>
                    </a:lnTo>
                    <a:close/>
                  </a:path>
                </a:pathLst>
              </a:custGeom>
              <a:solidFill>
                <a:srgbClr val="533b8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87" name="object 564"/>
              <p:cNvSpPr/>
              <p:nvPr/>
            </p:nvSpPr>
            <p:spPr>
              <a:xfrm>
                <a:off x="9996480" y="3403080"/>
                <a:ext cx="60840" cy="149040"/>
              </a:xfrm>
              <a:custGeom>
                <a:avLst/>
                <a:gdLst/>
                <a:ahLst/>
                <a:rect l="l" t="t" r="r" b="b"/>
                <a:pathLst>
                  <a:path w="62229" h="150495">
                    <a:moveTo>
                      <a:pt x="0" y="0"/>
                    </a:moveTo>
                    <a:lnTo>
                      <a:pt x="0" y="150380"/>
                    </a:lnTo>
                    <a:lnTo>
                      <a:pt x="61709" y="150380"/>
                    </a:lnTo>
                    <a:lnTo>
                      <a:pt x="61709" y="33312"/>
                    </a:lnTo>
                    <a:lnTo>
                      <a:pt x="59550" y="29717"/>
                    </a:lnTo>
                    <a:lnTo>
                      <a:pt x="56057" y="2806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b1937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88" name="object 565"/>
              <p:cNvSpPr/>
              <p:nvPr/>
            </p:nvSpPr>
            <p:spPr>
              <a:xfrm>
                <a:off x="9996480" y="3553560"/>
                <a:ext cx="60840" cy="128880"/>
              </a:xfrm>
              <a:custGeom>
                <a:avLst/>
                <a:gdLst/>
                <a:ahLst/>
                <a:rect l="l" t="t" r="r" b="b"/>
                <a:pathLst>
                  <a:path w="62229" h="130175">
                    <a:moveTo>
                      <a:pt x="61722" y="0"/>
                    </a:moveTo>
                    <a:lnTo>
                      <a:pt x="0" y="0"/>
                    </a:lnTo>
                    <a:lnTo>
                      <a:pt x="0" y="129768"/>
                    </a:lnTo>
                    <a:lnTo>
                      <a:pt x="59562" y="100088"/>
                    </a:lnTo>
                    <a:lnTo>
                      <a:pt x="61722" y="96494"/>
                    </a:lnTo>
                    <a:lnTo>
                      <a:pt x="61722" y="0"/>
                    </a:lnTo>
                    <a:close/>
                  </a:path>
                </a:pathLst>
              </a:custGeom>
              <a:solidFill>
                <a:srgbClr val="d24893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pic>
          <p:nvPicPr>
            <p:cNvPr id="589" name="object 566" descr=""/>
            <p:cNvPicPr/>
            <p:nvPr/>
          </p:nvPicPr>
          <p:blipFill>
            <a:blip r:embed="rId52"/>
            <a:stretch/>
          </p:blipFill>
          <p:spPr>
            <a:xfrm>
              <a:off x="8428680" y="4229640"/>
              <a:ext cx="215640" cy="2156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590" name="object 567"/>
            <p:cNvSpPr/>
            <p:nvPr/>
          </p:nvSpPr>
          <p:spPr>
            <a:xfrm>
              <a:off x="8141760" y="4483800"/>
              <a:ext cx="60840" cy="137160"/>
            </a:xfrm>
            <a:custGeom>
              <a:avLst/>
              <a:gdLst/>
              <a:ahLst/>
              <a:rect l="l" t="t" r="r" b="b"/>
              <a:pathLst>
                <a:path w="62229" h="138429">
                  <a:moveTo>
                    <a:pt x="51066" y="0"/>
                  </a:moveTo>
                  <a:lnTo>
                    <a:pt x="47904" y="1168"/>
                  </a:lnTo>
                  <a:lnTo>
                    <a:pt x="39529" y="3382"/>
                  </a:lnTo>
                  <a:lnTo>
                    <a:pt x="30856" y="4121"/>
                  </a:lnTo>
                  <a:lnTo>
                    <a:pt x="22185" y="3382"/>
                  </a:lnTo>
                  <a:lnTo>
                    <a:pt x="13817" y="1168"/>
                  </a:lnTo>
                  <a:lnTo>
                    <a:pt x="10655" y="0"/>
                  </a:lnTo>
                  <a:lnTo>
                    <a:pt x="7124" y="482"/>
                  </a:lnTo>
                  <a:lnTo>
                    <a:pt x="1638" y="4317"/>
                  </a:lnTo>
                  <a:lnTo>
                    <a:pt x="0" y="7467"/>
                  </a:lnTo>
                  <a:lnTo>
                    <a:pt x="0" y="133273"/>
                  </a:lnTo>
                  <a:lnTo>
                    <a:pt x="4597" y="137871"/>
                  </a:lnTo>
                  <a:lnTo>
                    <a:pt x="57111" y="137871"/>
                  </a:lnTo>
                  <a:lnTo>
                    <a:pt x="61722" y="133273"/>
                  </a:lnTo>
                  <a:lnTo>
                    <a:pt x="61722" y="7467"/>
                  </a:lnTo>
                  <a:lnTo>
                    <a:pt x="60083" y="4317"/>
                  </a:lnTo>
                  <a:lnTo>
                    <a:pt x="57327" y="2400"/>
                  </a:lnTo>
                  <a:lnTo>
                    <a:pt x="54584" y="482"/>
                  </a:lnTo>
                  <a:lnTo>
                    <a:pt x="51066" y="0"/>
                  </a:lnTo>
                  <a:close/>
                </a:path>
              </a:pathLst>
            </a:custGeom>
            <a:solidFill>
              <a:srgbClr val="1b1937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591" name="object 568" descr=""/>
            <p:cNvPicPr/>
            <p:nvPr/>
          </p:nvPicPr>
          <p:blipFill>
            <a:blip r:embed="rId53"/>
            <a:stretch/>
          </p:blipFill>
          <p:spPr>
            <a:xfrm>
              <a:off x="8164080" y="4165200"/>
              <a:ext cx="129960" cy="2332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592" name="object 569"/>
            <p:cNvSpPr/>
            <p:nvPr/>
          </p:nvSpPr>
          <p:spPr>
            <a:xfrm>
              <a:off x="8069760" y="4600800"/>
              <a:ext cx="204480" cy="81000"/>
            </a:xfrm>
            <a:custGeom>
              <a:avLst/>
              <a:gdLst/>
              <a:ahLst/>
              <a:rect l="l" t="t" r="r" b="b"/>
              <a:pathLst>
                <a:path w="205740" h="82550">
                  <a:moveTo>
                    <a:pt x="164592" y="0"/>
                  </a:moveTo>
                  <a:lnTo>
                    <a:pt x="41148" y="0"/>
                  </a:lnTo>
                  <a:lnTo>
                    <a:pt x="25144" y="3237"/>
                  </a:lnTo>
                  <a:lnTo>
                    <a:pt x="12063" y="12063"/>
                  </a:lnTo>
                  <a:lnTo>
                    <a:pt x="3237" y="25144"/>
                  </a:lnTo>
                  <a:lnTo>
                    <a:pt x="0" y="41148"/>
                  </a:lnTo>
                  <a:lnTo>
                    <a:pt x="0" y="77698"/>
                  </a:lnTo>
                  <a:lnTo>
                    <a:pt x="4597" y="82296"/>
                  </a:lnTo>
                  <a:lnTo>
                    <a:pt x="201142" y="82296"/>
                  </a:lnTo>
                  <a:lnTo>
                    <a:pt x="205740" y="77698"/>
                  </a:lnTo>
                  <a:lnTo>
                    <a:pt x="205740" y="41148"/>
                  </a:lnTo>
                  <a:lnTo>
                    <a:pt x="202502" y="25144"/>
                  </a:lnTo>
                  <a:lnTo>
                    <a:pt x="193676" y="12063"/>
                  </a:lnTo>
                  <a:lnTo>
                    <a:pt x="180595" y="3237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533b8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593" name="object 570"/>
            <p:cNvGrpSpPr/>
            <p:nvPr/>
          </p:nvGrpSpPr>
          <p:grpSpPr>
            <a:xfrm>
              <a:off x="8100720" y="4024800"/>
              <a:ext cx="483480" cy="482040"/>
              <a:chOff x="8100720" y="4024800"/>
              <a:chExt cx="483480" cy="482040"/>
            </a:xfrm>
          </p:grpSpPr>
          <p:sp>
            <p:nvSpPr>
              <p:cNvPr id="594" name="object 571"/>
              <p:cNvSpPr/>
              <p:nvPr/>
            </p:nvSpPr>
            <p:spPr>
              <a:xfrm>
                <a:off x="8224200" y="4024800"/>
                <a:ext cx="360000" cy="358560"/>
              </a:xfrm>
              <a:custGeom>
                <a:avLst/>
                <a:gdLst/>
                <a:ahLst/>
                <a:rect l="l" t="t" r="r" b="b"/>
                <a:pathLst>
                  <a:path w="361315" h="360045">
                    <a:moveTo>
                      <a:pt x="97529" y="0"/>
                    </a:moveTo>
                    <a:lnTo>
                      <a:pt x="60794" y="7134"/>
                    </a:lnTo>
                    <a:lnTo>
                      <a:pt x="28536" y="28536"/>
                    </a:lnTo>
                    <a:lnTo>
                      <a:pt x="7134" y="60800"/>
                    </a:lnTo>
                    <a:lnTo>
                      <a:pt x="0" y="97534"/>
                    </a:lnTo>
                    <a:lnTo>
                      <a:pt x="7134" y="134266"/>
                    </a:lnTo>
                    <a:lnTo>
                      <a:pt x="28536" y="166522"/>
                    </a:lnTo>
                    <a:lnTo>
                      <a:pt x="71958" y="209956"/>
                    </a:lnTo>
                    <a:lnTo>
                      <a:pt x="71958" y="259867"/>
                    </a:lnTo>
                    <a:lnTo>
                      <a:pt x="73037" y="262483"/>
                    </a:lnTo>
                    <a:lnTo>
                      <a:pt x="169570" y="358990"/>
                    </a:lnTo>
                    <a:lnTo>
                      <a:pt x="172199" y="360006"/>
                    </a:lnTo>
                    <a:lnTo>
                      <a:pt x="177469" y="360006"/>
                    </a:lnTo>
                    <a:lnTo>
                      <a:pt x="180098" y="358990"/>
                    </a:lnTo>
                    <a:lnTo>
                      <a:pt x="361010" y="178092"/>
                    </a:lnTo>
                    <a:lnTo>
                      <a:pt x="361010" y="171589"/>
                    </a:lnTo>
                    <a:lnTo>
                      <a:pt x="356984" y="167563"/>
                    </a:lnTo>
                    <a:lnTo>
                      <a:pt x="262470" y="73050"/>
                    </a:lnTo>
                    <a:lnTo>
                      <a:pt x="259867" y="71970"/>
                    </a:lnTo>
                    <a:lnTo>
                      <a:pt x="209956" y="71970"/>
                    </a:lnTo>
                    <a:lnTo>
                      <a:pt x="166522" y="28536"/>
                    </a:lnTo>
                    <a:lnTo>
                      <a:pt x="134264" y="7134"/>
                    </a:lnTo>
                    <a:lnTo>
                      <a:pt x="97529" y="0"/>
                    </a:lnTo>
                    <a:close/>
                  </a:path>
                </a:pathLst>
              </a:custGeom>
              <a:solidFill>
                <a:srgbClr val="3bbcda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pic>
            <p:nvPicPr>
              <p:cNvPr id="595" name="object 572" descr=""/>
              <p:cNvPicPr/>
              <p:nvPr/>
            </p:nvPicPr>
            <p:blipFill>
              <a:blip r:embed="rId54"/>
              <a:stretch/>
            </p:blipFill>
            <p:spPr>
              <a:xfrm>
                <a:off x="8100720" y="4364280"/>
                <a:ext cx="142560" cy="142560"/>
              </a:xfrm>
              <a:prstGeom prst="rect">
                <a:avLst/>
              </a:prstGeom>
              <a:ln w="0">
                <a:noFill/>
              </a:ln>
            </p:spPr>
          </p:pic>
        </p:grpSp>
        <p:sp>
          <p:nvSpPr>
            <p:cNvPr id="596" name="object 573"/>
            <p:cNvSpPr/>
            <p:nvPr/>
          </p:nvSpPr>
          <p:spPr>
            <a:xfrm>
              <a:off x="9870120" y="3145680"/>
              <a:ext cx="102240" cy="60840"/>
            </a:xfrm>
            <a:custGeom>
              <a:avLst/>
              <a:gdLst/>
              <a:ahLst/>
              <a:rect l="l" t="t" r="r" b="b"/>
              <a:pathLst>
                <a:path w="103504" h="62230">
                  <a:moveTo>
                    <a:pt x="96151" y="0"/>
                  </a:moveTo>
                  <a:lnTo>
                    <a:pt x="92582" y="0"/>
                  </a:lnTo>
                  <a:lnTo>
                    <a:pt x="4597" y="0"/>
                  </a:lnTo>
                  <a:lnTo>
                    <a:pt x="0" y="4610"/>
                  </a:lnTo>
                  <a:lnTo>
                    <a:pt x="0" y="57111"/>
                  </a:lnTo>
                  <a:lnTo>
                    <a:pt x="4597" y="61722"/>
                  </a:lnTo>
                  <a:lnTo>
                    <a:pt x="75907" y="61722"/>
                  </a:lnTo>
                  <a:lnTo>
                    <a:pt x="79463" y="59524"/>
                  </a:lnTo>
                  <a:lnTo>
                    <a:pt x="103390" y="11696"/>
                  </a:lnTo>
                  <a:lnTo>
                    <a:pt x="103212" y="7912"/>
                  </a:lnTo>
                  <a:lnTo>
                    <a:pt x="99453" y="1854"/>
                  </a:lnTo>
                  <a:lnTo>
                    <a:pt x="96151" y="0"/>
                  </a:lnTo>
                  <a:close/>
                </a:path>
              </a:pathLst>
            </a:custGeom>
            <a:solidFill>
              <a:srgbClr val="533b8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97" name="object 574"/>
            <p:cNvSpPr/>
            <p:nvPr/>
          </p:nvSpPr>
          <p:spPr>
            <a:xfrm>
              <a:off x="10363320" y="3145680"/>
              <a:ext cx="102240" cy="60840"/>
            </a:xfrm>
            <a:custGeom>
              <a:avLst/>
              <a:gdLst/>
              <a:ahLst/>
              <a:rect l="l" t="t" r="r" b="b"/>
              <a:pathLst>
                <a:path w="103504" h="62230">
                  <a:moveTo>
                    <a:pt x="98793" y="0"/>
                  </a:moveTo>
                  <a:lnTo>
                    <a:pt x="93103" y="0"/>
                  </a:lnTo>
                  <a:lnTo>
                    <a:pt x="7239" y="0"/>
                  </a:lnTo>
                  <a:lnTo>
                    <a:pt x="3937" y="1854"/>
                  </a:lnTo>
                  <a:lnTo>
                    <a:pt x="177" y="7912"/>
                  </a:lnTo>
                  <a:lnTo>
                    <a:pt x="0" y="11696"/>
                  </a:lnTo>
                  <a:lnTo>
                    <a:pt x="23926" y="59524"/>
                  </a:lnTo>
                  <a:lnTo>
                    <a:pt x="27482" y="61722"/>
                  </a:lnTo>
                  <a:lnTo>
                    <a:pt x="98793" y="61722"/>
                  </a:lnTo>
                  <a:lnTo>
                    <a:pt x="103390" y="57111"/>
                  </a:lnTo>
                  <a:lnTo>
                    <a:pt x="103390" y="4610"/>
                  </a:lnTo>
                  <a:lnTo>
                    <a:pt x="98793" y="0"/>
                  </a:lnTo>
                  <a:close/>
                </a:path>
              </a:pathLst>
            </a:custGeom>
            <a:solidFill>
              <a:srgbClr val="533b8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598" name="object 575"/>
            <p:cNvGrpSpPr/>
            <p:nvPr/>
          </p:nvGrpSpPr>
          <p:grpSpPr>
            <a:xfrm>
              <a:off x="9839160" y="2549160"/>
              <a:ext cx="657000" cy="646920"/>
              <a:chOff x="9839160" y="2549160"/>
              <a:chExt cx="657000" cy="646920"/>
            </a:xfrm>
          </p:grpSpPr>
          <p:sp>
            <p:nvSpPr>
              <p:cNvPr id="599" name="object 576"/>
              <p:cNvSpPr/>
              <p:nvPr/>
            </p:nvSpPr>
            <p:spPr>
              <a:xfrm>
                <a:off x="10117080" y="2909160"/>
                <a:ext cx="101520" cy="112320"/>
              </a:xfrm>
              <a:custGeom>
                <a:avLst/>
                <a:gdLst/>
                <a:ahLst/>
                <a:rect l="l" t="t" r="r" b="b"/>
                <a:pathLst>
                  <a:path w="102870" h="113664">
                    <a:moveTo>
                      <a:pt x="0" y="113151"/>
                    </a:moveTo>
                    <a:lnTo>
                      <a:pt x="102869" y="113151"/>
                    </a:lnTo>
                    <a:lnTo>
                      <a:pt x="102869" y="0"/>
                    </a:lnTo>
                    <a:lnTo>
                      <a:pt x="0" y="0"/>
                    </a:lnTo>
                    <a:lnTo>
                      <a:pt x="0" y="113151"/>
                    </a:lnTo>
                    <a:close/>
                  </a:path>
                </a:pathLst>
              </a:custGeom>
              <a:solidFill>
                <a:srgbClr val="1b1937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00" name="object 577"/>
              <p:cNvSpPr/>
              <p:nvPr/>
            </p:nvSpPr>
            <p:spPr>
              <a:xfrm>
                <a:off x="9839160" y="2559600"/>
                <a:ext cx="657000" cy="605520"/>
              </a:xfrm>
              <a:custGeom>
                <a:avLst/>
                <a:gdLst/>
                <a:ahLst/>
                <a:rect l="l" t="t" r="r" b="b"/>
                <a:pathLst>
                  <a:path w="658495" h="607060">
                    <a:moveTo>
                      <a:pt x="596658" y="0"/>
                    </a:moveTo>
                    <a:lnTo>
                      <a:pt x="61734" y="0"/>
                    </a:lnTo>
                    <a:lnTo>
                      <a:pt x="61734" y="349758"/>
                    </a:lnTo>
                    <a:lnTo>
                      <a:pt x="596658" y="349758"/>
                    </a:lnTo>
                    <a:lnTo>
                      <a:pt x="596658" y="0"/>
                    </a:lnTo>
                    <a:close/>
                  </a:path>
                  <a:path w="658495" h="607060">
                    <a:moveTo>
                      <a:pt x="658368" y="483489"/>
                    </a:moveTo>
                    <a:lnTo>
                      <a:pt x="655129" y="467487"/>
                    </a:lnTo>
                    <a:lnTo>
                      <a:pt x="646303" y="454406"/>
                    </a:lnTo>
                    <a:lnTo>
                      <a:pt x="633222" y="445579"/>
                    </a:lnTo>
                    <a:lnTo>
                      <a:pt x="617220" y="442341"/>
                    </a:lnTo>
                    <a:lnTo>
                      <a:pt x="41148" y="442341"/>
                    </a:lnTo>
                    <a:lnTo>
                      <a:pt x="25146" y="445579"/>
                    </a:lnTo>
                    <a:lnTo>
                      <a:pt x="12065" y="454406"/>
                    </a:lnTo>
                    <a:lnTo>
                      <a:pt x="3238" y="467487"/>
                    </a:lnTo>
                    <a:lnTo>
                      <a:pt x="0" y="483489"/>
                    </a:lnTo>
                    <a:lnTo>
                      <a:pt x="0" y="565785"/>
                    </a:lnTo>
                    <a:lnTo>
                      <a:pt x="3238" y="581787"/>
                    </a:lnTo>
                    <a:lnTo>
                      <a:pt x="12065" y="594868"/>
                    </a:lnTo>
                    <a:lnTo>
                      <a:pt x="25146" y="603694"/>
                    </a:lnTo>
                    <a:lnTo>
                      <a:pt x="41148" y="606933"/>
                    </a:lnTo>
                    <a:lnTo>
                      <a:pt x="617220" y="606933"/>
                    </a:lnTo>
                    <a:lnTo>
                      <a:pt x="633222" y="603694"/>
                    </a:lnTo>
                    <a:lnTo>
                      <a:pt x="646303" y="594868"/>
                    </a:lnTo>
                    <a:lnTo>
                      <a:pt x="655129" y="581787"/>
                    </a:lnTo>
                    <a:lnTo>
                      <a:pt x="658368" y="565785"/>
                    </a:lnTo>
                    <a:lnTo>
                      <a:pt x="658368" y="483489"/>
                    </a:lnTo>
                    <a:close/>
                  </a:path>
                </a:pathLst>
              </a:custGeom>
              <a:solidFill>
                <a:srgbClr val="3bbcda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pic>
            <p:nvPicPr>
              <p:cNvPr id="601" name="object 578" descr=""/>
              <p:cNvPicPr/>
              <p:nvPr/>
            </p:nvPicPr>
            <p:blipFill>
              <a:blip r:embed="rId55"/>
              <a:stretch/>
            </p:blipFill>
            <p:spPr>
              <a:xfrm>
                <a:off x="10117080" y="2971080"/>
                <a:ext cx="225000" cy="225000"/>
              </a:xfrm>
              <a:prstGeom prst="rect">
                <a:avLst/>
              </a:prstGeom>
              <a:ln w="0">
                <a:noFill/>
              </a:ln>
            </p:spPr>
          </p:pic>
          <p:sp>
            <p:nvSpPr>
              <p:cNvPr id="602" name="object 579"/>
              <p:cNvSpPr/>
              <p:nvPr/>
            </p:nvSpPr>
            <p:spPr>
              <a:xfrm>
                <a:off x="9870120" y="2549160"/>
                <a:ext cx="595440" cy="543960"/>
              </a:xfrm>
              <a:custGeom>
                <a:avLst/>
                <a:gdLst/>
                <a:ahLst/>
                <a:rect l="l" t="t" r="r" b="b"/>
                <a:pathLst>
                  <a:path w="596900" h="545464">
                    <a:moveTo>
                      <a:pt x="82296" y="498386"/>
                    </a:moveTo>
                    <a:lnTo>
                      <a:pt x="77698" y="493776"/>
                    </a:lnTo>
                    <a:lnTo>
                      <a:pt x="72009" y="493776"/>
                    </a:lnTo>
                    <a:lnTo>
                      <a:pt x="14884" y="493776"/>
                    </a:lnTo>
                    <a:lnTo>
                      <a:pt x="10287" y="498386"/>
                    </a:lnTo>
                    <a:lnTo>
                      <a:pt x="10287" y="540600"/>
                    </a:lnTo>
                    <a:lnTo>
                      <a:pt x="14884" y="545211"/>
                    </a:lnTo>
                    <a:lnTo>
                      <a:pt x="77698" y="545211"/>
                    </a:lnTo>
                    <a:lnTo>
                      <a:pt x="82296" y="540600"/>
                    </a:lnTo>
                    <a:lnTo>
                      <a:pt x="82296" y="498386"/>
                    </a:lnTo>
                    <a:close/>
                  </a:path>
                  <a:path w="596900" h="545464">
                    <a:moveTo>
                      <a:pt x="154305" y="529247"/>
                    </a:moveTo>
                    <a:lnTo>
                      <a:pt x="149707" y="524637"/>
                    </a:lnTo>
                    <a:lnTo>
                      <a:pt x="97180" y="524637"/>
                    </a:lnTo>
                    <a:lnTo>
                      <a:pt x="92583" y="529247"/>
                    </a:lnTo>
                    <a:lnTo>
                      <a:pt x="92583" y="540600"/>
                    </a:lnTo>
                    <a:lnTo>
                      <a:pt x="97180" y="545211"/>
                    </a:lnTo>
                    <a:lnTo>
                      <a:pt x="144018" y="545211"/>
                    </a:lnTo>
                    <a:lnTo>
                      <a:pt x="149707" y="545211"/>
                    </a:lnTo>
                    <a:lnTo>
                      <a:pt x="154305" y="540600"/>
                    </a:lnTo>
                    <a:lnTo>
                      <a:pt x="154305" y="529247"/>
                    </a:lnTo>
                    <a:close/>
                  </a:path>
                  <a:path w="596900" h="545464">
                    <a:moveTo>
                      <a:pt x="195453" y="498386"/>
                    </a:moveTo>
                    <a:lnTo>
                      <a:pt x="190855" y="493776"/>
                    </a:lnTo>
                    <a:lnTo>
                      <a:pt x="97180" y="493776"/>
                    </a:lnTo>
                    <a:lnTo>
                      <a:pt x="92583" y="498386"/>
                    </a:lnTo>
                    <a:lnTo>
                      <a:pt x="92583" y="509739"/>
                    </a:lnTo>
                    <a:lnTo>
                      <a:pt x="97180" y="514350"/>
                    </a:lnTo>
                    <a:lnTo>
                      <a:pt x="185166" y="514350"/>
                    </a:lnTo>
                    <a:lnTo>
                      <a:pt x="190855" y="514350"/>
                    </a:lnTo>
                    <a:lnTo>
                      <a:pt x="195453" y="509739"/>
                    </a:lnTo>
                    <a:lnTo>
                      <a:pt x="195453" y="498386"/>
                    </a:lnTo>
                    <a:close/>
                  </a:path>
                  <a:path w="596900" h="545464">
                    <a:moveTo>
                      <a:pt x="596646" y="354368"/>
                    </a:moveTo>
                    <a:lnTo>
                      <a:pt x="592048" y="349758"/>
                    </a:lnTo>
                    <a:lnTo>
                      <a:pt x="4597" y="349758"/>
                    </a:lnTo>
                    <a:lnTo>
                      <a:pt x="0" y="354368"/>
                    </a:lnTo>
                    <a:lnTo>
                      <a:pt x="0" y="365721"/>
                    </a:lnTo>
                    <a:lnTo>
                      <a:pt x="4597" y="370332"/>
                    </a:lnTo>
                    <a:lnTo>
                      <a:pt x="586359" y="370332"/>
                    </a:lnTo>
                    <a:lnTo>
                      <a:pt x="592048" y="370332"/>
                    </a:lnTo>
                    <a:lnTo>
                      <a:pt x="596646" y="365721"/>
                    </a:lnTo>
                    <a:lnTo>
                      <a:pt x="596646" y="354368"/>
                    </a:lnTo>
                    <a:close/>
                  </a:path>
                  <a:path w="596900" h="545464">
                    <a:moveTo>
                      <a:pt x="596646" y="4610"/>
                    </a:moveTo>
                    <a:lnTo>
                      <a:pt x="592048" y="0"/>
                    </a:lnTo>
                    <a:lnTo>
                      <a:pt x="4597" y="0"/>
                    </a:lnTo>
                    <a:lnTo>
                      <a:pt x="0" y="4610"/>
                    </a:lnTo>
                    <a:lnTo>
                      <a:pt x="0" y="15963"/>
                    </a:lnTo>
                    <a:lnTo>
                      <a:pt x="4597" y="20574"/>
                    </a:lnTo>
                    <a:lnTo>
                      <a:pt x="586359" y="20574"/>
                    </a:lnTo>
                    <a:lnTo>
                      <a:pt x="592048" y="20574"/>
                    </a:lnTo>
                    <a:lnTo>
                      <a:pt x="596646" y="15963"/>
                    </a:lnTo>
                    <a:lnTo>
                      <a:pt x="596646" y="4610"/>
                    </a:lnTo>
                    <a:close/>
                  </a:path>
                </a:pathLst>
              </a:custGeom>
              <a:solidFill>
                <a:srgbClr val="533b8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pic>
            <p:nvPicPr>
              <p:cNvPr id="603" name="object 580" descr=""/>
              <p:cNvPicPr/>
              <p:nvPr/>
            </p:nvPicPr>
            <p:blipFill>
              <a:blip r:embed="rId56"/>
              <a:stretch/>
            </p:blipFill>
            <p:spPr>
              <a:xfrm>
                <a:off x="9952560" y="2600640"/>
                <a:ext cx="183600" cy="183600"/>
              </a:xfrm>
              <a:prstGeom prst="rect">
                <a:avLst/>
              </a:prstGeom>
              <a:ln w="0">
                <a:noFill/>
              </a:ln>
            </p:spPr>
          </p:pic>
          <p:sp>
            <p:nvSpPr>
              <p:cNvPr id="604" name="object 581"/>
              <p:cNvSpPr/>
              <p:nvPr/>
            </p:nvSpPr>
            <p:spPr>
              <a:xfrm>
                <a:off x="9952560" y="2600640"/>
                <a:ext cx="430920" cy="266400"/>
              </a:xfrm>
              <a:custGeom>
                <a:avLst/>
                <a:gdLst/>
                <a:ahLst/>
                <a:rect l="l" t="t" r="r" b="b"/>
                <a:pathLst>
                  <a:path w="432434" h="267969">
                    <a:moveTo>
                      <a:pt x="380619" y="169202"/>
                    </a:moveTo>
                    <a:lnTo>
                      <a:pt x="376021" y="164592"/>
                    </a:lnTo>
                    <a:lnTo>
                      <a:pt x="210337" y="164592"/>
                    </a:lnTo>
                    <a:lnTo>
                      <a:pt x="205740" y="169202"/>
                    </a:lnTo>
                    <a:lnTo>
                      <a:pt x="205740" y="180555"/>
                    </a:lnTo>
                    <a:lnTo>
                      <a:pt x="210337" y="185166"/>
                    </a:lnTo>
                    <a:lnTo>
                      <a:pt x="370332" y="185166"/>
                    </a:lnTo>
                    <a:lnTo>
                      <a:pt x="376021" y="185166"/>
                    </a:lnTo>
                    <a:lnTo>
                      <a:pt x="380619" y="180555"/>
                    </a:lnTo>
                    <a:lnTo>
                      <a:pt x="380619" y="169202"/>
                    </a:lnTo>
                    <a:close/>
                  </a:path>
                  <a:path w="432434" h="267969">
                    <a:moveTo>
                      <a:pt x="380619" y="128054"/>
                    </a:moveTo>
                    <a:lnTo>
                      <a:pt x="376021" y="123444"/>
                    </a:lnTo>
                    <a:lnTo>
                      <a:pt x="210337" y="123444"/>
                    </a:lnTo>
                    <a:lnTo>
                      <a:pt x="205740" y="128054"/>
                    </a:lnTo>
                    <a:lnTo>
                      <a:pt x="205740" y="139407"/>
                    </a:lnTo>
                    <a:lnTo>
                      <a:pt x="210337" y="144018"/>
                    </a:lnTo>
                    <a:lnTo>
                      <a:pt x="370332" y="144018"/>
                    </a:lnTo>
                    <a:lnTo>
                      <a:pt x="376021" y="144018"/>
                    </a:lnTo>
                    <a:lnTo>
                      <a:pt x="380619" y="139407"/>
                    </a:lnTo>
                    <a:lnTo>
                      <a:pt x="380619" y="128054"/>
                    </a:lnTo>
                    <a:close/>
                  </a:path>
                  <a:path w="432434" h="267969">
                    <a:moveTo>
                      <a:pt x="380619" y="86906"/>
                    </a:moveTo>
                    <a:lnTo>
                      <a:pt x="376021" y="82296"/>
                    </a:lnTo>
                    <a:lnTo>
                      <a:pt x="210337" y="82296"/>
                    </a:lnTo>
                    <a:lnTo>
                      <a:pt x="205740" y="86906"/>
                    </a:lnTo>
                    <a:lnTo>
                      <a:pt x="205740" y="98259"/>
                    </a:lnTo>
                    <a:lnTo>
                      <a:pt x="210337" y="102870"/>
                    </a:lnTo>
                    <a:lnTo>
                      <a:pt x="370332" y="102870"/>
                    </a:lnTo>
                    <a:lnTo>
                      <a:pt x="376021" y="102870"/>
                    </a:lnTo>
                    <a:lnTo>
                      <a:pt x="380619" y="98259"/>
                    </a:lnTo>
                    <a:lnTo>
                      <a:pt x="380619" y="86906"/>
                    </a:lnTo>
                    <a:close/>
                  </a:path>
                  <a:path w="432434" h="267969">
                    <a:moveTo>
                      <a:pt x="380619" y="45758"/>
                    </a:moveTo>
                    <a:lnTo>
                      <a:pt x="376021" y="41148"/>
                    </a:lnTo>
                    <a:lnTo>
                      <a:pt x="210337" y="41148"/>
                    </a:lnTo>
                    <a:lnTo>
                      <a:pt x="205740" y="45758"/>
                    </a:lnTo>
                    <a:lnTo>
                      <a:pt x="205740" y="57111"/>
                    </a:lnTo>
                    <a:lnTo>
                      <a:pt x="210337" y="61722"/>
                    </a:lnTo>
                    <a:lnTo>
                      <a:pt x="370332" y="61722"/>
                    </a:lnTo>
                    <a:lnTo>
                      <a:pt x="376021" y="61722"/>
                    </a:lnTo>
                    <a:lnTo>
                      <a:pt x="380619" y="57111"/>
                    </a:lnTo>
                    <a:lnTo>
                      <a:pt x="380619" y="45758"/>
                    </a:lnTo>
                    <a:close/>
                  </a:path>
                  <a:path w="432434" h="267969">
                    <a:moveTo>
                      <a:pt x="432054" y="251498"/>
                    </a:moveTo>
                    <a:lnTo>
                      <a:pt x="427456" y="246888"/>
                    </a:lnTo>
                    <a:lnTo>
                      <a:pt x="4597" y="246888"/>
                    </a:lnTo>
                    <a:lnTo>
                      <a:pt x="0" y="251498"/>
                    </a:lnTo>
                    <a:lnTo>
                      <a:pt x="0" y="262851"/>
                    </a:lnTo>
                    <a:lnTo>
                      <a:pt x="4597" y="267462"/>
                    </a:lnTo>
                    <a:lnTo>
                      <a:pt x="421767" y="267462"/>
                    </a:lnTo>
                    <a:lnTo>
                      <a:pt x="427456" y="267462"/>
                    </a:lnTo>
                    <a:lnTo>
                      <a:pt x="432054" y="262851"/>
                    </a:lnTo>
                    <a:lnTo>
                      <a:pt x="432054" y="251498"/>
                    </a:lnTo>
                    <a:close/>
                  </a:path>
                  <a:path w="432434" h="267969">
                    <a:moveTo>
                      <a:pt x="432054" y="210350"/>
                    </a:moveTo>
                    <a:lnTo>
                      <a:pt x="427456" y="205740"/>
                    </a:lnTo>
                    <a:lnTo>
                      <a:pt x="4597" y="205740"/>
                    </a:lnTo>
                    <a:lnTo>
                      <a:pt x="0" y="210350"/>
                    </a:lnTo>
                    <a:lnTo>
                      <a:pt x="0" y="221703"/>
                    </a:lnTo>
                    <a:lnTo>
                      <a:pt x="4597" y="226314"/>
                    </a:lnTo>
                    <a:lnTo>
                      <a:pt x="421767" y="226314"/>
                    </a:lnTo>
                    <a:lnTo>
                      <a:pt x="427456" y="226314"/>
                    </a:lnTo>
                    <a:lnTo>
                      <a:pt x="432054" y="221703"/>
                    </a:lnTo>
                    <a:lnTo>
                      <a:pt x="432054" y="210350"/>
                    </a:lnTo>
                    <a:close/>
                  </a:path>
                  <a:path w="432434" h="267969">
                    <a:moveTo>
                      <a:pt x="432054" y="169202"/>
                    </a:moveTo>
                    <a:lnTo>
                      <a:pt x="427456" y="164592"/>
                    </a:lnTo>
                    <a:lnTo>
                      <a:pt x="395503" y="164592"/>
                    </a:lnTo>
                    <a:lnTo>
                      <a:pt x="390906" y="169202"/>
                    </a:lnTo>
                    <a:lnTo>
                      <a:pt x="390906" y="180555"/>
                    </a:lnTo>
                    <a:lnTo>
                      <a:pt x="395503" y="185166"/>
                    </a:lnTo>
                    <a:lnTo>
                      <a:pt x="421767" y="185166"/>
                    </a:lnTo>
                    <a:lnTo>
                      <a:pt x="427456" y="185166"/>
                    </a:lnTo>
                    <a:lnTo>
                      <a:pt x="432054" y="180555"/>
                    </a:lnTo>
                    <a:lnTo>
                      <a:pt x="432054" y="169202"/>
                    </a:lnTo>
                    <a:close/>
                  </a:path>
                  <a:path w="432434" h="267969">
                    <a:moveTo>
                      <a:pt x="432054" y="128054"/>
                    </a:moveTo>
                    <a:lnTo>
                      <a:pt x="427456" y="123444"/>
                    </a:lnTo>
                    <a:lnTo>
                      <a:pt x="395503" y="123444"/>
                    </a:lnTo>
                    <a:lnTo>
                      <a:pt x="390906" y="128054"/>
                    </a:lnTo>
                    <a:lnTo>
                      <a:pt x="390906" y="139407"/>
                    </a:lnTo>
                    <a:lnTo>
                      <a:pt x="395503" y="144018"/>
                    </a:lnTo>
                    <a:lnTo>
                      <a:pt x="421767" y="144018"/>
                    </a:lnTo>
                    <a:lnTo>
                      <a:pt x="427456" y="144018"/>
                    </a:lnTo>
                    <a:lnTo>
                      <a:pt x="432054" y="139407"/>
                    </a:lnTo>
                    <a:lnTo>
                      <a:pt x="432054" y="128054"/>
                    </a:lnTo>
                    <a:close/>
                  </a:path>
                  <a:path w="432434" h="267969">
                    <a:moveTo>
                      <a:pt x="432054" y="86906"/>
                    </a:moveTo>
                    <a:lnTo>
                      <a:pt x="427456" y="82296"/>
                    </a:lnTo>
                    <a:lnTo>
                      <a:pt x="395503" y="82296"/>
                    </a:lnTo>
                    <a:lnTo>
                      <a:pt x="390906" y="86906"/>
                    </a:lnTo>
                    <a:lnTo>
                      <a:pt x="390906" y="98259"/>
                    </a:lnTo>
                    <a:lnTo>
                      <a:pt x="395503" y="102870"/>
                    </a:lnTo>
                    <a:lnTo>
                      <a:pt x="421767" y="102870"/>
                    </a:lnTo>
                    <a:lnTo>
                      <a:pt x="427456" y="102870"/>
                    </a:lnTo>
                    <a:lnTo>
                      <a:pt x="432054" y="98259"/>
                    </a:lnTo>
                    <a:lnTo>
                      <a:pt x="432054" y="86906"/>
                    </a:lnTo>
                    <a:close/>
                  </a:path>
                  <a:path w="432434" h="267969">
                    <a:moveTo>
                      <a:pt x="432054" y="45758"/>
                    </a:moveTo>
                    <a:lnTo>
                      <a:pt x="427456" y="41148"/>
                    </a:lnTo>
                    <a:lnTo>
                      <a:pt x="395503" y="41148"/>
                    </a:lnTo>
                    <a:lnTo>
                      <a:pt x="390906" y="45758"/>
                    </a:lnTo>
                    <a:lnTo>
                      <a:pt x="390906" y="57111"/>
                    </a:lnTo>
                    <a:lnTo>
                      <a:pt x="395503" y="61722"/>
                    </a:lnTo>
                    <a:lnTo>
                      <a:pt x="421767" y="61722"/>
                    </a:lnTo>
                    <a:lnTo>
                      <a:pt x="427456" y="61722"/>
                    </a:lnTo>
                    <a:lnTo>
                      <a:pt x="432054" y="57111"/>
                    </a:lnTo>
                    <a:lnTo>
                      <a:pt x="432054" y="45758"/>
                    </a:lnTo>
                    <a:close/>
                  </a:path>
                  <a:path w="432434" h="267969">
                    <a:moveTo>
                      <a:pt x="432054" y="4610"/>
                    </a:moveTo>
                    <a:lnTo>
                      <a:pt x="427456" y="0"/>
                    </a:lnTo>
                    <a:lnTo>
                      <a:pt x="210337" y="0"/>
                    </a:lnTo>
                    <a:lnTo>
                      <a:pt x="205740" y="4610"/>
                    </a:lnTo>
                    <a:lnTo>
                      <a:pt x="205740" y="15963"/>
                    </a:lnTo>
                    <a:lnTo>
                      <a:pt x="210337" y="20574"/>
                    </a:lnTo>
                    <a:lnTo>
                      <a:pt x="421767" y="20574"/>
                    </a:lnTo>
                    <a:lnTo>
                      <a:pt x="427456" y="20574"/>
                    </a:lnTo>
                    <a:lnTo>
                      <a:pt x="432054" y="15963"/>
                    </a:lnTo>
                    <a:lnTo>
                      <a:pt x="432054" y="4610"/>
                    </a:lnTo>
                    <a:close/>
                  </a:path>
                </a:pathLst>
              </a:custGeom>
              <a:solidFill>
                <a:srgbClr val="533b8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605" name="object 582"/>
            <p:cNvGrpSpPr/>
            <p:nvPr/>
          </p:nvGrpSpPr>
          <p:grpSpPr>
            <a:xfrm>
              <a:off x="8934120" y="4138200"/>
              <a:ext cx="657000" cy="430920"/>
              <a:chOff x="8934120" y="4138200"/>
              <a:chExt cx="657000" cy="430920"/>
            </a:xfrm>
          </p:grpSpPr>
          <p:sp>
            <p:nvSpPr>
              <p:cNvPr id="606" name="object 583"/>
              <p:cNvSpPr/>
              <p:nvPr/>
            </p:nvSpPr>
            <p:spPr>
              <a:xfrm>
                <a:off x="8934120" y="4138200"/>
                <a:ext cx="657000" cy="389880"/>
              </a:xfrm>
              <a:custGeom>
                <a:avLst/>
                <a:gdLst/>
                <a:ahLst/>
                <a:rect l="l" t="t" r="r" b="b"/>
                <a:pathLst>
                  <a:path w="658495" h="391160">
                    <a:moveTo>
                      <a:pt x="606932" y="0"/>
                    </a:moveTo>
                    <a:lnTo>
                      <a:pt x="51434" y="0"/>
                    </a:lnTo>
                    <a:lnTo>
                      <a:pt x="31434" y="4048"/>
                    </a:lnTo>
                    <a:lnTo>
                      <a:pt x="15082" y="15082"/>
                    </a:lnTo>
                    <a:lnTo>
                      <a:pt x="4048" y="31434"/>
                    </a:lnTo>
                    <a:lnTo>
                      <a:pt x="0" y="51434"/>
                    </a:lnTo>
                    <a:lnTo>
                      <a:pt x="0" y="339470"/>
                    </a:lnTo>
                    <a:lnTo>
                      <a:pt x="4048" y="359471"/>
                    </a:lnTo>
                    <a:lnTo>
                      <a:pt x="15082" y="375823"/>
                    </a:lnTo>
                    <a:lnTo>
                      <a:pt x="31434" y="386857"/>
                    </a:lnTo>
                    <a:lnTo>
                      <a:pt x="51434" y="390905"/>
                    </a:lnTo>
                    <a:lnTo>
                      <a:pt x="606932" y="390905"/>
                    </a:lnTo>
                    <a:lnTo>
                      <a:pt x="626933" y="386857"/>
                    </a:lnTo>
                    <a:lnTo>
                      <a:pt x="643285" y="375823"/>
                    </a:lnTo>
                    <a:lnTo>
                      <a:pt x="654319" y="359471"/>
                    </a:lnTo>
                    <a:lnTo>
                      <a:pt x="658367" y="339470"/>
                    </a:lnTo>
                    <a:lnTo>
                      <a:pt x="658367" y="51434"/>
                    </a:lnTo>
                    <a:lnTo>
                      <a:pt x="654319" y="31434"/>
                    </a:lnTo>
                    <a:lnTo>
                      <a:pt x="643285" y="15082"/>
                    </a:lnTo>
                    <a:lnTo>
                      <a:pt x="626933" y="4048"/>
                    </a:lnTo>
                    <a:lnTo>
                      <a:pt x="606932" y="0"/>
                    </a:lnTo>
                    <a:close/>
                  </a:path>
                </a:pathLst>
              </a:custGeom>
              <a:solidFill>
                <a:srgbClr val="3bbcda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07" name="object 584"/>
              <p:cNvSpPr/>
              <p:nvPr/>
            </p:nvSpPr>
            <p:spPr>
              <a:xfrm>
                <a:off x="9366120" y="4199400"/>
                <a:ext cx="60840" cy="225720"/>
              </a:xfrm>
              <a:custGeom>
                <a:avLst/>
                <a:gdLst/>
                <a:ahLst/>
                <a:rect l="l" t="t" r="r" b="b"/>
                <a:pathLst>
                  <a:path w="62229" h="227329">
                    <a:moveTo>
                      <a:pt x="51993" y="0"/>
                    </a:moveTo>
                    <a:lnTo>
                      <a:pt x="3213" y="12242"/>
                    </a:lnTo>
                    <a:lnTo>
                      <a:pt x="0" y="16344"/>
                    </a:lnTo>
                    <a:lnTo>
                      <a:pt x="0" y="210959"/>
                    </a:lnTo>
                    <a:lnTo>
                      <a:pt x="3213" y="215061"/>
                    </a:lnTo>
                    <a:lnTo>
                      <a:pt x="50596" y="226809"/>
                    </a:lnTo>
                    <a:lnTo>
                      <a:pt x="53695" y="226809"/>
                    </a:lnTo>
                    <a:lnTo>
                      <a:pt x="55930" y="226060"/>
                    </a:lnTo>
                    <a:lnTo>
                      <a:pt x="60261" y="222681"/>
                    </a:lnTo>
                    <a:lnTo>
                      <a:pt x="61722" y="219697"/>
                    </a:lnTo>
                    <a:lnTo>
                      <a:pt x="61722" y="7620"/>
                    </a:lnTo>
                    <a:lnTo>
                      <a:pt x="60261" y="4622"/>
                    </a:lnTo>
                    <a:lnTo>
                      <a:pt x="57759" y="2679"/>
                    </a:lnTo>
                    <a:lnTo>
                      <a:pt x="55257" y="723"/>
                    </a:lnTo>
                    <a:lnTo>
                      <a:pt x="51993" y="0"/>
                    </a:lnTo>
                    <a:close/>
                  </a:path>
                </a:pathLst>
              </a:custGeom>
              <a:solidFill>
                <a:srgbClr val="1b1937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08" name="object 585"/>
              <p:cNvSpPr/>
              <p:nvPr/>
            </p:nvSpPr>
            <p:spPr>
              <a:xfrm>
                <a:off x="8985240" y="4508280"/>
                <a:ext cx="554040" cy="60840"/>
              </a:xfrm>
              <a:custGeom>
                <a:avLst/>
                <a:gdLst/>
                <a:ahLst/>
                <a:rect l="l" t="t" r="r" b="b"/>
                <a:pathLst>
                  <a:path w="555625" h="62229">
                    <a:moveTo>
                      <a:pt x="134239" y="11709"/>
                    </a:moveTo>
                    <a:lnTo>
                      <a:pt x="134073" y="7924"/>
                    </a:lnTo>
                    <a:lnTo>
                      <a:pt x="132194" y="4889"/>
                    </a:lnTo>
                    <a:lnTo>
                      <a:pt x="130314" y="1854"/>
                    </a:lnTo>
                    <a:lnTo>
                      <a:pt x="127012" y="0"/>
                    </a:lnTo>
                    <a:lnTo>
                      <a:pt x="4610" y="0"/>
                    </a:lnTo>
                    <a:lnTo>
                      <a:pt x="0" y="4610"/>
                    </a:lnTo>
                    <a:lnTo>
                      <a:pt x="0" y="57124"/>
                    </a:lnTo>
                    <a:lnTo>
                      <a:pt x="4610" y="61722"/>
                    </a:lnTo>
                    <a:lnTo>
                      <a:pt x="106768" y="61722"/>
                    </a:lnTo>
                    <a:lnTo>
                      <a:pt x="110324" y="59537"/>
                    </a:lnTo>
                    <a:lnTo>
                      <a:pt x="134239" y="11709"/>
                    </a:lnTo>
                    <a:close/>
                  </a:path>
                  <a:path w="555625" h="62229">
                    <a:moveTo>
                      <a:pt x="555498" y="4610"/>
                    </a:moveTo>
                    <a:lnTo>
                      <a:pt x="550900" y="12"/>
                    </a:lnTo>
                    <a:lnTo>
                      <a:pt x="545211" y="12"/>
                    </a:lnTo>
                    <a:lnTo>
                      <a:pt x="428485" y="12"/>
                    </a:lnTo>
                    <a:lnTo>
                      <a:pt x="425183" y="1866"/>
                    </a:lnTo>
                    <a:lnTo>
                      <a:pt x="421424" y="7937"/>
                    </a:lnTo>
                    <a:lnTo>
                      <a:pt x="421259" y="11722"/>
                    </a:lnTo>
                    <a:lnTo>
                      <a:pt x="445173" y="59537"/>
                    </a:lnTo>
                    <a:lnTo>
                      <a:pt x="448729" y="61734"/>
                    </a:lnTo>
                    <a:lnTo>
                      <a:pt x="550900" y="61734"/>
                    </a:lnTo>
                    <a:lnTo>
                      <a:pt x="555498" y="57137"/>
                    </a:lnTo>
                    <a:lnTo>
                      <a:pt x="555498" y="4610"/>
                    </a:lnTo>
                    <a:close/>
                  </a:path>
                </a:pathLst>
              </a:custGeom>
              <a:solidFill>
                <a:srgbClr val="d24893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09" name="object 586"/>
              <p:cNvSpPr/>
              <p:nvPr/>
            </p:nvSpPr>
            <p:spPr>
              <a:xfrm>
                <a:off x="8975160" y="4179240"/>
                <a:ext cx="132480" cy="19440"/>
              </a:xfrm>
              <a:custGeom>
                <a:avLst/>
                <a:gdLst/>
                <a:ahLst/>
                <a:rect l="l" t="t" r="r" b="b"/>
                <a:pathLst>
                  <a:path w="133984" h="20954">
                    <a:moveTo>
                      <a:pt x="129133" y="0"/>
                    </a:moveTo>
                    <a:lnTo>
                      <a:pt x="4597" y="0"/>
                    </a:lnTo>
                    <a:lnTo>
                      <a:pt x="0" y="4597"/>
                    </a:lnTo>
                    <a:lnTo>
                      <a:pt x="0" y="15976"/>
                    </a:lnTo>
                    <a:lnTo>
                      <a:pt x="4597" y="20573"/>
                    </a:lnTo>
                    <a:lnTo>
                      <a:pt x="123444" y="20573"/>
                    </a:lnTo>
                    <a:lnTo>
                      <a:pt x="129133" y="20573"/>
                    </a:lnTo>
                    <a:lnTo>
                      <a:pt x="133731" y="15976"/>
                    </a:lnTo>
                    <a:lnTo>
                      <a:pt x="133731" y="4597"/>
                    </a:lnTo>
                    <a:lnTo>
                      <a:pt x="129133" y="0"/>
                    </a:lnTo>
                    <a:close/>
                  </a:path>
                </a:pathLst>
              </a:custGeom>
              <a:solidFill>
                <a:srgbClr val="feed53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10" name="object 587"/>
              <p:cNvSpPr/>
              <p:nvPr/>
            </p:nvSpPr>
            <p:spPr>
              <a:xfrm>
                <a:off x="9407160" y="4138200"/>
                <a:ext cx="183960" cy="389880"/>
              </a:xfrm>
              <a:custGeom>
                <a:avLst/>
                <a:gdLst/>
                <a:ahLst/>
                <a:rect l="l" t="t" r="r" b="b"/>
                <a:pathLst>
                  <a:path w="185420" h="391160">
                    <a:moveTo>
                      <a:pt x="133730" y="0"/>
                    </a:moveTo>
                    <a:lnTo>
                      <a:pt x="0" y="0"/>
                    </a:lnTo>
                    <a:lnTo>
                      <a:pt x="0" y="386308"/>
                    </a:lnTo>
                    <a:lnTo>
                      <a:pt x="4597" y="390905"/>
                    </a:lnTo>
                    <a:lnTo>
                      <a:pt x="133730" y="390905"/>
                    </a:lnTo>
                    <a:lnTo>
                      <a:pt x="153753" y="386864"/>
                    </a:lnTo>
                    <a:lnTo>
                      <a:pt x="170102" y="375842"/>
                    </a:lnTo>
                    <a:lnTo>
                      <a:pt x="181124" y="359493"/>
                    </a:lnTo>
                    <a:lnTo>
                      <a:pt x="185165" y="339470"/>
                    </a:lnTo>
                    <a:lnTo>
                      <a:pt x="185165" y="51434"/>
                    </a:lnTo>
                    <a:lnTo>
                      <a:pt x="181124" y="31412"/>
                    </a:lnTo>
                    <a:lnTo>
                      <a:pt x="170102" y="15063"/>
                    </a:lnTo>
                    <a:lnTo>
                      <a:pt x="153753" y="4041"/>
                    </a:lnTo>
                    <a:lnTo>
                      <a:pt x="133730" y="0"/>
                    </a:lnTo>
                    <a:close/>
                  </a:path>
                </a:pathLst>
              </a:custGeom>
              <a:solidFill>
                <a:srgbClr val="533b8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11" name="object 588"/>
              <p:cNvSpPr/>
              <p:nvPr/>
            </p:nvSpPr>
            <p:spPr>
              <a:xfrm>
                <a:off x="9448200" y="4168800"/>
                <a:ext cx="101520" cy="266400"/>
              </a:xfrm>
              <a:custGeom>
                <a:avLst/>
                <a:gdLst/>
                <a:ahLst/>
                <a:rect l="l" t="t" r="r" b="b"/>
                <a:pathLst>
                  <a:path w="102870" h="267970">
                    <a:moveTo>
                      <a:pt x="20574" y="169189"/>
                    </a:moveTo>
                    <a:lnTo>
                      <a:pt x="15976" y="164592"/>
                    </a:lnTo>
                    <a:lnTo>
                      <a:pt x="4597" y="164592"/>
                    </a:lnTo>
                    <a:lnTo>
                      <a:pt x="0" y="169189"/>
                    </a:lnTo>
                    <a:lnTo>
                      <a:pt x="0" y="180568"/>
                    </a:lnTo>
                    <a:lnTo>
                      <a:pt x="4597" y="185166"/>
                    </a:lnTo>
                    <a:lnTo>
                      <a:pt x="15976" y="185166"/>
                    </a:lnTo>
                    <a:lnTo>
                      <a:pt x="20574" y="180568"/>
                    </a:lnTo>
                    <a:lnTo>
                      <a:pt x="20574" y="174879"/>
                    </a:lnTo>
                    <a:lnTo>
                      <a:pt x="20574" y="169189"/>
                    </a:lnTo>
                    <a:close/>
                  </a:path>
                  <a:path w="102870" h="267970">
                    <a:moveTo>
                      <a:pt x="20574" y="128041"/>
                    </a:moveTo>
                    <a:lnTo>
                      <a:pt x="15976" y="123444"/>
                    </a:lnTo>
                    <a:lnTo>
                      <a:pt x="4597" y="123444"/>
                    </a:lnTo>
                    <a:lnTo>
                      <a:pt x="0" y="128041"/>
                    </a:lnTo>
                    <a:lnTo>
                      <a:pt x="0" y="139420"/>
                    </a:lnTo>
                    <a:lnTo>
                      <a:pt x="4597" y="144018"/>
                    </a:lnTo>
                    <a:lnTo>
                      <a:pt x="15976" y="144018"/>
                    </a:lnTo>
                    <a:lnTo>
                      <a:pt x="20574" y="139420"/>
                    </a:lnTo>
                    <a:lnTo>
                      <a:pt x="20574" y="133731"/>
                    </a:lnTo>
                    <a:lnTo>
                      <a:pt x="20574" y="128041"/>
                    </a:lnTo>
                    <a:close/>
                  </a:path>
                  <a:path w="102870" h="267970">
                    <a:moveTo>
                      <a:pt x="20574" y="86893"/>
                    </a:moveTo>
                    <a:lnTo>
                      <a:pt x="15976" y="82296"/>
                    </a:lnTo>
                    <a:lnTo>
                      <a:pt x="4597" y="82296"/>
                    </a:lnTo>
                    <a:lnTo>
                      <a:pt x="0" y="86893"/>
                    </a:lnTo>
                    <a:lnTo>
                      <a:pt x="0" y="98272"/>
                    </a:lnTo>
                    <a:lnTo>
                      <a:pt x="4597" y="102870"/>
                    </a:lnTo>
                    <a:lnTo>
                      <a:pt x="15976" y="102870"/>
                    </a:lnTo>
                    <a:lnTo>
                      <a:pt x="20574" y="98272"/>
                    </a:lnTo>
                    <a:lnTo>
                      <a:pt x="20574" y="92583"/>
                    </a:lnTo>
                    <a:lnTo>
                      <a:pt x="20574" y="86893"/>
                    </a:lnTo>
                    <a:close/>
                  </a:path>
                  <a:path w="102870" h="267970">
                    <a:moveTo>
                      <a:pt x="41148" y="210337"/>
                    </a:moveTo>
                    <a:lnTo>
                      <a:pt x="36550" y="205740"/>
                    </a:lnTo>
                    <a:lnTo>
                      <a:pt x="4597" y="205740"/>
                    </a:lnTo>
                    <a:lnTo>
                      <a:pt x="0" y="210337"/>
                    </a:lnTo>
                    <a:lnTo>
                      <a:pt x="0" y="221716"/>
                    </a:lnTo>
                    <a:lnTo>
                      <a:pt x="4597" y="226314"/>
                    </a:lnTo>
                    <a:lnTo>
                      <a:pt x="30861" y="226314"/>
                    </a:lnTo>
                    <a:lnTo>
                      <a:pt x="36550" y="226314"/>
                    </a:lnTo>
                    <a:lnTo>
                      <a:pt x="41148" y="221716"/>
                    </a:lnTo>
                    <a:lnTo>
                      <a:pt x="41148" y="210337"/>
                    </a:lnTo>
                    <a:close/>
                  </a:path>
                  <a:path w="102870" h="267970">
                    <a:moveTo>
                      <a:pt x="61722" y="169189"/>
                    </a:moveTo>
                    <a:lnTo>
                      <a:pt x="57124" y="164592"/>
                    </a:lnTo>
                    <a:lnTo>
                      <a:pt x="45745" y="164592"/>
                    </a:lnTo>
                    <a:lnTo>
                      <a:pt x="41148" y="169189"/>
                    </a:lnTo>
                    <a:lnTo>
                      <a:pt x="41148" y="180568"/>
                    </a:lnTo>
                    <a:lnTo>
                      <a:pt x="45745" y="185166"/>
                    </a:lnTo>
                    <a:lnTo>
                      <a:pt x="57124" y="185166"/>
                    </a:lnTo>
                    <a:lnTo>
                      <a:pt x="61722" y="180568"/>
                    </a:lnTo>
                    <a:lnTo>
                      <a:pt x="61722" y="174879"/>
                    </a:lnTo>
                    <a:lnTo>
                      <a:pt x="61722" y="169189"/>
                    </a:lnTo>
                    <a:close/>
                  </a:path>
                  <a:path w="102870" h="267970">
                    <a:moveTo>
                      <a:pt x="61722" y="128041"/>
                    </a:moveTo>
                    <a:lnTo>
                      <a:pt x="57124" y="123444"/>
                    </a:lnTo>
                    <a:lnTo>
                      <a:pt x="45745" y="123444"/>
                    </a:lnTo>
                    <a:lnTo>
                      <a:pt x="41148" y="128041"/>
                    </a:lnTo>
                    <a:lnTo>
                      <a:pt x="41148" y="139420"/>
                    </a:lnTo>
                    <a:lnTo>
                      <a:pt x="45745" y="144018"/>
                    </a:lnTo>
                    <a:lnTo>
                      <a:pt x="57124" y="144018"/>
                    </a:lnTo>
                    <a:lnTo>
                      <a:pt x="61722" y="139420"/>
                    </a:lnTo>
                    <a:lnTo>
                      <a:pt x="61722" y="133731"/>
                    </a:lnTo>
                    <a:lnTo>
                      <a:pt x="61722" y="128041"/>
                    </a:lnTo>
                    <a:close/>
                  </a:path>
                  <a:path w="102870" h="267970">
                    <a:moveTo>
                      <a:pt x="61722" y="86893"/>
                    </a:moveTo>
                    <a:lnTo>
                      <a:pt x="57124" y="82296"/>
                    </a:lnTo>
                    <a:lnTo>
                      <a:pt x="45745" y="82296"/>
                    </a:lnTo>
                    <a:lnTo>
                      <a:pt x="41148" y="86893"/>
                    </a:lnTo>
                    <a:lnTo>
                      <a:pt x="41148" y="98272"/>
                    </a:lnTo>
                    <a:lnTo>
                      <a:pt x="45745" y="102870"/>
                    </a:lnTo>
                    <a:lnTo>
                      <a:pt x="57124" y="102870"/>
                    </a:lnTo>
                    <a:lnTo>
                      <a:pt x="61722" y="98272"/>
                    </a:lnTo>
                    <a:lnTo>
                      <a:pt x="61722" y="92583"/>
                    </a:lnTo>
                    <a:lnTo>
                      <a:pt x="61722" y="86893"/>
                    </a:lnTo>
                    <a:close/>
                  </a:path>
                  <a:path w="102870" h="267970">
                    <a:moveTo>
                      <a:pt x="102870" y="251485"/>
                    </a:moveTo>
                    <a:lnTo>
                      <a:pt x="98272" y="246888"/>
                    </a:lnTo>
                    <a:lnTo>
                      <a:pt x="4597" y="246888"/>
                    </a:lnTo>
                    <a:lnTo>
                      <a:pt x="0" y="251485"/>
                    </a:lnTo>
                    <a:lnTo>
                      <a:pt x="0" y="262864"/>
                    </a:lnTo>
                    <a:lnTo>
                      <a:pt x="4597" y="267462"/>
                    </a:lnTo>
                    <a:lnTo>
                      <a:pt x="92583" y="267462"/>
                    </a:lnTo>
                    <a:lnTo>
                      <a:pt x="98272" y="267462"/>
                    </a:lnTo>
                    <a:lnTo>
                      <a:pt x="102870" y="262864"/>
                    </a:lnTo>
                    <a:lnTo>
                      <a:pt x="102870" y="251485"/>
                    </a:lnTo>
                    <a:close/>
                  </a:path>
                  <a:path w="102870" h="267970">
                    <a:moveTo>
                      <a:pt x="102870" y="210337"/>
                    </a:moveTo>
                    <a:lnTo>
                      <a:pt x="98272" y="205740"/>
                    </a:lnTo>
                    <a:lnTo>
                      <a:pt x="66319" y="205740"/>
                    </a:lnTo>
                    <a:lnTo>
                      <a:pt x="61722" y="210337"/>
                    </a:lnTo>
                    <a:lnTo>
                      <a:pt x="61722" y="221716"/>
                    </a:lnTo>
                    <a:lnTo>
                      <a:pt x="66319" y="226314"/>
                    </a:lnTo>
                    <a:lnTo>
                      <a:pt x="92583" y="226314"/>
                    </a:lnTo>
                    <a:lnTo>
                      <a:pt x="98272" y="226314"/>
                    </a:lnTo>
                    <a:lnTo>
                      <a:pt x="102870" y="221716"/>
                    </a:lnTo>
                    <a:lnTo>
                      <a:pt x="102870" y="210337"/>
                    </a:lnTo>
                    <a:close/>
                  </a:path>
                  <a:path w="102870" h="267970">
                    <a:moveTo>
                      <a:pt x="102870" y="169189"/>
                    </a:moveTo>
                    <a:lnTo>
                      <a:pt x="98272" y="164592"/>
                    </a:lnTo>
                    <a:lnTo>
                      <a:pt x="86893" y="164592"/>
                    </a:lnTo>
                    <a:lnTo>
                      <a:pt x="82296" y="169189"/>
                    </a:lnTo>
                    <a:lnTo>
                      <a:pt x="82296" y="180568"/>
                    </a:lnTo>
                    <a:lnTo>
                      <a:pt x="86893" y="185166"/>
                    </a:lnTo>
                    <a:lnTo>
                      <a:pt x="98272" y="185166"/>
                    </a:lnTo>
                    <a:lnTo>
                      <a:pt x="102870" y="180568"/>
                    </a:lnTo>
                    <a:lnTo>
                      <a:pt x="102870" y="174879"/>
                    </a:lnTo>
                    <a:lnTo>
                      <a:pt x="102870" y="169189"/>
                    </a:lnTo>
                    <a:close/>
                  </a:path>
                  <a:path w="102870" h="267970">
                    <a:moveTo>
                      <a:pt x="102870" y="128041"/>
                    </a:moveTo>
                    <a:lnTo>
                      <a:pt x="98272" y="123444"/>
                    </a:lnTo>
                    <a:lnTo>
                      <a:pt x="86893" y="123444"/>
                    </a:lnTo>
                    <a:lnTo>
                      <a:pt x="82296" y="128041"/>
                    </a:lnTo>
                    <a:lnTo>
                      <a:pt x="82296" y="139420"/>
                    </a:lnTo>
                    <a:lnTo>
                      <a:pt x="86893" y="144018"/>
                    </a:lnTo>
                    <a:lnTo>
                      <a:pt x="98272" y="144018"/>
                    </a:lnTo>
                    <a:lnTo>
                      <a:pt x="102870" y="139420"/>
                    </a:lnTo>
                    <a:lnTo>
                      <a:pt x="102870" y="133731"/>
                    </a:lnTo>
                    <a:lnTo>
                      <a:pt x="102870" y="128041"/>
                    </a:lnTo>
                    <a:close/>
                  </a:path>
                  <a:path w="102870" h="267970">
                    <a:moveTo>
                      <a:pt x="102870" y="86893"/>
                    </a:moveTo>
                    <a:lnTo>
                      <a:pt x="98272" y="82296"/>
                    </a:lnTo>
                    <a:lnTo>
                      <a:pt x="86893" y="82296"/>
                    </a:lnTo>
                    <a:lnTo>
                      <a:pt x="82296" y="86893"/>
                    </a:lnTo>
                    <a:lnTo>
                      <a:pt x="82296" y="98272"/>
                    </a:lnTo>
                    <a:lnTo>
                      <a:pt x="86893" y="102870"/>
                    </a:lnTo>
                    <a:lnTo>
                      <a:pt x="98272" y="102870"/>
                    </a:lnTo>
                    <a:lnTo>
                      <a:pt x="102870" y="98272"/>
                    </a:lnTo>
                    <a:lnTo>
                      <a:pt x="102870" y="92583"/>
                    </a:lnTo>
                    <a:lnTo>
                      <a:pt x="102870" y="86893"/>
                    </a:lnTo>
                    <a:close/>
                  </a:path>
                  <a:path w="102870" h="267970">
                    <a:moveTo>
                      <a:pt x="102870" y="4597"/>
                    </a:moveTo>
                    <a:lnTo>
                      <a:pt x="98272" y="0"/>
                    </a:lnTo>
                    <a:lnTo>
                      <a:pt x="92583" y="0"/>
                    </a:lnTo>
                    <a:lnTo>
                      <a:pt x="4597" y="0"/>
                    </a:lnTo>
                    <a:lnTo>
                      <a:pt x="0" y="4597"/>
                    </a:lnTo>
                    <a:lnTo>
                      <a:pt x="0" y="57124"/>
                    </a:lnTo>
                    <a:lnTo>
                      <a:pt x="4597" y="61722"/>
                    </a:lnTo>
                    <a:lnTo>
                      <a:pt x="98272" y="61722"/>
                    </a:lnTo>
                    <a:lnTo>
                      <a:pt x="102870" y="57124"/>
                    </a:lnTo>
                    <a:lnTo>
                      <a:pt x="102870" y="4597"/>
                    </a:lnTo>
                    <a:close/>
                  </a:path>
                </a:pathLst>
              </a:custGeom>
              <a:solidFill>
                <a:srgbClr val="1b1937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12" name="object 589"/>
              <p:cNvSpPr/>
              <p:nvPr/>
            </p:nvSpPr>
            <p:spPr>
              <a:xfrm>
                <a:off x="8934120" y="4467240"/>
                <a:ext cx="657000" cy="60840"/>
              </a:xfrm>
              <a:custGeom>
                <a:avLst/>
                <a:gdLst/>
                <a:ahLst/>
                <a:rect l="l" t="t" r="r" b="b"/>
                <a:pathLst>
                  <a:path w="658495" h="62229">
                    <a:moveTo>
                      <a:pt x="658368" y="0"/>
                    </a:moveTo>
                    <a:lnTo>
                      <a:pt x="0" y="0"/>
                    </a:lnTo>
                    <a:lnTo>
                      <a:pt x="0" y="10287"/>
                    </a:lnTo>
                    <a:lnTo>
                      <a:pt x="4048" y="30287"/>
                    </a:lnTo>
                    <a:lnTo>
                      <a:pt x="15082" y="46639"/>
                    </a:lnTo>
                    <a:lnTo>
                      <a:pt x="31434" y="57673"/>
                    </a:lnTo>
                    <a:lnTo>
                      <a:pt x="51435" y="61722"/>
                    </a:lnTo>
                    <a:lnTo>
                      <a:pt x="606933" y="61722"/>
                    </a:lnTo>
                    <a:lnTo>
                      <a:pt x="626933" y="57673"/>
                    </a:lnTo>
                    <a:lnTo>
                      <a:pt x="643285" y="46639"/>
                    </a:lnTo>
                    <a:lnTo>
                      <a:pt x="654319" y="30287"/>
                    </a:lnTo>
                    <a:lnTo>
                      <a:pt x="658368" y="10287"/>
                    </a:lnTo>
                    <a:lnTo>
                      <a:pt x="658368" y="0"/>
                    </a:lnTo>
                    <a:close/>
                  </a:path>
                </a:pathLst>
              </a:custGeom>
              <a:solidFill>
                <a:srgbClr val="a57fdc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13" name="object 590"/>
              <p:cNvSpPr/>
              <p:nvPr/>
            </p:nvSpPr>
            <p:spPr>
              <a:xfrm>
                <a:off x="9407160" y="4467240"/>
                <a:ext cx="183960" cy="60840"/>
              </a:xfrm>
              <a:custGeom>
                <a:avLst/>
                <a:gdLst/>
                <a:ahLst/>
                <a:rect l="l" t="t" r="r" b="b"/>
                <a:pathLst>
                  <a:path w="185420" h="62229">
                    <a:moveTo>
                      <a:pt x="185166" y="0"/>
                    </a:moveTo>
                    <a:lnTo>
                      <a:pt x="0" y="0"/>
                    </a:lnTo>
                    <a:lnTo>
                      <a:pt x="0" y="61722"/>
                    </a:lnTo>
                    <a:lnTo>
                      <a:pt x="133731" y="61722"/>
                    </a:lnTo>
                    <a:lnTo>
                      <a:pt x="153753" y="57680"/>
                    </a:lnTo>
                    <a:lnTo>
                      <a:pt x="170102" y="46658"/>
                    </a:lnTo>
                    <a:lnTo>
                      <a:pt x="181124" y="30309"/>
                    </a:lnTo>
                    <a:lnTo>
                      <a:pt x="185166" y="10287"/>
                    </a:lnTo>
                    <a:lnTo>
                      <a:pt x="185166" y="0"/>
                    </a:lnTo>
                    <a:close/>
                  </a:path>
                </a:pathLst>
              </a:custGeom>
              <a:solidFill>
                <a:srgbClr val="1b1937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614" name="object 591"/>
            <p:cNvGrpSpPr/>
            <p:nvPr/>
          </p:nvGrpSpPr>
          <p:grpSpPr>
            <a:xfrm>
              <a:off x="9848160" y="4024800"/>
              <a:ext cx="637560" cy="657360"/>
              <a:chOff x="9848160" y="4024800"/>
              <a:chExt cx="637560" cy="657360"/>
            </a:xfrm>
          </p:grpSpPr>
          <p:sp>
            <p:nvSpPr>
              <p:cNvPr id="615" name="object 592"/>
              <p:cNvSpPr/>
              <p:nvPr/>
            </p:nvSpPr>
            <p:spPr>
              <a:xfrm>
                <a:off x="9901080" y="4024800"/>
                <a:ext cx="400680" cy="543960"/>
              </a:xfrm>
              <a:custGeom>
                <a:avLst/>
                <a:gdLst/>
                <a:ahLst/>
                <a:rect l="l" t="t" r="r" b="b"/>
                <a:pathLst>
                  <a:path w="401954" h="545464">
                    <a:moveTo>
                      <a:pt x="348995" y="0"/>
                    </a:moveTo>
                    <a:lnTo>
                      <a:pt x="92582" y="0"/>
                    </a:lnTo>
                    <a:lnTo>
                      <a:pt x="56578" y="7286"/>
                    </a:lnTo>
                    <a:lnTo>
                      <a:pt x="27146" y="27146"/>
                    </a:lnTo>
                    <a:lnTo>
                      <a:pt x="7286" y="56578"/>
                    </a:lnTo>
                    <a:lnTo>
                      <a:pt x="0" y="92583"/>
                    </a:lnTo>
                    <a:lnTo>
                      <a:pt x="0" y="458317"/>
                    </a:lnTo>
                    <a:lnTo>
                      <a:pt x="4610" y="462915"/>
                    </a:lnTo>
                    <a:lnTo>
                      <a:pt x="57124" y="462915"/>
                    </a:lnTo>
                    <a:lnTo>
                      <a:pt x="61721" y="458317"/>
                    </a:lnTo>
                    <a:lnTo>
                      <a:pt x="61721" y="92583"/>
                    </a:lnTo>
                    <a:lnTo>
                      <a:pt x="64150" y="80581"/>
                    </a:lnTo>
                    <a:lnTo>
                      <a:pt x="70770" y="70770"/>
                    </a:lnTo>
                    <a:lnTo>
                      <a:pt x="80581" y="64150"/>
                    </a:lnTo>
                    <a:lnTo>
                      <a:pt x="92582" y="61722"/>
                    </a:lnTo>
                    <a:lnTo>
                      <a:pt x="311607" y="61722"/>
                    </a:lnTo>
                    <a:lnTo>
                      <a:pt x="200596" y="117233"/>
                    </a:lnTo>
                    <a:lnTo>
                      <a:pt x="168465" y="139290"/>
                    </a:lnTo>
                    <a:lnTo>
                      <a:pt x="144175" y="168611"/>
                    </a:lnTo>
                    <a:lnTo>
                      <a:pt x="128807" y="203448"/>
                    </a:lnTo>
                    <a:lnTo>
                      <a:pt x="123443" y="242049"/>
                    </a:lnTo>
                    <a:lnTo>
                      <a:pt x="123443" y="483489"/>
                    </a:lnTo>
                    <a:lnTo>
                      <a:pt x="128301" y="507492"/>
                    </a:lnTo>
                    <a:lnTo>
                      <a:pt x="141541" y="527113"/>
                    </a:lnTo>
                    <a:lnTo>
                      <a:pt x="161162" y="540353"/>
                    </a:lnTo>
                    <a:lnTo>
                      <a:pt x="185165" y="545211"/>
                    </a:lnTo>
                    <a:lnTo>
                      <a:pt x="242290" y="545211"/>
                    </a:lnTo>
                    <a:lnTo>
                      <a:pt x="246887" y="540613"/>
                    </a:lnTo>
                    <a:lnTo>
                      <a:pt x="246887" y="488086"/>
                    </a:lnTo>
                    <a:lnTo>
                      <a:pt x="242290" y="483489"/>
                    </a:lnTo>
                    <a:lnTo>
                      <a:pt x="185165" y="483489"/>
                    </a:lnTo>
                    <a:lnTo>
                      <a:pt x="185165" y="242049"/>
                    </a:lnTo>
                    <a:lnTo>
                      <a:pt x="196726" y="201096"/>
                    </a:lnTo>
                    <a:lnTo>
                      <a:pt x="228193" y="172440"/>
                    </a:lnTo>
                    <a:lnTo>
                      <a:pt x="372656" y="100203"/>
                    </a:lnTo>
                    <a:lnTo>
                      <a:pt x="387258" y="89613"/>
                    </a:lnTo>
                    <a:lnTo>
                      <a:pt x="397122" y="75411"/>
                    </a:lnTo>
                    <a:lnTo>
                      <a:pt x="401709" y="58738"/>
                    </a:lnTo>
                    <a:lnTo>
                      <a:pt x="400481" y="40741"/>
                    </a:lnTo>
                    <a:lnTo>
                      <a:pt x="393526" y="24094"/>
                    </a:lnTo>
                    <a:lnTo>
                      <a:pt x="381968" y="11231"/>
                    </a:lnTo>
                    <a:lnTo>
                      <a:pt x="366795" y="2938"/>
                    </a:lnTo>
                    <a:lnTo>
                      <a:pt x="348995" y="0"/>
                    </a:lnTo>
                    <a:close/>
                  </a:path>
                </a:pathLst>
              </a:custGeom>
              <a:solidFill>
                <a:srgbClr val="1b1937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16" name="object 593"/>
              <p:cNvSpPr/>
              <p:nvPr/>
            </p:nvSpPr>
            <p:spPr>
              <a:xfrm>
                <a:off x="10127160" y="4477680"/>
                <a:ext cx="70920" cy="122400"/>
              </a:xfrm>
              <a:custGeom>
                <a:avLst/>
                <a:gdLst/>
                <a:ahLst/>
                <a:rect l="l" t="t" r="r" b="b"/>
                <a:pathLst>
                  <a:path w="72390" h="123825">
                    <a:moveTo>
                      <a:pt x="67411" y="0"/>
                    </a:moveTo>
                    <a:lnTo>
                      <a:pt x="61722" y="0"/>
                    </a:lnTo>
                    <a:lnTo>
                      <a:pt x="4597" y="0"/>
                    </a:lnTo>
                    <a:lnTo>
                      <a:pt x="0" y="4597"/>
                    </a:lnTo>
                    <a:lnTo>
                      <a:pt x="0" y="118846"/>
                    </a:lnTo>
                    <a:lnTo>
                      <a:pt x="4597" y="123444"/>
                    </a:lnTo>
                    <a:lnTo>
                      <a:pt x="67411" y="123444"/>
                    </a:lnTo>
                    <a:lnTo>
                      <a:pt x="72009" y="118846"/>
                    </a:lnTo>
                    <a:lnTo>
                      <a:pt x="72009" y="4597"/>
                    </a:lnTo>
                    <a:lnTo>
                      <a:pt x="67411" y="0"/>
                    </a:lnTo>
                    <a:close/>
                  </a:path>
                </a:pathLst>
              </a:custGeom>
              <a:solidFill>
                <a:srgbClr val="533b8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pic>
            <p:nvPicPr>
              <p:cNvPr id="617" name="object 594" descr=""/>
              <p:cNvPicPr/>
              <p:nvPr/>
            </p:nvPicPr>
            <p:blipFill>
              <a:blip r:embed="rId57"/>
              <a:stretch/>
            </p:blipFill>
            <p:spPr>
              <a:xfrm>
                <a:off x="10271520" y="4138200"/>
                <a:ext cx="142560" cy="118080"/>
              </a:xfrm>
              <a:prstGeom prst="rect">
                <a:avLst/>
              </a:prstGeom>
              <a:ln w="0">
                <a:noFill/>
              </a:ln>
            </p:spPr>
          </p:pic>
          <p:sp>
            <p:nvSpPr>
              <p:cNvPr id="618" name="object 595"/>
              <p:cNvSpPr/>
              <p:nvPr/>
            </p:nvSpPr>
            <p:spPr>
              <a:xfrm>
                <a:off x="10178640" y="4230720"/>
                <a:ext cx="266400" cy="399960"/>
              </a:xfrm>
              <a:custGeom>
                <a:avLst/>
                <a:gdLst/>
                <a:ahLst/>
                <a:rect l="l" t="t" r="r" b="b"/>
                <a:pathLst>
                  <a:path w="267970" h="401320">
                    <a:moveTo>
                      <a:pt x="236600" y="0"/>
                    </a:moveTo>
                    <a:lnTo>
                      <a:pt x="144017" y="0"/>
                    </a:lnTo>
                    <a:lnTo>
                      <a:pt x="98545" y="7354"/>
                    </a:lnTo>
                    <a:lnTo>
                      <a:pt x="59017" y="27823"/>
                    </a:lnTo>
                    <a:lnTo>
                      <a:pt x="27823" y="59017"/>
                    </a:lnTo>
                    <a:lnTo>
                      <a:pt x="7354" y="98545"/>
                    </a:lnTo>
                    <a:lnTo>
                      <a:pt x="0" y="144018"/>
                    </a:lnTo>
                    <a:lnTo>
                      <a:pt x="0" y="370332"/>
                    </a:lnTo>
                    <a:lnTo>
                      <a:pt x="2428" y="382333"/>
                    </a:lnTo>
                    <a:lnTo>
                      <a:pt x="9048" y="392144"/>
                    </a:lnTo>
                    <a:lnTo>
                      <a:pt x="18859" y="398764"/>
                    </a:lnTo>
                    <a:lnTo>
                      <a:pt x="30860" y="401193"/>
                    </a:lnTo>
                    <a:lnTo>
                      <a:pt x="143103" y="401193"/>
                    </a:lnTo>
                    <a:lnTo>
                      <a:pt x="146303" y="399503"/>
                    </a:lnTo>
                    <a:lnTo>
                      <a:pt x="150126" y="393852"/>
                    </a:lnTo>
                    <a:lnTo>
                      <a:pt x="150520" y="390271"/>
                    </a:lnTo>
                    <a:lnTo>
                      <a:pt x="149250" y="387096"/>
                    </a:lnTo>
                    <a:lnTo>
                      <a:pt x="145843" y="376229"/>
                    </a:lnTo>
                    <a:lnTo>
                      <a:pt x="144178" y="365182"/>
                    </a:lnTo>
                    <a:lnTo>
                      <a:pt x="144258" y="353991"/>
                    </a:lnTo>
                    <a:lnTo>
                      <a:pt x="146088" y="342696"/>
                    </a:lnTo>
                    <a:lnTo>
                      <a:pt x="167024" y="307151"/>
                    </a:lnTo>
                    <a:lnTo>
                      <a:pt x="204038" y="288988"/>
                    </a:lnTo>
                    <a:lnTo>
                      <a:pt x="216711" y="288031"/>
                    </a:lnTo>
                    <a:lnTo>
                      <a:pt x="229034" y="289183"/>
                    </a:lnTo>
                    <a:lnTo>
                      <a:pt x="240839" y="292419"/>
                    </a:lnTo>
                    <a:lnTo>
                      <a:pt x="251955" y="297713"/>
                    </a:lnTo>
                    <a:lnTo>
                      <a:pt x="255130" y="299605"/>
                    </a:lnTo>
                    <a:lnTo>
                      <a:pt x="259067" y="299631"/>
                    </a:lnTo>
                    <a:lnTo>
                      <a:pt x="265480" y="295973"/>
                    </a:lnTo>
                    <a:lnTo>
                      <a:pt x="267461" y="292557"/>
                    </a:lnTo>
                    <a:lnTo>
                      <a:pt x="267461" y="30861"/>
                    </a:lnTo>
                    <a:lnTo>
                      <a:pt x="265033" y="18859"/>
                    </a:lnTo>
                    <a:lnTo>
                      <a:pt x="258413" y="9048"/>
                    </a:lnTo>
                    <a:lnTo>
                      <a:pt x="248602" y="2428"/>
                    </a:lnTo>
                    <a:lnTo>
                      <a:pt x="236600" y="0"/>
                    </a:lnTo>
                    <a:close/>
                  </a:path>
                </a:pathLst>
              </a:custGeom>
              <a:solidFill>
                <a:srgbClr val="3bbcda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19" name="object 596"/>
              <p:cNvSpPr/>
              <p:nvPr/>
            </p:nvSpPr>
            <p:spPr>
              <a:xfrm>
                <a:off x="10178640" y="4230720"/>
                <a:ext cx="266400" cy="142560"/>
              </a:xfrm>
              <a:custGeom>
                <a:avLst/>
                <a:gdLst/>
                <a:ahLst/>
                <a:rect l="l" t="t" r="r" b="b"/>
                <a:pathLst>
                  <a:path w="267970" h="144145">
                    <a:moveTo>
                      <a:pt x="236600" y="0"/>
                    </a:moveTo>
                    <a:lnTo>
                      <a:pt x="144017" y="0"/>
                    </a:lnTo>
                    <a:lnTo>
                      <a:pt x="98545" y="7354"/>
                    </a:lnTo>
                    <a:lnTo>
                      <a:pt x="59017" y="27823"/>
                    </a:lnTo>
                    <a:lnTo>
                      <a:pt x="27823" y="59017"/>
                    </a:lnTo>
                    <a:lnTo>
                      <a:pt x="7354" y="98545"/>
                    </a:lnTo>
                    <a:lnTo>
                      <a:pt x="0" y="144018"/>
                    </a:lnTo>
                    <a:lnTo>
                      <a:pt x="267461" y="144018"/>
                    </a:lnTo>
                    <a:lnTo>
                      <a:pt x="267461" y="30861"/>
                    </a:lnTo>
                    <a:lnTo>
                      <a:pt x="265033" y="18859"/>
                    </a:lnTo>
                    <a:lnTo>
                      <a:pt x="258413" y="9048"/>
                    </a:lnTo>
                    <a:lnTo>
                      <a:pt x="248602" y="2428"/>
                    </a:lnTo>
                    <a:lnTo>
                      <a:pt x="236600" y="0"/>
                    </a:lnTo>
                    <a:close/>
                  </a:path>
                </a:pathLst>
              </a:custGeom>
              <a:solidFill>
                <a:srgbClr val="a57fdc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20" name="object 597"/>
              <p:cNvSpPr/>
              <p:nvPr/>
            </p:nvSpPr>
            <p:spPr>
              <a:xfrm>
                <a:off x="9848160" y="4467240"/>
                <a:ext cx="166320" cy="214920"/>
              </a:xfrm>
              <a:custGeom>
                <a:avLst/>
                <a:gdLst/>
                <a:ahLst/>
                <a:rect l="l" t="t" r="r" b="b"/>
                <a:pathLst>
                  <a:path w="167640" h="216535">
                    <a:moveTo>
                      <a:pt x="54152" y="155930"/>
                    </a:moveTo>
                    <a:lnTo>
                      <a:pt x="53225" y="149479"/>
                    </a:lnTo>
                    <a:lnTo>
                      <a:pt x="44132" y="142671"/>
                    </a:lnTo>
                    <a:lnTo>
                      <a:pt x="37680" y="143586"/>
                    </a:lnTo>
                    <a:lnTo>
                      <a:pt x="0" y="193827"/>
                    </a:lnTo>
                    <a:lnTo>
                      <a:pt x="927" y="200279"/>
                    </a:lnTo>
                    <a:lnTo>
                      <a:pt x="7327" y="205066"/>
                    </a:lnTo>
                    <a:lnTo>
                      <a:pt x="9486" y="205740"/>
                    </a:lnTo>
                    <a:lnTo>
                      <a:pt x="11633" y="205740"/>
                    </a:lnTo>
                    <a:lnTo>
                      <a:pt x="14770" y="205740"/>
                    </a:lnTo>
                    <a:lnTo>
                      <a:pt x="17843" y="204317"/>
                    </a:lnTo>
                    <a:lnTo>
                      <a:pt x="54152" y="155930"/>
                    </a:lnTo>
                    <a:close/>
                  </a:path>
                  <a:path w="167640" h="216535">
                    <a:moveTo>
                      <a:pt x="93941" y="148615"/>
                    </a:moveTo>
                    <a:lnTo>
                      <a:pt x="89344" y="144018"/>
                    </a:lnTo>
                    <a:lnTo>
                      <a:pt x="77965" y="144018"/>
                    </a:lnTo>
                    <a:lnTo>
                      <a:pt x="73367" y="148615"/>
                    </a:lnTo>
                    <a:lnTo>
                      <a:pt x="73367" y="211429"/>
                    </a:lnTo>
                    <a:lnTo>
                      <a:pt x="77965" y="216027"/>
                    </a:lnTo>
                    <a:lnTo>
                      <a:pt x="83654" y="216027"/>
                    </a:lnTo>
                    <a:lnTo>
                      <a:pt x="89344" y="216027"/>
                    </a:lnTo>
                    <a:lnTo>
                      <a:pt x="93941" y="211429"/>
                    </a:lnTo>
                    <a:lnTo>
                      <a:pt x="93941" y="148615"/>
                    </a:lnTo>
                    <a:close/>
                  </a:path>
                  <a:path w="167640" h="216535">
                    <a:moveTo>
                      <a:pt x="124802" y="4597"/>
                    </a:moveTo>
                    <a:lnTo>
                      <a:pt x="120205" y="0"/>
                    </a:lnTo>
                    <a:lnTo>
                      <a:pt x="114515" y="0"/>
                    </a:lnTo>
                    <a:lnTo>
                      <a:pt x="47104" y="0"/>
                    </a:lnTo>
                    <a:lnTo>
                      <a:pt x="42506" y="4597"/>
                    </a:lnTo>
                    <a:lnTo>
                      <a:pt x="42506" y="57124"/>
                    </a:lnTo>
                    <a:lnTo>
                      <a:pt x="47104" y="61722"/>
                    </a:lnTo>
                    <a:lnTo>
                      <a:pt x="120205" y="61722"/>
                    </a:lnTo>
                    <a:lnTo>
                      <a:pt x="124802" y="57124"/>
                    </a:lnTo>
                    <a:lnTo>
                      <a:pt x="124802" y="4597"/>
                    </a:lnTo>
                    <a:close/>
                  </a:path>
                  <a:path w="167640" h="216535">
                    <a:moveTo>
                      <a:pt x="167309" y="193827"/>
                    </a:moveTo>
                    <a:lnTo>
                      <a:pt x="129628" y="143573"/>
                    </a:lnTo>
                    <a:lnTo>
                      <a:pt x="123177" y="142659"/>
                    </a:lnTo>
                    <a:lnTo>
                      <a:pt x="114084" y="149479"/>
                    </a:lnTo>
                    <a:lnTo>
                      <a:pt x="113157" y="155930"/>
                    </a:lnTo>
                    <a:lnTo>
                      <a:pt x="149466" y="204317"/>
                    </a:lnTo>
                    <a:lnTo>
                      <a:pt x="152539" y="205740"/>
                    </a:lnTo>
                    <a:lnTo>
                      <a:pt x="155676" y="205740"/>
                    </a:lnTo>
                    <a:lnTo>
                      <a:pt x="157822" y="205740"/>
                    </a:lnTo>
                    <a:lnTo>
                      <a:pt x="159981" y="205066"/>
                    </a:lnTo>
                    <a:lnTo>
                      <a:pt x="166382" y="200279"/>
                    </a:lnTo>
                    <a:lnTo>
                      <a:pt x="167309" y="193827"/>
                    </a:lnTo>
                    <a:close/>
                  </a:path>
                </a:pathLst>
              </a:custGeom>
              <a:solidFill>
                <a:srgbClr val="533b8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21" name="object 598"/>
              <p:cNvSpPr/>
              <p:nvPr/>
            </p:nvSpPr>
            <p:spPr>
              <a:xfrm>
                <a:off x="10281600" y="4333320"/>
                <a:ext cx="60840" cy="81000"/>
              </a:xfrm>
              <a:custGeom>
                <a:avLst/>
                <a:gdLst/>
                <a:ahLst/>
                <a:rect l="l" t="t" r="r" b="b"/>
                <a:pathLst>
                  <a:path w="62229" h="82550">
                    <a:moveTo>
                      <a:pt x="57124" y="0"/>
                    </a:moveTo>
                    <a:lnTo>
                      <a:pt x="51434" y="0"/>
                    </a:lnTo>
                    <a:lnTo>
                      <a:pt x="4597" y="0"/>
                    </a:lnTo>
                    <a:lnTo>
                      <a:pt x="0" y="4597"/>
                    </a:lnTo>
                    <a:lnTo>
                      <a:pt x="0" y="77698"/>
                    </a:lnTo>
                    <a:lnTo>
                      <a:pt x="4597" y="82296"/>
                    </a:lnTo>
                    <a:lnTo>
                      <a:pt x="57124" y="82296"/>
                    </a:lnTo>
                    <a:lnTo>
                      <a:pt x="61721" y="77698"/>
                    </a:lnTo>
                    <a:lnTo>
                      <a:pt x="61721" y="4597"/>
                    </a:lnTo>
                    <a:lnTo>
                      <a:pt x="57124" y="0"/>
                    </a:lnTo>
                    <a:close/>
                  </a:path>
                </a:pathLst>
              </a:custGeom>
              <a:solidFill>
                <a:srgbClr val="feed53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pic>
            <p:nvPicPr>
              <p:cNvPr id="622" name="object 599" descr=""/>
              <p:cNvPicPr/>
              <p:nvPr/>
            </p:nvPicPr>
            <p:blipFill>
              <a:blip r:embed="rId58"/>
              <a:stretch/>
            </p:blipFill>
            <p:spPr>
              <a:xfrm>
                <a:off x="10302120" y="4498200"/>
                <a:ext cx="183600" cy="183600"/>
              </a:xfrm>
              <a:prstGeom prst="rect">
                <a:avLst/>
              </a:prstGeom>
              <a:ln w="0">
                <a:noFill/>
              </a:ln>
            </p:spPr>
          </p:pic>
          <p:sp>
            <p:nvSpPr>
              <p:cNvPr id="623" name="object 600"/>
              <p:cNvSpPr/>
              <p:nvPr/>
            </p:nvSpPr>
            <p:spPr>
              <a:xfrm>
                <a:off x="9849240" y="4508280"/>
                <a:ext cx="164160" cy="81000"/>
              </a:xfrm>
              <a:custGeom>
                <a:avLst/>
                <a:gdLst/>
                <a:ahLst/>
                <a:rect l="l" t="t" r="r" b="b"/>
                <a:pathLst>
                  <a:path w="165734" h="82550">
                    <a:moveTo>
                      <a:pt x="138671" y="0"/>
                    </a:moveTo>
                    <a:lnTo>
                      <a:pt x="26949" y="0"/>
                    </a:lnTo>
                    <a:lnTo>
                      <a:pt x="23025" y="2844"/>
                    </a:lnTo>
                    <a:lnTo>
                      <a:pt x="0" y="71894"/>
                    </a:lnTo>
                    <a:lnTo>
                      <a:pt x="533" y="75349"/>
                    </a:lnTo>
                    <a:lnTo>
                      <a:pt x="4406" y="80708"/>
                    </a:lnTo>
                    <a:lnTo>
                      <a:pt x="7492" y="82295"/>
                    </a:lnTo>
                    <a:lnTo>
                      <a:pt x="158127" y="82295"/>
                    </a:lnTo>
                    <a:lnTo>
                      <a:pt x="161239" y="80708"/>
                    </a:lnTo>
                    <a:lnTo>
                      <a:pt x="165099" y="75349"/>
                    </a:lnTo>
                    <a:lnTo>
                      <a:pt x="165633" y="71894"/>
                    </a:lnTo>
                    <a:lnTo>
                      <a:pt x="164579" y="68757"/>
                    </a:lnTo>
                    <a:lnTo>
                      <a:pt x="142608" y="2844"/>
                    </a:lnTo>
                    <a:lnTo>
                      <a:pt x="138671" y="0"/>
                    </a:lnTo>
                    <a:close/>
                  </a:path>
                </a:pathLst>
              </a:custGeom>
              <a:solidFill>
                <a:srgbClr val="1b1937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</p:grpSp>
      <p:sp>
        <p:nvSpPr>
          <p:cNvPr id="624" name="PlaceHolder 1"/>
          <p:cNvSpPr>
            <a:spLocks noGrp="1"/>
          </p:cNvSpPr>
          <p:nvPr>
            <p:ph type="title"/>
          </p:nvPr>
        </p:nvSpPr>
        <p:spPr>
          <a:xfrm>
            <a:off x="152280" y="433800"/>
            <a:ext cx="11885760" cy="115668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algn="ctr">
              <a:lnSpc>
                <a:spcPct val="100000"/>
              </a:lnSpc>
              <a:spcBef>
                <a:spcPts val="99"/>
              </a:spcBef>
              <a:buNone/>
            </a:pPr>
            <a:r>
              <a:rPr b="0" lang="it-IT" sz="2400" spc="-7" strike="noStrike">
                <a:solidFill>
                  <a:srgbClr val="1b1937"/>
                </a:solidFill>
                <a:latin typeface="Plus Jakarta Sans"/>
              </a:rPr>
              <a:t>DELIVERING</a:t>
            </a:r>
            <a:r>
              <a:rPr b="0" lang="it-IT" sz="2400" spc="-26" strike="noStrike">
                <a:solidFill>
                  <a:srgbClr val="1b1937"/>
                </a:solidFill>
                <a:latin typeface="Plus Jakarta Sans"/>
              </a:rPr>
              <a:t> </a:t>
            </a:r>
            <a:r>
              <a:rPr b="0" lang="it-IT" sz="2400" spc="-1" strike="noStrike">
                <a:solidFill>
                  <a:srgbClr val="1b1937"/>
                </a:solidFill>
                <a:latin typeface="Plus Jakarta Sans"/>
              </a:rPr>
              <a:t>A</a:t>
            </a:r>
            <a:r>
              <a:rPr b="0" lang="it-IT" sz="2400" spc="-21" strike="noStrike">
                <a:solidFill>
                  <a:srgbClr val="1b1937"/>
                </a:solidFill>
                <a:latin typeface="Plus Jakarta Sans"/>
              </a:rPr>
              <a:t> </a:t>
            </a:r>
            <a:r>
              <a:rPr b="1" lang="it-IT" sz="2400" spc="-1" strike="noStrike">
                <a:solidFill>
                  <a:srgbClr val="1b1937"/>
                </a:solidFill>
                <a:latin typeface="Plus Jakarta Sans"/>
              </a:rPr>
              <a:t>UNIQUE</a:t>
            </a:r>
            <a:r>
              <a:rPr b="1" lang="it-IT" sz="2400" spc="-21" strike="noStrike">
                <a:solidFill>
                  <a:srgbClr val="1b1937"/>
                </a:solidFill>
                <a:latin typeface="Plus Jakarta Sans"/>
              </a:rPr>
              <a:t> </a:t>
            </a:r>
            <a:r>
              <a:rPr b="1" lang="it-IT" sz="2400" spc="-7" strike="noStrike">
                <a:solidFill>
                  <a:srgbClr val="1b1937"/>
                </a:solidFill>
                <a:latin typeface="Plus Jakarta Sans"/>
              </a:rPr>
              <a:t>USER</a:t>
            </a:r>
            <a:r>
              <a:rPr b="1" lang="it-IT" sz="2400" spc="-21" strike="noStrike">
                <a:solidFill>
                  <a:srgbClr val="1b1937"/>
                </a:solidFill>
                <a:latin typeface="Plus Jakarta Sans"/>
              </a:rPr>
              <a:t> </a:t>
            </a:r>
            <a:r>
              <a:rPr b="1" lang="it-IT" sz="2400" spc="-1" strike="noStrike">
                <a:solidFill>
                  <a:srgbClr val="1b1937"/>
                </a:solidFill>
                <a:latin typeface="Plus Jakarta Sans"/>
              </a:rPr>
              <a:t>EXPERIENCE</a:t>
            </a:r>
            <a:br>
              <a:rPr sz="2400"/>
            </a:br>
            <a:r>
              <a:rPr b="0" lang="it-IT" sz="2400" spc="-12" strike="noStrike">
                <a:solidFill>
                  <a:srgbClr val="1b1937"/>
                </a:solidFill>
                <a:latin typeface="Plus Jakarta Sans"/>
              </a:rPr>
              <a:t>ACROSS</a:t>
            </a:r>
            <a:r>
              <a:rPr b="0" lang="it-IT" sz="2400" spc="-21" strike="noStrike">
                <a:solidFill>
                  <a:srgbClr val="1b1937"/>
                </a:solidFill>
                <a:latin typeface="Plus Jakarta Sans"/>
              </a:rPr>
              <a:t> </a:t>
            </a:r>
            <a:r>
              <a:rPr b="0" lang="it-IT" sz="2400" spc="-7" strike="noStrike">
                <a:solidFill>
                  <a:srgbClr val="1b1937"/>
                </a:solidFill>
                <a:latin typeface="Plus Jakarta Sans"/>
              </a:rPr>
              <a:t>DIFFERENT</a:t>
            </a:r>
            <a:r>
              <a:rPr b="0" lang="it-IT" sz="2400" spc="-21" strike="noStrike">
                <a:solidFill>
                  <a:srgbClr val="1b1937"/>
                </a:solidFill>
                <a:latin typeface="Plus Jakarta Sans"/>
              </a:rPr>
              <a:t> </a:t>
            </a:r>
            <a:r>
              <a:rPr b="0" lang="it-IT" sz="2400" spc="-7" strike="noStrike">
                <a:solidFill>
                  <a:srgbClr val="1b1937"/>
                </a:solidFill>
                <a:latin typeface="Plus Jakarta Sans"/>
              </a:rPr>
              <a:t>CONSUMER</a:t>
            </a:r>
            <a:r>
              <a:rPr b="0" lang="it-IT" sz="2400" spc="-21" strike="noStrike">
                <a:solidFill>
                  <a:srgbClr val="1b1937"/>
                </a:solidFill>
                <a:latin typeface="Plus Jakarta Sans"/>
              </a:rPr>
              <a:t> </a:t>
            </a:r>
            <a:r>
              <a:rPr b="0" lang="it-IT" sz="2400" spc="-7" strike="noStrike">
                <a:solidFill>
                  <a:srgbClr val="1b1937"/>
                </a:solidFill>
                <a:latin typeface="Plus Jakarta Sans"/>
              </a:rPr>
              <a:t>DEVICES</a:t>
            </a:r>
            <a:r>
              <a:rPr b="0" lang="it-IT" sz="2400" spc="-21" strike="noStrike">
                <a:solidFill>
                  <a:srgbClr val="1b1937"/>
                </a:solidFill>
                <a:latin typeface="Plus Jakarta Sans"/>
              </a:rPr>
              <a:t> </a:t>
            </a:r>
            <a:r>
              <a:rPr b="0" lang="it-IT" sz="2400" spc="-1" strike="noStrike">
                <a:solidFill>
                  <a:srgbClr val="1b1937"/>
                </a:solidFill>
                <a:latin typeface="Plus Jakarta Sans"/>
              </a:rPr>
              <a:t>AND</a:t>
            </a:r>
            <a:r>
              <a:rPr b="0" lang="it-IT" sz="2400" spc="-15" strike="noStrike">
                <a:solidFill>
                  <a:srgbClr val="1b1937"/>
                </a:solidFill>
                <a:latin typeface="Plus Jakarta Sans"/>
              </a:rPr>
              <a:t> </a:t>
            </a:r>
            <a:r>
              <a:rPr b="0" lang="it-IT" sz="2400" spc="-7" strike="noStrike">
                <a:solidFill>
                  <a:srgbClr val="1b1937"/>
                </a:solidFill>
                <a:latin typeface="Plus Jakarta Sans"/>
              </a:rPr>
              <a:t>SCENARIOS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625" name="object 604"/>
          <p:cNvSpPr/>
          <p:nvPr/>
        </p:nvSpPr>
        <p:spPr>
          <a:xfrm>
            <a:off x="2113560" y="1650960"/>
            <a:ext cx="7963920" cy="482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632600" indent="-1620360" algn="ctr">
              <a:lnSpc>
                <a:spcPts val="1800"/>
              </a:lnSpc>
              <a:spcBef>
                <a:spcPts val="99"/>
              </a:spcBef>
              <a:buNone/>
              <a:tabLst>
                <a:tab algn="l" pos="0"/>
              </a:tabLst>
            </a:pPr>
            <a:r>
              <a:rPr b="0" lang="it-IT" sz="1500" spc="-1" strike="noStrike">
                <a:solidFill>
                  <a:srgbClr val="ffffff"/>
                </a:solidFill>
                <a:latin typeface="Plus Jakarta Sans"/>
                <a:ea typeface="DejaVu Sans"/>
              </a:rPr>
              <a:t>In a </a:t>
            </a:r>
            <a:r>
              <a:rPr b="1" lang="it-IT" sz="1500" spc="-7" strike="noStrike">
                <a:solidFill>
                  <a:srgbClr val="ffffff"/>
                </a:solidFill>
                <a:latin typeface="Plus Jakarta Sans"/>
                <a:ea typeface="DejaVu Sans"/>
              </a:rPr>
              <a:t>fully-connected </a:t>
            </a:r>
            <a:r>
              <a:rPr b="1" lang="it-IT" sz="1500" spc="-12" strike="noStrike">
                <a:solidFill>
                  <a:srgbClr val="ffffff"/>
                </a:solidFill>
                <a:latin typeface="Plus Jakarta Sans"/>
                <a:ea typeface="DejaVu Sans"/>
              </a:rPr>
              <a:t>world </a:t>
            </a:r>
            <a:r>
              <a:rPr b="1" lang="it-IT" sz="1500" spc="-1" strike="noStrike">
                <a:solidFill>
                  <a:srgbClr val="ffffff"/>
                </a:solidFill>
                <a:latin typeface="Plus Jakarta Sans"/>
                <a:ea typeface="DejaVu Sans"/>
              </a:rPr>
              <a:t>vision</a:t>
            </a:r>
            <a:r>
              <a:rPr b="0" lang="it-IT" sz="1500" spc="-1" strike="noStrike">
                <a:solidFill>
                  <a:srgbClr val="ffffff"/>
                </a:solidFill>
                <a:latin typeface="Plus Jakarta Sans"/>
                <a:ea typeface="DejaVu Sans"/>
              </a:rPr>
              <a:t>, </a:t>
            </a:r>
            <a:r>
              <a:rPr b="0" lang="it-IT" sz="1500" spc="-7" strike="noStrike">
                <a:solidFill>
                  <a:srgbClr val="ffffff"/>
                </a:solidFill>
                <a:latin typeface="Plus Jakarta Sans"/>
                <a:ea typeface="DejaVu Sans"/>
              </a:rPr>
              <a:t>consumer device </a:t>
            </a:r>
            <a:r>
              <a:rPr b="0" lang="it-IT" sz="1500" spc="-12" strike="noStrike">
                <a:solidFill>
                  <a:srgbClr val="ffffff"/>
                </a:solidFill>
                <a:latin typeface="Plus Jakarta Sans"/>
                <a:ea typeface="DejaVu Sans"/>
              </a:rPr>
              <a:t>fragmentation</a:t>
            </a:r>
            <a:endParaRPr b="0" lang="en-US" sz="1500" spc="-1" strike="noStrike">
              <a:latin typeface="Arial"/>
            </a:endParaRPr>
          </a:p>
          <a:p>
            <a:pPr marL="1632600" indent="-1620360" algn="ctr">
              <a:lnSpc>
                <a:spcPts val="1800"/>
              </a:lnSpc>
              <a:spcBef>
                <a:spcPts val="99"/>
              </a:spcBef>
              <a:buNone/>
              <a:tabLst>
                <a:tab algn="l" pos="0"/>
              </a:tabLst>
            </a:pPr>
            <a:r>
              <a:rPr b="0" lang="it-IT" sz="1500" spc="-457" strike="noStrike">
                <a:solidFill>
                  <a:srgbClr val="ffffff"/>
                </a:solidFill>
                <a:latin typeface="Plus Jakarta Sans"/>
                <a:ea typeface="DejaVu Sans"/>
              </a:rPr>
              <a:t> </a:t>
            </a:r>
            <a:r>
              <a:rPr b="0" lang="it-IT" sz="1500" spc="-1" strike="noStrike">
                <a:solidFill>
                  <a:srgbClr val="ffffff"/>
                </a:solidFill>
                <a:latin typeface="Plus Jakarta Sans"/>
                <a:ea typeface="DejaVu Sans"/>
              </a:rPr>
              <a:t>is</a:t>
            </a:r>
            <a:r>
              <a:rPr b="0" lang="it-IT" sz="1500" spc="-7" strike="noStrike">
                <a:solidFill>
                  <a:srgbClr val="ffffff"/>
                </a:solidFill>
                <a:latin typeface="Plus Jakarta Sans"/>
                <a:ea typeface="DejaVu Sans"/>
              </a:rPr>
              <a:t> </a:t>
            </a:r>
            <a:r>
              <a:rPr b="0" lang="it-IT" sz="1500" spc="-1" strike="noStrike">
                <a:solidFill>
                  <a:srgbClr val="ffffff"/>
                </a:solidFill>
                <a:latin typeface="Plus Jakarta Sans"/>
                <a:ea typeface="DejaVu Sans"/>
              </a:rPr>
              <a:t>impacting </a:t>
            </a:r>
            <a:r>
              <a:rPr b="0" lang="it-IT" sz="1500" spc="-7" strike="noStrike">
                <a:solidFill>
                  <a:srgbClr val="ffffff"/>
                </a:solidFill>
                <a:latin typeface="Plus Jakarta Sans"/>
                <a:ea typeface="DejaVu Sans"/>
              </a:rPr>
              <a:t>on our</a:t>
            </a:r>
            <a:r>
              <a:rPr b="0" lang="it-IT" sz="1500" spc="-12" strike="noStrike">
                <a:solidFill>
                  <a:srgbClr val="ffffff"/>
                </a:solidFill>
                <a:latin typeface="Plus Jakarta Sans"/>
                <a:ea typeface="DejaVu Sans"/>
              </a:rPr>
              <a:t> </a:t>
            </a:r>
            <a:r>
              <a:rPr b="0" lang="it-IT" sz="1500" spc="-7" strike="noStrike">
                <a:solidFill>
                  <a:srgbClr val="ffffff"/>
                </a:solidFill>
                <a:latin typeface="Plus Jakarta Sans"/>
                <a:ea typeface="DejaVu Sans"/>
              </a:rPr>
              <a:t>daily</a:t>
            </a:r>
            <a:r>
              <a:rPr b="0" lang="it-IT" sz="1500" spc="-1" strike="noStrike">
                <a:solidFill>
                  <a:srgbClr val="ffffff"/>
                </a:solidFill>
                <a:latin typeface="Plus Jakarta Sans"/>
                <a:ea typeface="DejaVu Sans"/>
              </a:rPr>
              <a:t> </a:t>
            </a:r>
            <a:r>
              <a:rPr b="0" lang="it-IT" sz="1500" spc="-12" strike="noStrike">
                <a:solidFill>
                  <a:srgbClr val="ffffff"/>
                </a:solidFill>
                <a:latin typeface="Plus Jakarta Sans"/>
                <a:ea typeface="DejaVu Sans"/>
              </a:rPr>
              <a:t>life...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626" name="object 605"/>
          <p:cNvSpPr/>
          <p:nvPr/>
        </p:nvSpPr>
        <p:spPr>
          <a:xfrm>
            <a:off x="914040" y="5099400"/>
            <a:ext cx="10362240" cy="722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 algn="ctr">
              <a:lnSpc>
                <a:spcPct val="100000"/>
              </a:lnSpc>
              <a:spcBef>
                <a:spcPts val="99"/>
              </a:spcBef>
              <a:buNone/>
            </a:pPr>
            <a:r>
              <a:rPr b="0" lang="it-IT" sz="1500" spc="-7" strike="noStrike">
                <a:solidFill>
                  <a:srgbClr val="ffffff"/>
                </a:solidFill>
                <a:latin typeface="Plus Jakarta Sans"/>
                <a:ea typeface="DejaVu Sans"/>
              </a:rPr>
              <a:t>Think</a:t>
            </a:r>
            <a:r>
              <a:rPr b="0" lang="it-IT" sz="1500" spc="-12" strike="noStrike">
                <a:solidFill>
                  <a:srgbClr val="ffffff"/>
                </a:solidFill>
                <a:latin typeface="Plus Jakarta Sans"/>
                <a:ea typeface="DejaVu Sans"/>
              </a:rPr>
              <a:t> </a:t>
            </a:r>
            <a:r>
              <a:rPr b="0" lang="it-IT" sz="1500" spc="-7" strike="noStrike">
                <a:solidFill>
                  <a:srgbClr val="ffffff"/>
                </a:solidFill>
                <a:latin typeface="Plus Jakarta Sans"/>
                <a:ea typeface="DejaVu Sans"/>
              </a:rPr>
              <a:t>about</a:t>
            </a:r>
            <a:r>
              <a:rPr b="0" lang="it-IT" sz="1500" spc="-1" strike="noStrike">
                <a:solidFill>
                  <a:srgbClr val="ffffff"/>
                </a:solidFill>
                <a:latin typeface="Plus Jakarta Sans"/>
                <a:ea typeface="DejaVu Sans"/>
              </a:rPr>
              <a:t> </a:t>
            </a:r>
            <a:r>
              <a:rPr b="1" lang="it-IT" sz="1500" spc="-7" strike="noStrike">
                <a:solidFill>
                  <a:srgbClr val="ffffff"/>
                </a:solidFill>
                <a:latin typeface="Plus Jakarta Sans"/>
                <a:ea typeface="DejaVu Sans"/>
              </a:rPr>
              <a:t>how</a:t>
            </a:r>
            <a:r>
              <a:rPr b="1" lang="it-IT" sz="1500" spc="-12" strike="noStrike">
                <a:solidFill>
                  <a:srgbClr val="ffffff"/>
                </a:solidFill>
                <a:latin typeface="Plus Jakarta Sans"/>
                <a:ea typeface="DejaVu Sans"/>
              </a:rPr>
              <a:t> </a:t>
            </a:r>
            <a:r>
              <a:rPr b="1" lang="it-IT" sz="1500" spc="-1" strike="noStrike">
                <a:solidFill>
                  <a:srgbClr val="ffffff"/>
                </a:solidFill>
                <a:latin typeface="Plus Jakarta Sans"/>
                <a:ea typeface="DejaVu Sans"/>
              </a:rPr>
              <a:t>many </a:t>
            </a:r>
            <a:r>
              <a:rPr b="1" lang="it-IT" sz="1500" spc="-7" strike="noStrike">
                <a:solidFill>
                  <a:srgbClr val="ffffff"/>
                </a:solidFill>
                <a:latin typeface="Plus Jakarta Sans"/>
                <a:ea typeface="DejaVu Sans"/>
              </a:rPr>
              <a:t>devices</a:t>
            </a:r>
            <a:r>
              <a:rPr b="1" lang="it-IT" sz="1500" spc="-12" strike="noStrike">
                <a:solidFill>
                  <a:srgbClr val="ffffff"/>
                </a:solidFill>
                <a:latin typeface="Plus Jakarta Sans"/>
                <a:ea typeface="DejaVu Sans"/>
              </a:rPr>
              <a:t> you</a:t>
            </a:r>
            <a:r>
              <a:rPr b="1" lang="it-IT" sz="1500" spc="-7" strike="noStrike">
                <a:solidFill>
                  <a:srgbClr val="ffffff"/>
                </a:solidFill>
                <a:latin typeface="Plus Jakarta Sans"/>
                <a:ea typeface="DejaVu Sans"/>
              </a:rPr>
              <a:t> use</a:t>
            </a:r>
            <a:r>
              <a:rPr b="1" lang="it-IT" sz="1500" spc="-12" strike="noStrike">
                <a:solidFill>
                  <a:srgbClr val="ffffff"/>
                </a:solidFill>
                <a:latin typeface="Plus Jakarta Sans"/>
                <a:ea typeface="DejaVu Sans"/>
              </a:rPr>
              <a:t> </a:t>
            </a:r>
            <a:r>
              <a:rPr b="1" lang="it-IT" sz="1500" spc="-7" strike="noStrike">
                <a:solidFill>
                  <a:srgbClr val="ffffff"/>
                </a:solidFill>
                <a:latin typeface="Plus Jakarta Sans"/>
                <a:ea typeface="DejaVu Sans"/>
              </a:rPr>
              <a:t>on </a:t>
            </a:r>
            <a:r>
              <a:rPr b="1" lang="it-IT" sz="1500" spc="-1" strike="noStrike">
                <a:solidFill>
                  <a:srgbClr val="ffffff"/>
                </a:solidFill>
                <a:latin typeface="Plus Jakarta Sans"/>
                <a:ea typeface="DejaVu Sans"/>
              </a:rPr>
              <a:t>a</a:t>
            </a:r>
            <a:r>
              <a:rPr b="1" lang="it-IT" sz="1500" spc="-7" strike="noStrike">
                <a:solidFill>
                  <a:srgbClr val="ffffff"/>
                </a:solidFill>
                <a:latin typeface="Plus Jakarta Sans"/>
                <a:ea typeface="DejaVu Sans"/>
              </a:rPr>
              <a:t> </a:t>
            </a:r>
            <a:r>
              <a:rPr b="1" lang="it-IT" sz="1500" spc="-12" strike="noStrike">
                <a:solidFill>
                  <a:srgbClr val="ffffff"/>
                </a:solidFill>
                <a:latin typeface="Plus Jakarta Sans"/>
                <a:ea typeface="DejaVu Sans"/>
              </a:rPr>
              <a:t>regular </a:t>
            </a:r>
            <a:r>
              <a:rPr b="1" lang="it-IT" sz="1500" spc="-7" strike="noStrike">
                <a:solidFill>
                  <a:srgbClr val="ffffff"/>
                </a:solidFill>
                <a:latin typeface="Plus Jakarta Sans"/>
                <a:ea typeface="DejaVu Sans"/>
              </a:rPr>
              <a:t>basis</a:t>
            </a:r>
            <a:r>
              <a:rPr b="1" lang="it-IT" sz="1500" spc="-1" strike="noStrike">
                <a:solidFill>
                  <a:srgbClr val="ffffff"/>
                </a:solidFill>
                <a:latin typeface="Plus Jakarta Sans"/>
                <a:ea typeface="DejaVu Sans"/>
              </a:rPr>
              <a:t> </a:t>
            </a:r>
            <a:r>
              <a:rPr b="0" lang="it-IT" sz="1500" spc="-7" strike="noStrike">
                <a:solidFill>
                  <a:srgbClr val="ffffff"/>
                </a:solidFill>
                <a:latin typeface="Plus Jakarta Sans"/>
                <a:ea typeface="DejaVu Sans"/>
              </a:rPr>
              <a:t>that</a:t>
            </a:r>
            <a:endParaRPr b="0" lang="en-US" sz="1500" spc="-1" strike="noStrike">
              <a:latin typeface="Arial"/>
            </a:endParaRPr>
          </a:p>
          <a:p>
            <a:pPr marL="12600" algn="ctr">
              <a:lnSpc>
                <a:spcPct val="100000"/>
              </a:lnSpc>
              <a:spcBef>
                <a:spcPts val="99"/>
              </a:spcBef>
              <a:buNone/>
            </a:pPr>
            <a:r>
              <a:rPr b="0" lang="it-IT" sz="1500" spc="-7" strike="noStrike">
                <a:solidFill>
                  <a:srgbClr val="ffffff"/>
                </a:solidFill>
                <a:latin typeface="Plus Jakarta Sans"/>
                <a:ea typeface="DejaVu Sans"/>
              </a:rPr>
              <a:t>accompany your </a:t>
            </a:r>
            <a:r>
              <a:rPr b="0" lang="it-IT" sz="1500" spc="-1" strike="noStrike">
                <a:solidFill>
                  <a:srgbClr val="ffffff"/>
                </a:solidFill>
                <a:latin typeface="Plus Jakarta Sans"/>
                <a:ea typeface="DejaVu Sans"/>
              </a:rPr>
              <a:t>day </a:t>
            </a:r>
            <a:r>
              <a:rPr b="0" lang="it-IT" sz="1500" spc="-7" strike="noStrike">
                <a:solidFill>
                  <a:srgbClr val="ffffff"/>
                </a:solidFill>
                <a:latin typeface="Plus Jakarta Sans"/>
                <a:ea typeface="DejaVu Sans"/>
              </a:rPr>
              <a:t>and </a:t>
            </a:r>
            <a:r>
              <a:rPr b="1" lang="it-IT" sz="1500" spc="-7" strike="noStrike">
                <a:solidFill>
                  <a:srgbClr val="ffffff"/>
                </a:solidFill>
                <a:latin typeface="Plus Jakarta Sans"/>
                <a:ea typeface="DejaVu Sans"/>
              </a:rPr>
              <a:t>how </a:t>
            </a:r>
            <a:r>
              <a:rPr b="1" lang="it-IT" sz="1500" spc="-1" strike="noStrike">
                <a:solidFill>
                  <a:srgbClr val="ffffff"/>
                </a:solidFill>
                <a:latin typeface="Plus Jakarta Sans"/>
                <a:ea typeface="DejaVu Sans"/>
              </a:rPr>
              <a:t>many actions </a:t>
            </a:r>
            <a:r>
              <a:rPr b="1" lang="it-IT" sz="1500" spc="-12" strike="noStrike">
                <a:solidFill>
                  <a:srgbClr val="ffffff"/>
                </a:solidFill>
                <a:latin typeface="Plus Jakarta Sans"/>
                <a:ea typeface="DejaVu Sans"/>
              </a:rPr>
              <a:t>you </a:t>
            </a:r>
            <a:r>
              <a:rPr b="1" lang="it-IT" sz="1500" spc="-7" strike="noStrike">
                <a:solidFill>
                  <a:srgbClr val="ffffff"/>
                </a:solidFill>
                <a:latin typeface="Plus Jakarta Sans"/>
                <a:ea typeface="DejaVu Sans"/>
              </a:rPr>
              <a:t>have </a:t>
            </a:r>
            <a:r>
              <a:rPr b="1" lang="it-IT" sz="1500" spc="-1" strike="noStrike">
                <a:solidFill>
                  <a:srgbClr val="ffffff"/>
                </a:solidFill>
                <a:latin typeface="Plus Jakarta Sans"/>
                <a:ea typeface="DejaVu Sans"/>
              </a:rPr>
              <a:t>to </a:t>
            </a:r>
            <a:r>
              <a:rPr b="1" lang="it-IT" sz="1500" spc="-7" strike="noStrike">
                <a:solidFill>
                  <a:srgbClr val="ffffff"/>
                </a:solidFill>
                <a:latin typeface="Plus Jakarta Sans"/>
                <a:ea typeface="DejaVu Sans"/>
              </a:rPr>
              <a:t>do </a:t>
            </a:r>
            <a:r>
              <a:rPr b="1" lang="it-IT" sz="1500" spc="-1" strike="noStrike">
                <a:solidFill>
                  <a:srgbClr val="ffffff"/>
                </a:solidFill>
                <a:latin typeface="Plus Jakarta Sans"/>
                <a:ea typeface="DejaVu Sans"/>
              </a:rPr>
              <a:t>to </a:t>
            </a:r>
            <a:r>
              <a:rPr b="1" lang="it-IT" sz="1500" spc="-12" strike="noStrike">
                <a:solidFill>
                  <a:srgbClr val="ffffff"/>
                </a:solidFill>
                <a:latin typeface="Plus Jakarta Sans"/>
                <a:ea typeface="DejaVu Sans"/>
              </a:rPr>
              <a:t>achieve</a:t>
            </a:r>
            <a:endParaRPr b="0" lang="en-US" sz="1500" spc="-1" strike="noStrike">
              <a:latin typeface="Arial"/>
            </a:endParaRPr>
          </a:p>
          <a:p>
            <a:pPr marL="12600" algn="ctr">
              <a:lnSpc>
                <a:spcPct val="100000"/>
              </a:lnSpc>
              <a:spcBef>
                <a:spcPts val="99"/>
              </a:spcBef>
              <a:buNone/>
            </a:pPr>
            <a:r>
              <a:rPr b="1" lang="it-IT" sz="1500" spc="-1" strike="noStrike">
                <a:solidFill>
                  <a:srgbClr val="ffffff"/>
                </a:solidFill>
                <a:latin typeface="Plus Jakarta Sans"/>
                <a:ea typeface="DejaVu Sans"/>
              </a:rPr>
              <a:t>a</a:t>
            </a:r>
            <a:r>
              <a:rPr b="1" lang="it-IT" sz="1500" spc="-12" strike="noStrike">
                <a:solidFill>
                  <a:srgbClr val="ffffff"/>
                </a:solidFill>
                <a:latin typeface="Plus Jakarta Sans"/>
                <a:ea typeface="DejaVu Sans"/>
              </a:rPr>
              <a:t> </a:t>
            </a:r>
            <a:r>
              <a:rPr b="1" lang="it-IT" sz="1500" spc="-7" strike="noStrike">
                <a:solidFill>
                  <a:srgbClr val="ffffff"/>
                </a:solidFill>
                <a:latin typeface="Plus Jakarta Sans"/>
                <a:ea typeface="DejaVu Sans"/>
              </a:rPr>
              <a:t>good user experience </a:t>
            </a:r>
            <a:r>
              <a:rPr b="1" lang="it-IT" sz="1500" spc="-15" strike="noStrike">
                <a:solidFill>
                  <a:srgbClr val="ffffff"/>
                </a:solidFill>
                <a:latin typeface="Plus Jakarta Sans"/>
                <a:ea typeface="DejaVu Sans"/>
              </a:rPr>
              <a:t>from</a:t>
            </a:r>
            <a:r>
              <a:rPr b="1" lang="it-IT" sz="1500" spc="-12" strike="noStrike">
                <a:solidFill>
                  <a:srgbClr val="ffffff"/>
                </a:solidFill>
                <a:latin typeface="Plus Jakarta Sans"/>
                <a:ea typeface="DejaVu Sans"/>
              </a:rPr>
              <a:t> </a:t>
            </a:r>
            <a:r>
              <a:rPr b="1" lang="it-IT" sz="1500" spc="-7" strike="noStrike">
                <a:solidFill>
                  <a:srgbClr val="ffffff"/>
                </a:solidFill>
                <a:latin typeface="Plus Jakarta Sans"/>
                <a:ea typeface="DejaVu Sans"/>
              </a:rPr>
              <a:t>each of </a:t>
            </a:r>
            <a:r>
              <a:rPr b="1" lang="it-IT" sz="1500" spc="-1" strike="noStrike">
                <a:solidFill>
                  <a:srgbClr val="ffffff"/>
                </a:solidFill>
                <a:latin typeface="Plus Jakarta Sans"/>
                <a:ea typeface="DejaVu Sans"/>
              </a:rPr>
              <a:t>them</a:t>
            </a:r>
            <a:r>
              <a:rPr b="0" lang="it-IT" sz="1500" spc="-1" strike="noStrike">
                <a:solidFill>
                  <a:srgbClr val="ffffff"/>
                </a:solidFill>
                <a:latin typeface="Plus Jakarta Sans"/>
                <a:ea typeface="DejaVu Sans"/>
              </a:rPr>
              <a:t>.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627" name="object 139"/>
          <p:cNvSpPr/>
          <p:nvPr/>
        </p:nvSpPr>
        <p:spPr>
          <a:xfrm>
            <a:off x="0" y="6252840"/>
            <a:ext cx="12190680" cy="604440"/>
          </a:xfrm>
          <a:custGeom>
            <a:avLst/>
            <a:gdLst/>
            <a:ahLst/>
            <a:rect l="l" t="t" r="r" b="b"/>
            <a:pathLst>
              <a:path w="12192000" h="605790">
                <a:moveTo>
                  <a:pt x="12039601" y="0"/>
                </a:moveTo>
                <a:lnTo>
                  <a:pt x="140399" y="0"/>
                </a:lnTo>
                <a:lnTo>
                  <a:pt x="92231" y="7769"/>
                </a:lnTo>
                <a:lnTo>
                  <a:pt x="50396" y="29405"/>
                </a:lnTo>
                <a:lnTo>
                  <a:pt x="17405" y="62396"/>
                </a:lnTo>
                <a:lnTo>
                  <a:pt x="0" y="96052"/>
                </a:lnTo>
                <a:lnTo>
                  <a:pt x="0" y="605650"/>
                </a:lnTo>
                <a:lnTo>
                  <a:pt x="12192000" y="605650"/>
                </a:lnTo>
                <a:lnTo>
                  <a:pt x="12192000" y="152392"/>
                </a:lnTo>
                <a:lnTo>
                  <a:pt x="12184231" y="104231"/>
                </a:lnTo>
                <a:lnTo>
                  <a:pt x="12162595" y="62396"/>
                </a:lnTo>
                <a:lnTo>
                  <a:pt x="12129604" y="29405"/>
                </a:lnTo>
                <a:lnTo>
                  <a:pt x="12087769" y="7769"/>
                </a:lnTo>
                <a:lnTo>
                  <a:pt x="12039601" y="0"/>
                </a:lnTo>
                <a:close/>
              </a:path>
            </a:pathLst>
          </a:custGeom>
          <a:solidFill>
            <a:srgbClr val="533b8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28" name="PlaceHolder 4"/>
          <p:cNvSpPr/>
          <p:nvPr/>
        </p:nvSpPr>
        <p:spPr>
          <a:xfrm>
            <a:off x="61920" y="6426000"/>
            <a:ext cx="4344120" cy="68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3240" bIns="0" anchor="t">
            <a:noAutofit/>
          </a:bodyPr>
          <a:p>
            <a:pPr marL="12600">
              <a:lnSpc>
                <a:spcPct val="100000"/>
              </a:lnSpc>
              <a:spcBef>
                <a:spcPts val="26"/>
              </a:spcBef>
              <a:buNone/>
            </a:pPr>
            <a:r>
              <a:rPr b="0" lang="it-IT" sz="1000" spc="-7" strike="noStrike">
                <a:solidFill>
                  <a:srgbClr val="ffffff"/>
                </a:solidFill>
                <a:latin typeface="Plus Jakarta Sans"/>
                <a:ea typeface="DejaVu Sans"/>
              </a:rPr>
              <a:t>Building</a:t>
            </a:r>
            <a:r>
              <a:rPr b="0" lang="it-IT" sz="1000" spc="-12" strike="noStrike">
                <a:solidFill>
                  <a:srgbClr val="ffffff"/>
                </a:solidFill>
                <a:latin typeface="Plus Jakarta Sans"/>
                <a:ea typeface="DejaVu Sans"/>
              </a:rPr>
              <a:t> </a:t>
            </a:r>
            <a:r>
              <a:rPr b="0" lang="it-IT" sz="1000" spc="-7" strike="noStrike">
                <a:solidFill>
                  <a:srgbClr val="ffffff"/>
                </a:solidFill>
                <a:latin typeface="Plus Jakarta Sans"/>
                <a:ea typeface="DejaVu Sans"/>
              </a:rPr>
              <a:t>together</a:t>
            </a:r>
            <a:r>
              <a:rPr b="0" lang="it-IT" sz="1000" spc="-12" strike="noStrike">
                <a:solidFill>
                  <a:srgbClr val="ffffff"/>
                </a:solidFill>
                <a:latin typeface="Plus Jakarta Sans"/>
                <a:ea typeface="DejaVu Sans"/>
              </a:rPr>
              <a:t> </a:t>
            </a:r>
            <a:r>
              <a:rPr b="0" lang="it-IT" sz="1000" spc="-1" strike="noStrike">
                <a:solidFill>
                  <a:srgbClr val="ffffff"/>
                </a:solidFill>
                <a:latin typeface="Plus Jakarta Sans"/>
                <a:ea typeface="DejaVu Sans"/>
              </a:rPr>
              <a:t>a</a:t>
            </a:r>
            <a:r>
              <a:rPr b="0" lang="it-IT" sz="1000" spc="-12" strike="noStrike">
                <a:solidFill>
                  <a:srgbClr val="ffffff"/>
                </a:solidFill>
                <a:latin typeface="Plus Jakarta Sans"/>
                <a:ea typeface="DejaVu Sans"/>
              </a:rPr>
              <a:t> </a:t>
            </a:r>
            <a:r>
              <a:rPr b="0" lang="it-IT" sz="1000" spc="-7" strike="noStrike">
                <a:solidFill>
                  <a:srgbClr val="ffffff"/>
                </a:solidFill>
                <a:latin typeface="Plus Jakarta Sans"/>
                <a:ea typeface="DejaVu Sans"/>
              </a:rPr>
              <a:t>fully-connected</a:t>
            </a:r>
            <a:r>
              <a:rPr b="0" lang="it-IT" sz="1000" spc="-12" strike="noStrike">
                <a:solidFill>
                  <a:srgbClr val="ffffff"/>
                </a:solidFill>
                <a:latin typeface="Plus Jakarta Sans"/>
                <a:ea typeface="DejaVu Sans"/>
              </a:rPr>
              <a:t> </a:t>
            </a:r>
            <a:r>
              <a:rPr b="0" lang="it-IT" sz="1000" spc="-7" strike="noStrike">
                <a:solidFill>
                  <a:srgbClr val="ffffff"/>
                </a:solidFill>
                <a:latin typeface="Plus Jakarta Sans"/>
                <a:ea typeface="DejaVu Sans"/>
              </a:rPr>
              <a:t>all-scenario</a:t>
            </a:r>
            <a:r>
              <a:rPr b="0" lang="it-IT" sz="1000" spc="-12" strike="noStrike">
                <a:solidFill>
                  <a:srgbClr val="ffffff"/>
                </a:solidFill>
                <a:latin typeface="Plus Jakarta Sans"/>
                <a:ea typeface="DejaVu Sans"/>
              </a:rPr>
              <a:t> </a:t>
            </a:r>
            <a:r>
              <a:rPr b="0" lang="it-IT" sz="1000" spc="-1" strike="noStrike">
                <a:solidFill>
                  <a:srgbClr val="ffffff"/>
                </a:solidFill>
                <a:latin typeface="Plus Jakarta Sans"/>
                <a:ea typeface="DejaVu Sans"/>
              </a:rPr>
              <a:t>intelligent</a:t>
            </a:r>
            <a:r>
              <a:rPr b="0" lang="it-IT" sz="1000" spc="-7" strike="noStrike">
                <a:solidFill>
                  <a:srgbClr val="ffffff"/>
                </a:solidFill>
                <a:latin typeface="Plus Jakarta Sans"/>
                <a:ea typeface="DejaVu Sans"/>
              </a:rPr>
              <a:t> ecosystem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629" name="object 140"/>
          <p:cNvSpPr/>
          <p:nvPr/>
        </p:nvSpPr>
        <p:spPr>
          <a:xfrm>
            <a:off x="10158840" y="6455520"/>
            <a:ext cx="1693440" cy="183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440" bIns="0" anchor="t">
            <a:spAutoFit/>
          </a:bodyPr>
          <a:p>
            <a:pPr marL="12600" algn="r">
              <a:lnSpc>
                <a:spcPct val="100000"/>
              </a:lnSpc>
              <a:spcBef>
                <a:spcPts val="11"/>
              </a:spcBef>
              <a:buNone/>
            </a:pPr>
            <a:r>
              <a:rPr b="1" lang="it-IT" sz="1200" spc="-1" strike="noStrike">
                <a:solidFill>
                  <a:srgbClr val="ffffff"/>
                </a:solidFill>
                <a:latin typeface="Plus Jakarta Sans"/>
                <a:ea typeface="DejaVu Sans"/>
              </a:rPr>
              <a:t>03</a:t>
            </a:r>
            <a:endParaRPr b="0" lang="en-US" sz="1200" spc="-1" strike="noStrike">
              <a:latin typeface="Arial"/>
            </a:endParaRPr>
          </a:p>
        </p:txBody>
      </p:sp>
      <p:pic>
        <p:nvPicPr>
          <p:cNvPr id="630" name="Picture 6" descr="Logo, company name&#10;&#10;Description automatically generated"/>
          <p:cNvPicPr/>
          <p:nvPr/>
        </p:nvPicPr>
        <p:blipFill>
          <a:blip r:embed="rId59"/>
          <a:stretch/>
        </p:blipFill>
        <p:spPr>
          <a:xfrm>
            <a:off x="10215360" y="6245280"/>
            <a:ext cx="1292400" cy="611640"/>
          </a:xfrm>
          <a:prstGeom prst="rect">
            <a:avLst/>
          </a:prstGeom>
          <a:ln w="0">
            <a:noFill/>
          </a:ln>
        </p:spPr>
      </p:pic>
      <p:pic>
        <p:nvPicPr>
          <p:cNvPr id="631" name="" descr=""/>
          <p:cNvPicPr/>
          <p:nvPr/>
        </p:nvPicPr>
        <p:blipFill>
          <a:blip r:embed="rId60">
            <a:lum bright="80000"/>
          </a:blip>
          <a:stretch/>
        </p:blipFill>
        <p:spPr>
          <a:xfrm>
            <a:off x="9304920" y="6393960"/>
            <a:ext cx="938880" cy="355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object 2"/>
          <p:cNvSpPr/>
          <p:nvPr/>
        </p:nvSpPr>
        <p:spPr>
          <a:xfrm>
            <a:off x="0" y="1017000"/>
            <a:ext cx="12190680" cy="5839920"/>
          </a:xfrm>
          <a:custGeom>
            <a:avLst/>
            <a:gdLst/>
            <a:ahLst/>
            <a:rect l="l" t="t" r="r" b="b"/>
            <a:pathLst>
              <a:path w="12192000" h="5841365">
                <a:moveTo>
                  <a:pt x="12192000" y="0"/>
                </a:moveTo>
                <a:lnTo>
                  <a:pt x="0" y="0"/>
                </a:lnTo>
                <a:lnTo>
                  <a:pt x="0" y="5841009"/>
                </a:lnTo>
                <a:lnTo>
                  <a:pt x="12192000" y="5841009"/>
                </a:lnTo>
                <a:lnTo>
                  <a:pt x="12192000" y="0"/>
                </a:lnTo>
                <a:close/>
              </a:path>
            </a:pathLst>
          </a:custGeom>
          <a:solidFill>
            <a:srgbClr val="ede9f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33" name="object 4"/>
          <p:cNvSpPr/>
          <p:nvPr/>
        </p:nvSpPr>
        <p:spPr>
          <a:xfrm>
            <a:off x="438120" y="445680"/>
            <a:ext cx="298440" cy="341640"/>
          </a:xfrm>
          <a:custGeom>
            <a:avLst/>
            <a:gdLst/>
            <a:ahLst/>
            <a:rect l="l" t="t" r="r" b="b"/>
            <a:pathLst>
              <a:path w="299720" h="342900">
                <a:moveTo>
                  <a:pt x="37685" y="0"/>
                </a:moveTo>
                <a:lnTo>
                  <a:pt x="18426" y="3011"/>
                </a:lnTo>
                <a:lnTo>
                  <a:pt x="5412" y="17525"/>
                </a:lnTo>
                <a:lnTo>
                  <a:pt x="596" y="42480"/>
                </a:lnTo>
                <a:lnTo>
                  <a:pt x="0" y="297331"/>
                </a:lnTo>
                <a:lnTo>
                  <a:pt x="4907" y="322656"/>
                </a:lnTo>
                <a:lnTo>
                  <a:pt x="18413" y="338179"/>
                </a:lnTo>
                <a:lnTo>
                  <a:pt x="38488" y="342688"/>
                </a:lnTo>
                <a:lnTo>
                  <a:pt x="63106" y="334974"/>
                </a:lnTo>
                <a:lnTo>
                  <a:pt x="272503" y="221283"/>
                </a:lnTo>
                <a:lnTo>
                  <a:pt x="292382" y="204839"/>
                </a:lnTo>
                <a:lnTo>
                  <a:pt x="299534" y="185544"/>
                </a:lnTo>
                <a:lnTo>
                  <a:pt x="293872" y="165760"/>
                </a:lnTo>
                <a:lnTo>
                  <a:pt x="275310" y="147852"/>
                </a:lnTo>
                <a:lnTo>
                  <a:pt x="61239" y="9549"/>
                </a:lnTo>
                <a:lnTo>
                  <a:pt x="37685" y="0"/>
                </a:lnTo>
                <a:close/>
              </a:path>
            </a:pathLst>
          </a:custGeom>
          <a:solidFill>
            <a:srgbClr val="533b8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634" name="object 5"/>
          <p:cNvGrpSpPr/>
          <p:nvPr/>
        </p:nvGrpSpPr>
        <p:grpSpPr>
          <a:xfrm>
            <a:off x="9633960" y="1437480"/>
            <a:ext cx="2169720" cy="4411080"/>
            <a:chOff x="9633960" y="1437480"/>
            <a:chExt cx="2169720" cy="4411080"/>
          </a:xfrm>
        </p:grpSpPr>
        <p:sp>
          <p:nvSpPr>
            <p:cNvPr id="635" name="object 6"/>
            <p:cNvSpPr/>
            <p:nvPr/>
          </p:nvSpPr>
          <p:spPr>
            <a:xfrm>
              <a:off x="9633960" y="3105000"/>
              <a:ext cx="2169720" cy="2743560"/>
            </a:xfrm>
            <a:custGeom>
              <a:avLst/>
              <a:gdLst/>
              <a:ahLst/>
              <a:rect l="l" t="t" r="r" b="b"/>
              <a:pathLst>
                <a:path w="2171065" h="2745104">
                  <a:moveTo>
                    <a:pt x="2018538" y="0"/>
                  </a:moveTo>
                  <a:lnTo>
                    <a:pt x="152400" y="0"/>
                  </a:lnTo>
                  <a:lnTo>
                    <a:pt x="104231" y="7769"/>
                  </a:lnTo>
                  <a:lnTo>
                    <a:pt x="62396" y="29405"/>
                  </a:lnTo>
                  <a:lnTo>
                    <a:pt x="29405" y="62396"/>
                  </a:lnTo>
                  <a:lnTo>
                    <a:pt x="7769" y="104231"/>
                  </a:lnTo>
                  <a:lnTo>
                    <a:pt x="0" y="152400"/>
                  </a:lnTo>
                  <a:lnTo>
                    <a:pt x="0" y="2592603"/>
                  </a:lnTo>
                  <a:lnTo>
                    <a:pt x="7769" y="2640771"/>
                  </a:lnTo>
                  <a:lnTo>
                    <a:pt x="29405" y="2682606"/>
                  </a:lnTo>
                  <a:lnTo>
                    <a:pt x="62396" y="2715597"/>
                  </a:lnTo>
                  <a:lnTo>
                    <a:pt x="104231" y="2737233"/>
                  </a:lnTo>
                  <a:lnTo>
                    <a:pt x="152400" y="2745003"/>
                  </a:lnTo>
                  <a:lnTo>
                    <a:pt x="2018538" y="2745003"/>
                  </a:lnTo>
                  <a:lnTo>
                    <a:pt x="2066706" y="2737233"/>
                  </a:lnTo>
                  <a:lnTo>
                    <a:pt x="2108541" y="2715597"/>
                  </a:lnTo>
                  <a:lnTo>
                    <a:pt x="2141532" y="2682606"/>
                  </a:lnTo>
                  <a:lnTo>
                    <a:pt x="2163168" y="2640771"/>
                  </a:lnTo>
                  <a:lnTo>
                    <a:pt x="2170938" y="2592603"/>
                  </a:lnTo>
                  <a:lnTo>
                    <a:pt x="2170938" y="152400"/>
                  </a:lnTo>
                  <a:lnTo>
                    <a:pt x="2163168" y="104231"/>
                  </a:lnTo>
                  <a:lnTo>
                    <a:pt x="2141532" y="62396"/>
                  </a:lnTo>
                  <a:lnTo>
                    <a:pt x="2108541" y="29405"/>
                  </a:lnTo>
                  <a:lnTo>
                    <a:pt x="2066706" y="7769"/>
                  </a:lnTo>
                  <a:lnTo>
                    <a:pt x="201853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36" name="object 7"/>
            <p:cNvSpPr/>
            <p:nvPr/>
          </p:nvSpPr>
          <p:spPr>
            <a:xfrm>
              <a:off x="10553760" y="2966040"/>
              <a:ext cx="294480" cy="294480"/>
            </a:xfrm>
            <a:custGeom>
              <a:avLst/>
              <a:gdLst/>
              <a:ahLst/>
              <a:rect l="l" t="t" r="r" b="b"/>
              <a:pathLst>
                <a:path w="295909" h="295910">
                  <a:moveTo>
                    <a:pt x="147713" y="0"/>
                  </a:moveTo>
                  <a:lnTo>
                    <a:pt x="101027" y="7529"/>
                  </a:lnTo>
                  <a:lnTo>
                    <a:pt x="60479" y="28497"/>
                  </a:lnTo>
                  <a:lnTo>
                    <a:pt x="28502" y="60471"/>
                  </a:lnTo>
                  <a:lnTo>
                    <a:pt x="7531" y="101016"/>
                  </a:lnTo>
                  <a:lnTo>
                    <a:pt x="0" y="147701"/>
                  </a:lnTo>
                  <a:lnTo>
                    <a:pt x="7531" y="194391"/>
                  </a:lnTo>
                  <a:lnTo>
                    <a:pt x="28502" y="234940"/>
                  </a:lnTo>
                  <a:lnTo>
                    <a:pt x="60479" y="266915"/>
                  </a:lnTo>
                  <a:lnTo>
                    <a:pt x="101027" y="287884"/>
                  </a:lnTo>
                  <a:lnTo>
                    <a:pt x="147713" y="295414"/>
                  </a:lnTo>
                  <a:lnTo>
                    <a:pt x="194399" y="287884"/>
                  </a:lnTo>
                  <a:lnTo>
                    <a:pt x="234948" y="266915"/>
                  </a:lnTo>
                  <a:lnTo>
                    <a:pt x="266924" y="234940"/>
                  </a:lnTo>
                  <a:lnTo>
                    <a:pt x="287896" y="194391"/>
                  </a:lnTo>
                  <a:lnTo>
                    <a:pt x="295427" y="147701"/>
                  </a:lnTo>
                  <a:lnTo>
                    <a:pt x="287896" y="101016"/>
                  </a:lnTo>
                  <a:lnTo>
                    <a:pt x="266924" y="60471"/>
                  </a:lnTo>
                  <a:lnTo>
                    <a:pt x="234948" y="28497"/>
                  </a:lnTo>
                  <a:lnTo>
                    <a:pt x="194399" y="7529"/>
                  </a:lnTo>
                  <a:lnTo>
                    <a:pt x="147713" y="0"/>
                  </a:lnTo>
                  <a:close/>
                </a:path>
              </a:pathLst>
            </a:custGeom>
            <a:solidFill>
              <a:srgbClr val="d2489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37" name="object 8"/>
            <p:cNvSpPr/>
            <p:nvPr/>
          </p:nvSpPr>
          <p:spPr>
            <a:xfrm>
              <a:off x="9660960" y="1437480"/>
              <a:ext cx="2084040" cy="849960"/>
            </a:xfrm>
            <a:custGeom>
              <a:avLst/>
              <a:gdLst/>
              <a:ahLst/>
              <a:rect l="l" t="t" r="r" b="b"/>
              <a:pathLst>
                <a:path w="2085340" h="851535">
                  <a:moveTo>
                    <a:pt x="1932711" y="0"/>
                  </a:moveTo>
                  <a:lnTo>
                    <a:pt x="152400" y="0"/>
                  </a:lnTo>
                  <a:lnTo>
                    <a:pt x="104231" y="7769"/>
                  </a:lnTo>
                  <a:lnTo>
                    <a:pt x="62396" y="29405"/>
                  </a:lnTo>
                  <a:lnTo>
                    <a:pt x="29405" y="62396"/>
                  </a:lnTo>
                  <a:lnTo>
                    <a:pt x="7769" y="104231"/>
                  </a:lnTo>
                  <a:lnTo>
                    <a:pt x="0" y="152400"/>
                  </a:lnTo>
                  <a:lnTo>
                    <a:pt x="0" y="698893"/>
                  </a:lnTo>
                  <a:lnTo>
                    <a:pt x="7769" y="747066"/>
                  </a:lnTo>
                  <a:lnTo>
                    <a:pt x="29405" y="788902"/>
                  </a:lnTo>
                  <a:lnTo>
                    <a:pt x="62396" y="821891"/>
                  </a:lnTo>
                  <a:lnTo>
                    <a:pt x="104231" y="843524"/>
                  </a:lnTo>
                  <a:lnTo>
                    <a:pt x="152400" y="851293"/>
                  </a:lnTo>
                  <a:lnTo>
                    <a:pt x="1932711" y="851293"/>
                  </a:lnTo>
                  <a:lnTo>
                    <a:pt x="1980884" y="843524"/>
                  </a:lnTo>
                  <a:lnTo>
                    <a:pt x="2022720" y="821891"/>
                  </a:lnTo>
                  <a:lnTo>
                    <a:pt x="2055709" y="788902"/>
                  </a:lnTo>
                  <a:lnTo>
                    <a:pt x="2077342" y="747066"/>
                  </a:lnTo>
                  <a:lnTo>
                    <a:pt x="2085111" y="698893"/>
                  </a:lnTo>
                  <a:lnTo>
                    <a:pt x="2085111" y="152400"/>
                  </a:lnTo>
                  <a:lnTo>
                    <a:pt x="2077342" y="104231"/>
                  </a:lnTo>
                  <a:lnTo>
                    <a:pt x="2055709" y="62396"/>
                  </a:lnTo>
                  <a:lnTo>
                    <a:pt x="2022720" y="29405"/>
                  </a:lnTo>
                  <a:lnTo>
                    <a:pt x="1980884" y="7769"/>
                  </a:lnTo>
                  <a:lnTo>
                    <a:pt x="1932711" y="0"/>
                  </a:lnTo>
                  <a:close/>
                </a:path>
              </a:pathLst>
            </a:custGeom>
            <a:solidFill>
              <a:srgbClr val="d2489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38" name="object 9"/>
            <p:cNvSpPr/>
            <p:nvPr/>
          </p:nvSpPr>
          <p:spPr>
            <a:xfrm>
              <a:off x="10502280" y="1665000"/>
              <a:ext cx="394920" cy="394920"/>
            </a:xfrm>
            <a:custGeom>
              <a:avLst/>
              <a:gdLst/>
              <a:ahLst/>
              <a:rect l="l" t="t" r="r" b="b"/>
              <a:pathLst>
                <a:path w="396240" h="396239">
                  <a:moveTo>
                    <a:pt x="198005" y="395998"/>
                  </a:moveTo>
                  <a:lnTo>
                    <a:pt x="243403" y="390769"/>
                  </a:lnTo>
                  <a:lnTo>
                    <a:pt x="285079" y="375873"/>
                  </a:lnTo>
                  <a:lnTo>
                    <a:pt x="321844" y="352500"/>
                  </a:lnTo>
                  <a:lnTo>
                    <a:pt x="352509" y="321837"/>
                  </a:lnTo>
                  <a:lnTo>
                    <a:pt x="375884" y="285072"/>
                  </a:lnTo>
                  <a:lnTo>
                    <a:pt x="390781" y="243395"/>
                  </a:lnTo>
                  <a:lnTo>
                    <a:pt x="396011" y="197992"/>
                  </a:lnTo>
                  <a:lnTo>
                    <a:pt x="390781" y="152595"/>
                  </a:lnTo>
                  <a:lnTo>
                    <a:pt x="375884" y="110921"/>
                  </a:lnTo>
                  <a:lnTo>
                    <a:pt x="352509" y="74159"/>
                  </a:lnTo>
                  <a:lnTo>
                    <a:pt x="321844" y="43497"/>
                  </a:lnTo>
                  <a:lnTo>
                    <a:pt x="285079" y="20124"/>
                  </a:lnTo>
                  <a:lnTo>
                    <a:pt x="243403" y="5229"/>
                  </a:lnTo>
                  <a:lnTo>
                    <a:pt x="198005" y="0"/>
                  </a:lnTo>
                  <a:lnTo>
                    <a:pt x="152607" y="5229"/>
                  </a:lnTo>
                  <a:lnTo>
                    <a:pt x="110931" y="20124"/>
                  </a:lnTo>
                  <a:lnTo>
                    <a:pt x="74166" y="43497"/>
                  </a:lnTo>
                  <a:lnTo>
                    <a:pt x="43502" y="74159"/>
                  </a:lnTo>
                  <a:lnTo>
                    <a:pt x="20127" y="110921"/>
                  </a:lnTo>
                  <a:lnTo>
                    <a:pt x="5229" y="152595"/>
                  </a:lnTo>
                  <a:lnTo>
                    <a:pt x="0" y="197992"/>
                  </a:lnTo>
                  <a:lnTo>
                    <a:pt x="5229" y="243395"/>
                  </a:lnTo>
                  <a:lnTo>
                    <a:pt x="20127" y="285072"/>
                  </a:lnTo>
                  <a:lnTo>
                    <a:pt x="43502" y="321837"/>
                  </a:lnTo>
                  <a:lnTo>
                    <a:pt x="74166" y="352500"/>
                  </a:lnTo>
                  <a:lnTo>
                    <a:pt x="110931" y="375873"/>
                  </a:lnTo>
                  <a:lnTo>
                    <a:pt x="152607" y="390769"/>
                  </a:lnTo>
                  <a:lnTo>
                    <a:pt x="198005" y="395998"/>
                  </a:lnTo>
                  <a:close/>
                </a:path>
              </a:pathLst>
            </a:custGeom>
            <a:noFill/>
            <a:ln w="10152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39" name="object 10"/>
            <p:cNvSpPr/>
            <p:nvPr/>
          </p:nvSpPr>
          <p:spPr>
            <a:xfrm>
              <a:off x="10703520" y="2046600"/>
              <a:ext cx="360" cy="241200"/>
            </a:xfrm>
            <a:custGeom>
              <a:avLst/>
              <a:gdLst/>
              <a:ahLst/>
              <a:rect l="l" t="t" r="r" b="b"/>
              <a:pathLst>
                <a:path w="0" h="242569">
                  <a:moveTo>
                    <a:pt x="0" y="0"/>
                  </a:moveTo>
                  <a:lnTo>
                    <a:pt x="0" y="242049"/>
                  </a:lnTo>
                </a:path>
              </a:pathLst>
            </a:custGeom>
            <a:noFill/>
            <a:ln w="3816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40" name="object 11"/>
            <p:cNvSpPr/>
            <p:nvPr/>
          </p:nvSpPr>
          <p:spPr>
            <a:xfrm>
              <a:off x="10703520" y="2288520"/>
              <a:ext cx="360" cy="676080"/>
            </a:xfrm>
            <a:custGeom>
              <a:avLst/>
              <a:gdLst/>
              <a:ahLst/>
              <a:rect l="l" t="t" r="r" b="b"/>
              <a:pathLst>
                <a:path w="0" h="677544">
                  <a:moveTo>
                    <a:pt x="0" y="0"/>
                  </a:moveTo>
                  <a:lnTo>
                    <a:pt x="0" y="677265"/>
                  </a:lnTo>
                </a:path>
              </a:pathLst>
            </a:custGeom>
            <a:noFill/>
            <a:ln w="38160">
              <a:solidFill>
                <a:srgbClr val="d24893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641" name="object 12"/>
          <p:cNvGrpSpPr/>
          <p:nvPr/>
        </p:nvGrpSpPr>
        <p:grpSpPr>
          <a:xfrm>
            <a:off x="7329240" y="1437480"/>
            <a:ext cx="2169720" cy="3321000"/>
            <a:chOff x="7329240" y="1437480"/>
            <a:chExt cx="2169720" cy="3321000"/>
          </a:xfrm>
        </p:grpSpPr>
        <p:sp>
          <p:nvSpPr>
            <p:cNvPr id="642" name="object 13"/>
            <p:cNvSpPr/>
            <p:nvPr/>
          </p:nvSpPr>
          <p:spPr>
            <a:xfrm>
              <a:off x="7329240" y="3105000"/>
              <a:ext cx="2169720" cy="1653480"/>
            </a:xfrm>
            <a:custGeom>
              <a:avLst/>
              <a:gdLst/>
              <a:ahLst/>
              <a:rect l="l" t="t" r="r" b="b"/>
              <a:pathLst>
                <a:path w="2171065" h="1654810">
                  <a:moveTo>
                    <a:pt x="2018538" y="0"/>
                  </a:moveTo>
                  <a:lnTo>
                    <a:pt x="152400" y="0"/>
                  </a:lnTo>
                  <a:lnTo>
                    <a:pt x="104231" y="7769"/>
                  </a:lnTo>
                  <a:lnTo>
                    <a:pt x="62396" y="29405"/>
                  </a:lnTo>
                  <a:lnTo>
                    <a:pt x="29405" y="62396"/>
                  </a:lnTo>
                  <a:lnTo>
                    <a:pt x="7769" y="104231"/>
                  </a:lnTo>
                  <a:lnTo>
                    <a:pt x="0" y="152400"/>
                  </a:lnTo>
                  <a:lnTo>
                    <a:pt x="0" y="1501800"/>
                  </a:lnTo>
                  <a:lnTo>
                    <a:pt x="7769" y="1549968"/>
                  </a:lnTo>
                  <a:lnTo>
                    <a:pt x="29405" y="1591803"/>
                  </a:lnTo>
                  <a:lnTo>
                    <a:pt x="62396" y="1624794"/>
                  </a:lnTo>
                  <a:lnTo>
                    <a:pt x="104231" y="1646430"/>
                  </a:lnTo>
                  <a:lnTo>
                    <a:pt x="152400" y="1654200"/>
                  </a:lnTo>
                  <a:lnTo>
                    <a:pt x="2018538" y="1654200"/>
                  </a:lnTo>
                  <a:lnTo>
                    <a:pt x="2066706" y="1646430"/>
                  </a:lnTo>
                  <a:lnTo>
                    <a:pt x="2108541" y="1624794"/>
                  </a:lnTo>
                  <a:lnTo>
                    <a:pt x="2141532" y="1591803"/>
                  </a:lnTo>
                  <a:lnTo>
                    <a:pt x="2163168" y="1549968"/>
                  </a:lnTo>
                  <a:lnTo>
                    <a:pt x="2170938" y="1501800"/>
                  </a:lnTo>
                  <a:lnTo>
                    <a:pt x="2170938" y="152400"/>
                  </a:lnTo>
                  <a:lnTo>
                    <a:pt x="2163168" y="104231"/>
                  </a:lnTo>
                  <a:lnTo>
                    <a:pt x="2141532" y="62396"/>
                  </a:lnTo>
                  <a:lnTo>
                    <a:pt x="2108541" y="29405"/>
                  </a:lnTo>
                  <a:lnTo>
                    <a:pt x="2066706" y="7769"/>
                  </a:lnTo>
                  <a:lnTo>
                    <a:pt x="201853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43" name="object 14"/>
            <p:cNvSpPr/>
            <p:nvPr/>
          </p:nvSpPr>
          <p:spPr>
            <a:xfrm>
              <a:off x="7388280" y="1437480"/>
              <a:ext cx="2084040" cy="849960"/>
            </a:xfrm>
            <a:custGeom>
              <a:avLst/>
              <a:gdLst/>
              <a:ahLst/>
              <a:rect l="l" t="t" r="r" b="b"/>
              <a:pathLst>
                <a:path w="2085340" h="851535">
                  <a:moveTo>
                    <a:pt x="1932711" y="0"/>
                  </a:moveTo>
                  <a:lnTo>
                    <a:pt x="152400" y="0"/>
                  </a:lnTo>
                  <a:lnTo>
                    <a:pt x="104231" y="7769"/>
                  </a:lnTo>
                  <a:lnTo>
                    <a:pt x="62396" y="29405"/>
                  </a:lnTo>
                  <a:lnTo>
                    <a:pt x="29405" y="62396"/>
                  </a:lnTo>
                  <a:lnTo>
                    <a:pt x="7769" y="104231"/>
                  </a:lnTo>
                  <a:lnTo>
                    <a:pt x="0" y="152400"/>
                  </a:lnTo>
                  <a:lnTo>
                    <a:pt x="0" y="698893"/>
                  </a:lnTo>
                  <a:lnTo>
                    <a:pt x="7769" y="747066"/>
                  </a:lnTo>
                  <a:lnTo>
                    <a:pt x="29405" y="788902"/>
                  </a:lnTo>
                  <a:lnTo>
                    <a:pt x="62396" y="821891"/>
                  </a:lnTo>
                  <a:lnTo>
                    <a:pt x="104231" y="843524"/>
                  </a:lnTo>
                  <a:lnTo>
                    <a:pt x="152400" y="851293"/>
                  </a:lnTo>
                  <a:lnTo>
                    <a:pt x="1932711" y="851293"/>
                  </a:lnTo>
                  <a:lnTo>
                    <a:pt x="1980884" y="843524"/>
                  </a:lnTo>
                  <a:lnTo>
                    <a:pt x="2022720" y="821891"/>
                  </a:lnTo>
                  <a:lnTo>
                    <a:pt x="2055709" y="788902"/>
                  </a:lnTo>
                  <a:lnTo>
                    <a:pt x="2077342" y="747066"/>
                  </a:lnTo>
                  <a:lnTo>
                    <a:pt x="2085111" y="698893"/>
                  </a:lnTo>
                  <a:lnTo>
                    <a:pt x="2085111" y="152400"/>
                  </a:lnTo>
                  <a:lnTo>
                    <a:pt x="2077342" y="104231"/>
                  </a:lnTo>
                  <a:lnTo>
                    <a:pt x="2055709" y="62396"/>
                  </a:lnTo>
                  <a:lnTo>
                    <a:pt x="2022720" y="29405"/>
                  </a:lnTo>
                  <a:lnTo>
                    <a:pt x="1980884" y="7769"/>
                  </a:lnTo>
                  <a:lnTo>
                    <a:pt x="1932711" y="0"/>
                  </a:lnTo>
                  <a:close/>
                </a:path>
              </a:pathLst>
            </a:custGeom>
            <a:solidFill>
              <a:srgbClr val="533b8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44" name="object 15"/>
            <p:cNvSpPr/>
            <p:nvPr/>
          </p:nvSpPr>
          <p:spPr>
            <a:xfrm>
              <a:off x="8232840" y="1665000"/>
              <a:ext cx="394920" cy="394920"/>
            </a:xfrm>
            <a:custGeom>
              <a:avLst/>
              <a:gdLst/>
              <a:ahLst/>
              <a:rect l="l" t="t" r="r" b="b"/>
              <a:pathLst>
                <a:path w="396240" h="396239">
                  <a:moveTo>
                    <a:pt x="198005" y="395998"/>
                  </a:moveTo>
                  <a:lnTo>
                    <a:pt x="243403" y="390769"/>
                  </a:lnTo>
                  <a:lnTo>
                    <a:pt x="285079" y="375873"/>
                  </a:lnTo>
                  <a:lnTo>
                    <a:pt x="321844" y="352500"/>
                  </a:lnTo>
                  <a:lnTo>
                    <a:pt x="352509" y="321837"/>
                  </a:lnTo>
                  <a:lnTo>
                    <a:pt x="375884" y="285072"/>
                  </a:lnTo>
                  <a:lnTo>
                    <a:pt x="390781" y="243395"/>
                  </a:lnTo>
                  <a:lnTo>
                    <a:pt x="396011" y="197992"/>
                  </a:lnTo>
                  <a:lnTo>
                    <a:pt x="390781" y="152595"/>
                  </a:lnTo>
                  <a:lnTo>
                    <a:pt x="375884" y="110921"/>
                  </a:lnTo>
                  <a:lnTo>
                    <a:pt x="352509" y="74159"/>
                  </a:lnTo>
                  <a:lnTo>
                    <a:pt x="321844" y="43497"/>
                  </a:lnTo>
                  <a:lnTo>
                    <a:pt x="285079" y="20124"/>
                  </a:lnTo>
                  <a:lnTo>
                    <a:pt x="243403" y="5229"/>
                  </a:lnTo>
                  <a:lnTo>
                    <a:pt x="198005" y="0"/>
                  </a:lnTo>
                  <a:lnTo>
                    <a:pt x="152607" y="5229"/>
                  </a:lnTo>
                  <a:lnTo>
                    <a:pt x="110931" y="20124"/>
                  </a:lnTo>
                  <a:lnTo>
                    <a:pt x="74166" y="43497"/>
                  </a:lnTo>
                  <a:lnTo>
                    <a:pt x="43502" y="74159"/>
                  </a:lnTo>
                  <a:lnTo>
                    <a:pt x="20127" y="110921"/>
                  </a:lnTo>
                  <a:lnTo>
                    <a:pt x="5229" y="152595"/>
                  </a:lnTo>
                  <a:lnTo>
                    <a:pt x="0" y="197992"/>
                  </a:lnTo>
                  <a:lnTo>
                    <a:pt x="5229" y="243395"/>
                  </a:lnTo>
                  <a:lnTo>
                    <a:pt x="20127" y="285072"/>
                  </a:lnTo>
                  <a:lnTo>
                    <a:pt x="43502" y="321837"/>
                  </a:lnTo>
                  <a:lnTo>
                    <a:pt x="74166" y="352500"/>
                  </a:lnTo>
                  <a:lnTo>
                    <a:pt x="110931" y="375873"/>
                  </a:lnTo>
                  <a:lnTo>
                    <a:pt x="152607" y="390769"/>
                  </a:lnTo>
                  <a:lnTo>
                    <a:pt x="198005" y="395998"/>
                  </a:lnTo>
                  <a:close/>
                </a:path>
              </a:pathLst>
            </a:custGeom>
            <a:noFill/>
            <a:ln w="10152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45" name="object 16"/>
            <p:cNvSpPr/>
            <p:nvPr/>
          </p:nvSpPr>
          <p:spPr>
            <a:xfrm>
              <a:off x="8430840" y="2046600"/>
              <a:ext cx="360" cy="241200"/>
            </a:xfrm>
            <a:custGeom>
              <a:avLst/>
              <a:gdLst/>
              <a:ahLst/>
              <a:rect l="l" t="t" r="r" b="b"/>
              <a:pathLst>
                <a:path w="0" h="242569">
                  <a:moveTo>
                    <a:pt x="0" y="0"/>
                  </a:moveTo>
                  <a:lnTo>
                    <a:pt x="0" y="242049"/>
                  </a:lnTo>
                </a:path>
              </a:pathLst>
            </a:custGeom>
            <a:noFill/>
            <a:ln w="3816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46" name="object 17"/>
            <p:cNvSpPr/>
            <p:nvPr/>
          </p:nvSpPr>
          <p:spPr>
            <a:xfrm>
              <a:off x="8430840" y="2288520"/>
              <a:ext cx="360" cy="676080"/>
            </a:xfrm>
            <a:custGeom>
              <a:avLst/>
              <a:gdLst/>
              <a:ahLst/>
              <a:rect l="l" t="t" r="r" b="b"/>
              <a:pathLst>
                <a:path w="0" h="677544">
                  <a:moveTo>
                    <a:pt x="0" y="0"/>
                  </a:moveTo>
                  <a:lnTo>
                    <a:pt x="0" y="677265"/>
                  </a:lnTo>
                </a:path>
              </a:pathLst>
            </a:custGeom>
            <a:noFill/>
            <a:ln w="38160">
              <a:solidFill>
                <a:srgbClr val="533b8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47" name="object 18"/>
            <p:cNvSpPr/>
            <p:nvPr/>
          </p:nvSpPr>
          <p:spPr>
            <a:xfrm>
              <a:off x="8282880" y="2966040"/>
              <a:ext cx="294480" cy="294480"/>
            </a:xfrm>
            <a:custGeom>
              <a:avLst/>
              <a:gdLst/>
              <a:ahLst/>
              <a:rect l="l" t="t" r="r" b="b"/>
              <a:pathLst>
                <a:path w="295909" h="295910">
                  <a:moveTo>
                    <a:pt x="147713" y="0"/>
                  </a:moveTo>
                  <a:lnTo>
                    <a:pt x="101027" y="7529"/>
                  </a:lnTo>
                  <a:lnTo>
                    <a:pt x="60479" y="28497"/>
                  </a:lnTo>
                  <a:lnTo>
                    <a:pt x="28502" y="60471"/>
                  </a:lnTo>
                  <a:lnTo>
                    <a:pt x="7531" y="101016"/>
                  </a:lnTo>
                  <a:lnTo>
                    <a:pt x="0" y="147701"/>
                  </a:lnTo>
                  <a:lnTo>
                    <a:pt x="7531" y="194391"/>
                  </a:lnTo>
                  <a:lnTo>
                    <a:pt x="28502" y="234940"/>
                  </a:lnTo>
                  <a:lnTo>
                    <a:pt x="60479" y="266915"/>
                  </a:lnTo>
                  <a:lnTo>
                    <a:pt x="101027" y="287884"/>
                  </a:lnTo>
                  <a:lnTo>
                    <a:pt x="147713" y="295414"/>
                  </a:lnTo>
                  <a:lnTo>
                    <a:pt x="194399" y="287884"/>
                  </a:lnTo>
                  <a:lnTo>
                    <a:pt x="234948" y="266915"/>
                  </a:lnTo>
                  <a:lnTo>
                    <a:pt x="266924" y="234940"/>
                  </a:lnTo>
                  <a:lnTo>
                    <a:pt x="287896" y="194391"/>
                  </a:lnTo>
                  <a:lnTo>
                    <a:pt x="295427" y="147701"/>
                  </a:lnTo>
                  <a:lnTo>
                    <a:pt x="287896" y="101016"/>
                  </a:lnTo>
                  <a:lnTo>
                    <a:pt x="266924" y="60471"/>
                  </a:lnTo>
                  <a:lnTo>
                    <a:pt x="234948" y="28497"/>
                  </a:lnTo>
                  <a:lnTo>
                    <a:pt x="194399" y="7529"/>
                  </a:lnTo>
                  <a:lnTo>
                    <a:pt x="147713" y="0"/>
                  </a:lnTo>
                  <a:close/>
                </a:path>
              </a:pathLst>
            </a:custGeom>
            <a:solidFill>
              <a:srgbClr val="533b8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648" name="object 19"/>
          <p:cNvGrpSpPr/>
          <p:nvPr/>
        </p:nvGrpSpPr>
        <p:grpSpPr>
          <a:xfrm>
            <a:off x="5013360" y="1437480"/>
            <a:ext cx="2169720" cy="2733480"/>
            <a:chOff x="5013360" y="1437480"/>
            <a:chExt cx="2169720" cy="2733480"/>
          </a:xfrm>
        </p:grpSpPr>
        <p:sp>
          <p:nvSpPr>
            <p:cNvPr id="649" name="object 20"/>
            <p:cNvSpPr/>
            <p:nvPr/>
          </p:nvSpPr>
          <p:spPr>
            <a:xfrm>
              <a:off x="5013360" y="3105000"/>
              <a:ext cx="2169720" cy="1065960"/>
            </a:xfrm>
            <a:custGeom>
              <a:avLst/>
              <a:gdLst/>
              <a:ahLst/>
              <a:rect l="l" t="t" r="r" b="b"/>
              <a:pathLst>
                <a:path w="2171065" h="1067435">
                  <a:moveTo>
                    <a:pt x="2018538" y="0"/>
                  </a:moveTo>
                  <a:lnTo>
                    <a:pt x="152400" y="0"/>
                  </a:lnTo>
                  <a:lnTo>
                    <a:pt x="104231" y="7769"/>
                  </a:lnTo>
                  <a:lnTo>
                    <a:pt x="62396" y="29405"/>
                  </a:lnTo>
                  <a:lnTo>
                    <a:pt x="29405" y="62396"/>
                  </a:lnTo>
                  <a:lnTo>
                    <a:pt x="7769" y="104231"/>
                  </a:lnTo>
                  <a:lnTo>
                    <a:pt x="0" y="152400"/>
                  </a:lnTo>
                  <a:lnTo>
                    <a:pt x="0" y="914895"/>
                  </a:lnTo>
                  <a:lnTo>
                    <a:pt x="7769" y="963068"/>
                  </a:lnTo>
                  <a:lnTo>
                    <a:pt x="29405" y="1004903"/>
                  </a:lnTo>
                  <a:lnTo>
                    <a:pt x="62396" y="1037893"/>
                  </a:lnTo>
                  <a:lnTo>
                    <a:pt x="104231" y="1059526"/>
                  </a:lnTo>
                  <a:lnTo>
                    <a:pt x="152400" y="1067295"/>
                  </a:lnTo>
                  <a:lnTo>
                    <a:pt x="2018538" y="1067295"/>
                  </a:lnTo>
                  <a:lnTo>
                    <a:pt x="2066706" y="1059526"/>
                  </a:lnTo>
                  <a:lnTo>
                    <a:pt x="2108541" y="1037893"/>
                  </a:lnTo>
                  <a:lnTo>
                    <a:pt x="2141532" y="1004903"/>
                  </a:lnTo>
                  <a:lnTo>
                    <a:pt x="2163168" y="963068"/>
                  </a:lnTo>
                  <a:lnTo>
                    <a:pt x="2170938" y="914895"/>
                  </a:lnTo>
                  <a:lnTo>
                    <a:pt x="2170938" y="152400"/>
                  </a:lnTo>
                  <a:lnTo>
                    <a:pt x="2163168" y="104231"/>
                  </a:lnTo>
                  <a:lnTo>
                    <a:pt x="2141532" y="62396"/>
                  </a:lnTo>
                  <a:lnTo>
                    <a:pt x="2108541" y="29405"/>
                  </a:lnTo>
                  <a:lnTo>
                    <a:pt x="2066706" y="7769"/>
                  </a:lnTo>
                  <a:lnTo>
                    <a:pt x="201853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50" name="object 21"/>
            <p:cNvSpPr/>
            <p:nvPr/>
          </p:nvSpPr>
          <p:spPr>
            <a:xfrm>
              <a:off x="5047560" y="1437480"/>
              <a:ext cx="2084040" cy="849960"/>
            </a:xfrm>
            <a:custGeom>
              <a:avLst/>
              <a:gdLst/>
              <a:ahLst/>
              <a:rect l="l" t="t" r="r" b="b"/>
              <a:pathLst>
                <a:path w="2085340" h="851535">
                  <a:moveTo>
                    <a:pt x="1932711" y="0"/>
                  </a:moveTo>
                  <a:lnTo>
                    <a:pt x="152400" y="0"/>
                  </a:lnTo>
                  <a:lnTo>
                    <a:pt x="104231" y="7769"/>
                  </a:lnTo>
                  <a:lnTo>
                    <a:pt x="62396" y="29405"/>
                  </a:lnTo>
                  <a:lnTo>
                    <a:pt x="29405" y="62396"/>
                  </a:lnTo>
                  <a:lnTo>
                    <a:pt x="7769" y="104231"/>
                  </a:lnTo>
                  <a:lnTo>
                    <a:pt x="0" y="152400"/>
                  </a:lnTo>
                  <a:lnTo>
                    <a:pt x="0" y="698893"/>
                  </a:lnTo>
                  <a:lnTo>
                    <a:pt x="7769" y="747066"/>
                  </a:lnTo>
                  <a:lnTo>
                    <a:pt x="29405" y="788902"/>
                  </a:lnTo>
                  <a:lnTo>
                    <a:pt x="62396" y="821891"/>
                  </a:lnTo>
                  <a:lnTo>
                    <a:pt x="104231" y="843524"/>
                  </a:lnTo>
                  <a:lnTo>
                    <a:pt x="152400" y="851293"/>
                  </a:lnTo>
                  <a:lnTo>
                    <a:pt x="1932711" y="851293"/>
                  </a:lnTo>
                  <a:lnTo>
                    <a:pt x="1980884" y="843524"/>
                  </a:lnTo>
                  <a:lnTo>
                    <a:pt x="2022720" y="821891"/>
                  </a:lnTo>
                  <a:lnTo>
                    <a:pt x="2055709" y="788902"/>
                  </a:lnTo>
                  <a:lnTo>
                    <a:pt x="2077342" y="747066"/>
                  </a:lnTo>
                  <a:lnTo>
                    <a:pt x="2085111" y="698893"/>
                  </a:lnTo>
                  <a:lnTo>
                    <a:pt x="2085111" y="152400"/>
                  </a:lnTo>
                  <a:lnTo>
                    <a:pt x="2077342" y="104231"/>
                  </a:lnTo>
                  <a:lnTo>
                    <a:pt x="2055709" y="62396"/>
                  </a:lnTo>
                  <a:lnTo>
                    <a:pt x="2022720" y="29405"/>
                  </a:lnTo>
                  <a:lnTo>
                    <a:pt x="1980884" y="7769"/>
                  </a:lnTo>
                  <a:lnTo>
                    <a:pt x="1932711" y="0"/>
                  </a:lnTo>
                  <a:close/>
                </a:path>
              </a:pathLst>
            </a:custGeom>
            <a:solidFill>
              <a:srgbClr val="0c053b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51" name="object 22"/>
            <p:cNvSpPr/>
            <p:nvPr/>
          </p:nvSpPr>
          <p:spPr>
            <a:xfrm>
              <a:off x="5047560" y="1437480"/>
              <a:ext cx="2084040" cy="849960"/>
            </a:xfrm>
            <a:custGeom>
              <a:avLst/>
              <a:gdLst/>
              <a:ahLst/>
              <a:rect l="l" t="t" r="r" b="b"/>
              <a:pathLst>
                <a:path w="2085340" h="851535">
                  <a:moveTo>
                    <a:pt x="152400" y="0"/>
                  </a:moveTo>
                  <a:lnTo>
                    <a:pt x="104231" y="7769"/>
                  </a:lnTo>
                  <a:lnTo>
                    <a:pt x="62396" y="29405"/>
                  </a:lnTo>
                  <a:lnTo>
                    <a:pt x="29405" y="62396"/>
                  </a:lnTo>
                  <a:lnTo>
                    <a:pt x="7769" y="104231"/>
                  </a:lnTo>
                  <a:lnTo>
                    <a:pt x="0" y="152400"/>
                  </a:lnTo>
                  <a:lnTo>
                    <a:pt x="0" y="698893"/>
                  </a:lnTo>
                  <a:lnTo>
                    <a:pt x="7769" y="747066"/>
                  </a:lnTo>
                  <a:lnTo>
                    <a:pt x="29405" y="788902"/>
                  </a:lnTo>
                  <a:lnTo>
                    <a:pt x="62396" y="821891"/>
                  </a:lnTo>
                  <a:lnTo>
                    <a:pt x="104231" y="843524"/>
                  </a:lnTo>
                  <a:lnTo>
                    <a:pt x="152400" y="851293"/>
                  </a:lnTo>
                  <a:lnTo>
                    <a:pt x="1932711" y="851293"/>
                  </a:lnTo>
                  <a:lnTo>
                    <a:pt x="1980884" y="843524"/>
                  </a:lnTo>
                  <a:lnTo>
                    <a:pt x="2022720" y="821891"/>
                  </a:lnTo>
                  <a:lnTo>
                    <a:pt x="2055709" y="788902"/>
                  </a:lnTo>
                  <a:lnTo>
                    <a:pt x="2077342" y="747066"/>
                  </a:lnTo>
                  <a:lnTo>
                    <a:pt x="2085111" y="698893"/>
                  </a:lnTo>
                  <a:lnTo>
                    <a:pt x="2085111" y="152400"/>
                  </a:lnTo>
                  <a:lnTo>
                    <a:pt x="2077342" y="104231"/>
                  </a:lnTo>
                  <a:lnTo>
                    <a:pt x="2055709" y="62396"/>
                  </a:lnTo>
                  <a:lnTo>
                    <a:pt x="2022720" y="29405"/>
                  </a:lnTo>
                  <a:lnTo>
                    <a:pt x="1980884" y="7769"/>
                  </a:lnTo>
                  <a:lnTo>
                    <a:pt x="1932711" y="0"/>
                  </a:lnTo>
                  <a:lnTo>
                    <a:pt x="152400" y="0"/>
                  </a:lnTo>
                  <a:close/>
                </a:path>
              </a:pathLst>
            </a:custGeom>
            <a:noFill/>
            <a:ln w="12600">
              <a:solidFill>
                <a:srgbClr val="1b1937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52" name="object 23"/>
            <p:cNvSpPr/>
            <p:nvPr/>
          </p:nvSpPr>
          <p:spPr>
            <a:xfrm>
              <a:off x="5892120" y="1665000"/>
              <a:ext cx="394920" cy="394920"/>
            </a:xfrm>
            <a:custGeom>
              <a:avLst/>
              <a:gdLst/>
              <a:ahLst/>
              <a:rect l="l" t="t" r="r" b="b"/>
              <a:pathLst>
                <a:path w="396239" h="396239">
                  <a:moveTo>
                    <a:pt x="198005" y="395998"/>
                  </a:moveTo>
                  <a:lnTo>
                    <a:pt x="243403" y="390769"/>
                  </a:lnTo>
                  <a:lnTo>
                    <a:pt x="285079" y="375873"/>
                  </a:lnTo>
                  <a:lnTo>
                    <a:pt x="321844" y="352500"/>
                  </a:lnTo>
                  <a:lnTo>
                    <a:pt x="352509" y="321837"/>
                  </a:lnTo>
                  <a:lnTo>
                    <a:pt x="375884" y="285072"/>
                  </a:lnTo>
                  <a:lnTo>
                    <a:pt x="390781" y="243395"/>
                  </a:lnTo>
                  <a:lnTo>
                    <a:pt x="396011" y="197992"/>
                  </a:lnTo>
                  <a:lnTo>
                    <a:pt x="390781" y="152595"/>
                  </a:lnTo>
                  <a:lnTo>
                    <a:pt x="375884" y="110921"/>
                  </a:lnTo>
                  <a:lnTo>
                    <a:pt x="352509" y="74159"/>
                  </a:lnTo>
                  <a:lnTo>
                    <a:pt x="321844" y="43497"/>
                  </a:lnTo>
                  <a:lnTo>
                    <a:pt x="285079" y="20124"/>
                  </a:lnTo>
                  <a:lnTo>
                    <a:pt x="243403" y="5229"/>
                  </a:lnTo>
                  <a:lnTo>
                    <a:pt x="198005" y="0"/>
                  </a:lnTo>
                  <a:lnTo>
                    <a:pt x="152607" y="5229"/>
                  </a:lnTo>
                  <a:lnTo>
                    <a:pt x="110931" y="20124"/>
                  </a:lnTo>
                  <a:lnTo>
                    <a:pt x="74166" y="43497"/>
                  </a:lnTo>
                  <a:lnTo>
                    <a:pt x="43502" y="74159"/>
                  </a:lnTo>
                  <a:lnTo>
                    <a:pt x="20127" y="110921"/>
                  </a:lnTo>
                  <a:lnTo>
                    <a:pt x="5229" y="152595"/>
                  </a:lnTo>
                  <a:lnTo>
                    <a:pt x="0" y="197992"/>
                  </a:lnTo>
                  <a:lnTo>
                    <a:pt x="5229" y="243395"/>
                  </a:lnTo>
                  <a:lnTo>
                    <a:pt x="20127" y="285072"/>
                  </a:lnTo>
                  <a:lnTo>
                    <a:pt x="43502" y="321837"/>
                  </a:lnTo>
                  <a:lnTo>
                    <a:pt x="74166" y="352500"/>
                  </a:lnTo>
                  <a:lnTo>
                    <a:pt x="110931" y="375873"/>
                  </a:lnTo>
                  <a:lnTo>
                    <a:pt x="152607" y="390769"/>
                  </a:lnTo>
                  <a:lnTo>
                    <a:pt x="198005" y="395998"/>
                  </a:lnTo>
                  <a:close/>
                </a:path>
              </a:pathLst>
            </a:custGeom>
            <a:noFill/>
            <a:ln w="10152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53" name="object 24"/>
            <p:cNvSpPr/>
            <p:nvPr/>
          </p:nvSpPr>
          <p:spPr>
            <a:xfrm>
              <a:off x="6090120" y="2046600"/>
              <a:ext cx="360" cy="241200"/>
            </a:xfrm>
            <a:custGeom>
              <a:avLst/>
              <a:gdLst/>
              <a:ahLst/>
              <a:rect l="l" t="t" r="r" b="b"/>
              <a:pathLst>
                <a:path w="0" h="242569">
                  <a:moveTo>
                    <a:pt x="0" y="0"/>
                  </a:moveTo>
                  <a:lnTo>
                    <a:pt x="0" y="242049"/>
                  </a:lnTo>
                </a:path>
              </a:pathLst>
            </a:custGeom>
            <a:noFill/>
            <a:ln w="3816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54" name="object 25"/>
            <p:cNvSpPr/>
            <p:nvPr/>
          </p:nvSpPr>
          <p:spPr>
            <a:xfrm>
              <a:off x="6090120" y="2288520"/>
              <a:ext cx="360" cy="676080"/>
            </a:xfrm>
            <a:custGeom>
              <a:avLst/>
              <a:gdLst/>
              <a:ahLst/>
              <a:rect l="l" t="t" r="r" b="b"/>
              <a:pathLst>
                <a:path w="0" h="677544">
                  <a:moveTo>
                    <a:pt x="0" y="0"/>
                  </a:moveTo>
                  <a:lnTo>
                    <a:pt x="0" y="677265"/>
                  </a:lnTo>
                </a:path>
              </a:pathLst>
            </a:custGeom>
            <a:noFill/>
            <a:ln w="38160">
              <a:solidFill>
                <a:srgbClr val="0c053b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55" name="object 26"/>
            <p:cNvSpPr/>
            <p:nvPr/>
          </p:nvSpPr>
          <p:spPr>
            <a:xfrm>
              <a:off x="5947200" y="2966040"/>
              <a:ext cx="294480" cy="294480"/>
            </a:xfrm>
            <a:custGeom>
              <a:avLst/>
              <a:gdLst/>
              <a:ahLst/>
              <a:rect l="l" t="t" r="r" b="b"/>
              <a:pathLst>
                <a:path w="295910" h="295910">
                  <a:moveTo>
                    <a:pt x="147713" y="0"/>
                  </a:moveTo>
                  <a:lnTo>
                    <a:pt x="101027" y="7529"/>
                  </a:lnTo>
                  <a:lnTo>
                    <a:pt x="60479" y="28497"/>
                  </a:lnTo>
                  <a:lnTo>
                    <a:pt x="28502" y="60471"/>
                  </a:lnTo>
                  <a:lnTo>
                    <a:pt x="7531" y="101016"/>
                  </a:lnTo>
                  <a:lnTo>
                    <a:pt x="0" y="147701"/>
                  </a:lnTo>
                  <a:lnTo>
                    <a:pt x="7531" y="194391"/>
                  </a:lnTo>
                  <a:lnTo>
                    <a:pt x="28502" y="234940"/>
                  </a:lnTo>
                  <a:lnTo>
                    <a:pt x="60479" y="266915"/>
                  </a:lnTo>
                  <a:lnTo>
                    <a:pt x="101027" y="287884"/>
                  </a:lnTo>
                  <a:lnTo>
                    <a:pt x="147713" y="295414"/>
                  </a:lnTo>
                  <a:lnTo>
                    <a:pt x="194399" y="287884"/>
                  </a:lnTo>
                  <a:lnTo>
                    <a:pt x="234948" y="266915"/>
                  </a:lnTo>
                  <a:lnTo>
                    <a:pt x="266924" y="234940"/>
                  </a:lnTo>
                  <a:lnTo>
                    <a:pt x="287896" y="194391"/>
                  </a:lnTo>
                  <a:lnTo>
                    <a:pt x="295427" y="147701"/>
                  </a:lnTo>
                  <a:lnTo>
                    <a:pt x="287896" y="101016"/>
                  </a:lnTo>
                  <a:lnTo>
                    <a:pt x="266924" y="60471"/>
                  </a:lnTo>
                  <a:lnTo>
                    <a:pt x="234948" y="28497"/>
                  </a:lnTo>
                  <a:lnTo>
                    <a:pt x="194399" y="7529"/>
                  </a:lnTo>
                  <a:lnTo>
                    <a:pt x="147713" y="0"/>
                  </a:lnTo>
                  <a:close/>
                </a:path>
              </a:pathLst>
            </a:custGeom>
            <a:solidFill>
              <a:srgbClr val="1b1937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656" name="object 27"/>
          <p:cNvGrpSpPr/>
          <p:nvPr/>
        </p:nvGrpSpPr>
        <p:grpSpPr>
          <a:xfrm>
            <a:off x="2692800" y="1437480"/>
            <a:ext cx="2169720" cy="2449800"/>
            <a:chOff x="2692800" y="1437480"/>
            <a:chExt cx="2169720" cy="2449800"/>
          </a:xfrm>
        </p:grpSpPr>
        <p:sp>
          <p:nvSpPr>
            <p:cNvPr id="657" name="object 28"/>
            <p:cNvSpPr/>
            <p:nvPr/>
          </p:nvSpPr>
          <p:spPr>
            <a:xfrm>
              <a:off x="2692800" y="3105000"/>
              <a:ext cx="2169720" cy="782280"/>
            </a:xfrm>
            <a:custGeom>
              <a:avLst/>
              <a:gdLst/>
              <a:ahLst/>
              <a:rect l="l" t="t" r="r" b="b"/>
              <a:pathLst>
                <a:path w="2171065" h="783589">
                  <a:moveTo>
                    <a:pt x="2018538" y="0"/>
                  </a:moveTo>
                  <a:lnTo>
                    <a:pt x="152400" y="0"/>
                  </a:lnTo>
                  <a:lnTo>
                    <a:pt x="104231" y="7769"/>
                  </a:lnTo>
                  <a:lnTo>
                    <a:pt x="62396" y="29405"/>
                  </a:lnTo>
                  <a:lnTo>
                    <a:pt x="29405" y="62396"/>
                  </a:lnTo>
                  <a:lnTo>
                    <a:pt x="7769" y="104231"/>
                  </a:lnTo>
                  <a:lnTo>
                    <a:pt x="0" y="152400"/>
                  </a:lnTo>
                  <a:lnTo>
                    <a:pt x="0" y="630605"/>
                  </a:lnTo>
                  <a:lnTo>
                    <a:pt x="7769" y="678773"/>
                  </a:lnTo>
                  <a:lnTo>
                    <a:pt x="29405" y="720608"/>
                  </a:lnTo>
                  <a:lnTo>
                    <a:pt x="62396" y="753599"/>
                  </a:lnTo>
                  <a:lnTo>
                    <a:pt x="104231" y="775235"/>
                  </a:lnTo>
                  <a:lnTo>
                    <a:pt x="152400" y="783005"/>
                  </a:lnTo>
                  <a:lnTo>
                    <a:pt x="2018538" y="783005"/>
                  </a:lnTo>
                  <a:lnTo>
                    <a:pt x="2066706" y="775235"/>
                  </a:lnTo>
                  <a:lnTo>
                    <a:pt x="2108541" y="753599"/>
                  </a:lnTo>
                  <a:lnTo>
                    <a:pt x="2141532" y="720608"/>
                  </a:lnTo>
                  <a:lnTo>
                    <a:pt x="2163168" y="678773"/>
                  </a:lnTo>
                  <a:lnTo>
                    <a:pt x="2170938" y="630605"/>
                  </a:lnTo>
                  <a:lnTo>
                    <a:pt x="2170938" y="152400"/>
                  </a:lnTo>
                  <a:lnTo>
                    <a:pt x="2163168" y="104231"/>
                  </a:lnTo>
                  <a:lnTo>
                    <a:pt x="2141532" y="62396"/>
                  </a:lnTo>
                  <a:lnTo>
                    <a:pt x="2108541" y="29405"/>
                  </a:lnTo>
                  <a:lnTo>
                    <a:pt x="2066706" y="7769"/>
                  </a:lnTo>
                  <a:lnTo>
                    <a:pt x="201853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58" name="object 29"/>
            <p:cNvSpPr/>
            <p:nvPr/>
          </p:nvSpPr>
          <p:spPr>
            <a:xfrm>
              <a:off x="2733840" y="1437480"/>
              <a:ext cx="2084040" cy="849960"/>
            </a:xfrm>
            <a:custGeom>
              <a:avLst/>
              <a:gdLst/>
              <a:ahLst/>
              <a:rect l="l" t="t" r="r" b="b"/>
              <a:pathLst>
                <a:path w="2085339" h="851535">
                  <a:moveTo>
                    <a:pt x="1932711" y="0"/>
                  </a:moveTo>
                  <a:lnTo>
                    <a:pt x="152400" y="0"/>
                  </a:lnTo>
                  <a:lnTo>
                    <a:pt x="104231" y="7769"/>
                  </a:lnTo>
                  <a:lnTo>
                    <a:pt x="62396" y="29405"/>
                  </a:lnTo>
                  <a:lnTo>
                    <a:pt x="29405" y="62396"/>
                  </a:lnTo>
                  <a:lnTo>
                    <a:pt x="7769" y="104231"/>
                  </a:lnTo>
                  <a:lnTo>
                    <a:pt x="0" y="152400"/>
                  </a:lnTo>
                  <a:lnTo>
                    <a:pt x="0" y="698893"/>
                  </a:lnTo>
                  <a:lnTo>
                    <a:pt x="7769" y="747066"/>
                  </a:lnTo>
                  <a:lnTo>
                    <a:pt x="29405" y="788902"/>
                  </a:lnTo>
                  <a:lnTo>
                    <a:pt x="62396" y="821891"/>
                  </a:lnTo>
                  <a:lnTo>
                    <a:pt x="104231" y="843524"/>
                  </a:lnTo>
                  <a:lnTo>
                    <a:pt x="152400" y="851293"/>
                  </a:lnTo>
                  <a:lnTo>
                    <a:pt x="1932711" y="851293"/>
                  </a:lnTo>
                  <a:lnTo>
                    <a:pt x="1980884" y="843524"/>
                  </a:lnTo>
                  <a:lnTo>
                    <a:pt x="2022720" y="821891"/>
                  </a:lnTo>
                  <a:lnTo>
                    <a:pt x="2055709" y="788902"/>
                  </a:lnTo>
                  <a:lnTo>
                    <a:pt x="2077342" y="747066"/>
                  </a:lnTo>
                  <a:lnTo>
                    <a:pt x="2085111" y="698893"/>
                  </a:lnTo>
                  <a:lnTo>
                    <a:pt x="2085111" y="152400"/>
                  </a:lnTo>
                  <a:lnTo>
                    <a:pt x="2077342" y="104231"/>
                  </a:lnTo>
                  <a:lnTo>
                    <a:pt x="2055709" y="62396"/>
                  </a:lnTo>
                  <a:lnTo>
                    <a:pt x="2022720" y="29405"/>
                  </a:lnTo>
                  <a:lnTo>
                    <a:pt x="1980884" y="7769"/>
                  </a:lnTo>
                  <a:lnTo>
                    <a:pt x="1932711" y="0"/>
                  </a:lnTo>
                  <a:close/>
                </a:path>
              </a:pathLst>
            </a:custGeom>
            <a:solidFill>
              <a:srgbClr val="3bbcdb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59" name="object 30"/>
            <p:cNvSpPr/>
            <p:nvPr/>
          </p:nvSpPr>
          <p:spPr>
            <a:xfrm>
              <a:off x="3578400" y="1665000"/>
              <a:ext cx="394920" cy="394920"/>
            </a:xfrm>
            <a:custGeom>
              <a:avLst/>
              <a:gdLst/>
              <a:ahLst/>
              <a:rect l="l" t="t" r="r" b="b"/>
              <a:pathLst>
                <a:path w="396239" h="396239">
                  <a:moveTo>
                    <a:pt x="198005" y="395998"/>
                  </a:moveTo>
                  <a:lnTo>
                    <a:pt x="243403" y="390769"/>
                  </a:lnTo>
                  <a:lnTo>
                    <a:pt x="285079" y="375873"/>
                  </a:lnTo>
                  <a:lnTo>
                    <a:pt x="321844" y="352500"/>
                  </a:lnTo>
                  <a:lnTo>
                    <a:pt x="352509" y="321837"/>
                  </a:lnTo>
                  <a:lnTo>
                    <a:pt x="375884" y="285072"/>
                  </a:lnTo>
                  <a:lnTo>
                    <a:pt x="390781" y="243395"/>
                  </a:lnTo>
                  <a:lnTo>
                    <a:pt x="396011" y="197992"/>
                  </a:lnTo>
                  <a:lnTo>
                    <a:pt x="390781" y="152595"/>
                  </a:lnTo>
                  <a:lnTo>
                    <a:pt x="375884" y="110921"/>
                  </a:lnTo>
                  <a:lnTo>
                    <a:pt x="352509" y="74159"/>
                  </a:lnTo>
                  <a:lnTo>
                    <a:pt x="321844" y="43497"/>
                  </a:lnTo>
                  <a:lnTo>
                    <a:pt x="285079" y="20124"/>
                  </a:lnTo>
                  <a:lnTo>
                    <a:pt x="243403" y="5229"/>
                  </a:lnTo>
                  <a:lnTo>
                    <a:pt x="198005" y="0"/>
                  </a:lnTo>
                  <a:lnTo>
                    <a:pt x="152607" y="5229"/>
                  </a:lnTo>
                  <a:lnTo>
                    <a:pt x="110931" y="20124"/>
                  </a:lnTo>
                  <a:lnTo>
                    <a:pt x="74166" y="43497"/>
                  </a:lnTo>
                  <a:lnTo>
                    <a:pt x="43502" y="74159"/>
                  </a:lnTo>
                  <a:lnTo>
                    <a:pt x="20127" y="110921"/>
                  </a:lnTo>
                  <a:lnTo>
                    <a:pt x="5229" y="152595"/>
                  </a:lnTo>
                  <a:lnTo>
                    <a:pt x="0" y="197992"/>
                  </a:lnTo>
                  <a:lnTo>
                    <a:pt x="5229" y="243395"/>
                  </a:lnTo>
                  <a:lnTo>
                    <a:pt x="20127" y="285072"/>
                  </a:lnTo>
                  <a:lnTo>
                    <a:pt x="43502" y="321837"/>
                  </a:lnTo>
                  <a:lnTo>
                    <a:pt x="74166" y="352500"/>
                  </a:lnTo>
                  <a:lnTo>
                    <a:pt x="110931" y="375873"/>
                  </a:lnTo>
                  <a:lnTo>
                    <a:pt x="152607" y="390769"/>
                  </a:lnTo>
                  <a:lnTo>
                    <a:pt x="198005" y="395998"/>
                  </a:lnTo>
                  <a:close/>
                </a:path>
              </a:pathLst>
            </a:custGeom>
            <a:noFill/>
            <a:ln w="10152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60" name="object 31"/>
            <p:cNvSpPr/>
            <p:nvPr/>
          </p:nvSpPr>
          <p:spPr>
            <a:xfrm>
              <a:off x="3776400" y="2046600"/>
              <a:ext cx="360" cy="241200"/>
            </a:xfrm>
            <a:custGeom>
              <a:avLst/>
              <a:gdLst/>
              <a:ahLst/>
              <a:rect l="l" t="t" r="r" b="b"/>
              <a:pathLst>
                <a:path w="0" h="242569">
                  <a:moveTo>
                    <a:pt x="0" y="0"/>
                  </a:moveTo>
                  <a:lnTo>
                    <a:pt x="0" y="242049"/>
                  </a:lnTo>
                </a:path>
              </a:pathLst>
            </a:custGeom>
            <a:noFill/>
            <a:ln w="3816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61" name="object 32"/>
            <p:cNvSpPr/>
            <p:nvPr/>
          </p:nvSpPr>
          <p:spPr>
            <a:xfrm>
              <a:off x="3776400" y="2288520"/>
              <a:ext cx="360" cy="676080"/>
            </a:xfrm>
            <a:custGeom>
              <a:avLst/>
              <a:gdLst/>
              <a:ahLst/>
              <a:rect l="l" t="t" r="r" b="b"/>
              <a:pathLst>
                <a:path w="0" h="677544">
                  <a:moveTo>
                    <a:pt x="0" y="0"/>
                  </a:moveTo>
                  <a:lnTo>
                    <a:pt x="0" y="677265"/>
                  </a:lnTo>
                </a:path>
              </a:pathLst>
            </a:custGeom>
            <a:noFill/>
            <a:ln w="38160">
              <a:solidFill>
                <a:srgbClr val="3bbcdb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62" name="object 33"/>
            <p:cNvSpPr/>
            <p:nvPr/>
          </p:nvSpPr>
          <p:spPr>
            <a:xfrm>
              <a:off x="3627360" y="2966040"/>
              <a:ext cx="294480" cy="294480"/>
            </a:xfrm>
            <a:custGeom>
              <a:avLst/>
              <a:gdLst/>
              <a:ahLst/>
              <a:rect l="l" t="t" r="r" b="b"/>
              <a:pathLst>
                <a:path w="295910" h="295910">
                  <a:moveTo>
                    <a:pt x="147713" y="0"/>
                  </a:moveTo>
                  <a:lnTo>
                    <a:pt x="101027" y="7529"/>
                  </a:lnTo>
                  <a:lnTo>
                    <a:pt x="60479" y="28497"/>
                  </a:lnTo>
                  <a:lnTo>
                    <a:pt x="28502" y="60471"/>
                  </a:lnTo>
                  <a:lnTo>
                    <a:pt x="7531" y="101016"/>
                  </a:lnTo>
                  <a:lnTo>
                    <a:pt x="0" y="147701"/>
                  </a:lnTo>
                  <a:lnTo>
                    <a:pt x="7531" y="194391"/>
                  </a:lnTo>
                  <a:lnTo>
                    <a:pt x="28502" y="234940"/>
                  </a:lnTo>
                  <a:lnTo>
                    <a:pt x="60479" y="266915"/>
                  </a:lnTo>
                  <a:lnTo>
                    <a:pt x="101027" y="287884"/>
                  </a:lnTo>
                  <a:lnTo>
                    <a:pt x="147713" y="295414"/>
                  </a:lnTo>
                  <a:lnTo>
                    <a:pt x="194399" y="287884"/>
                  </a:lnTo>
                  <a:lnTo>
                    <a:pt x="234948" y="266915"/>
                  </a:lnTo>
                  <a:lnTo>
                    <a:pt x="266924" y="234940"/>
                  </a:lnTo>
                  <a:lnTo>
                    <a:pt x="287896" y="194391"/>
                  </a:lnTo>
                  <a:lnTo>
                    <a:pt x="295427" y="147701"/>
                  </a:lnTo>
                  <a:lnTo>
                    <a:pt x="287896" y="101016"/>
                  </a:lnTo>
                  <a:lnTo>
                    <a:pt x="266924" y="60471"/>
                  </a:lnTo>
                  <a:lnTo>
                    <a:pt x="234948" y="28497"/>
                  </a:lnTo>
                  <a:lnTo>
                    <a:pt x="194399" y="7529"/>
                  </a:lnTo>
                  <a:lnTo>
                    <a:pt x="147713" y="0"/>
                  </a:lnTo>
                  <a:close/>
                </a:path>
              </a:pathLst>
            </a:custGeom>
            <a:solidFill>
              <a:srgbClr val="3bbcdb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663" name="object 34"/>
          <p:cNvGrpSpPr/>
          <p:nvPr/>
        </p:nvGrpSpPr>
        <p:grpSpPr>
          <a:xfrm>
            <a:off x="376920" y="1437480"/>
            <a:ext cx="2169720" cy="2914560"/>
            <a:chOff x="376920" y="1437480"/>
            <a:chExt cx="2169720" cy="2914560"/>
          </a:xfrm>
        </p:grpSpPr>
        <p:sp>
          <p:nvSpPr>
            <p:cNvPr id="664" name="object 35"/>
            <p:cNvSpPr/>
            <p:nvPr/>
          </p:nvSpPr>
          <p:spPr>
            <a:xfrm>
              <a:off x="376920" y="3105000"/>
              <a:ext cx="2169720" cy="1247040"/>
            </a:xfrm>
            <a:custGeom>
              <a:avLst/>
              <a:gdLst/>
              <a:ahLst/>
              <a:rect l="l" t="t" r="r" b="b"/>
              <a:pathLst>
                <a:path w="2171065" h="1248410">
                  <a:moveTo>
                    <a:pt x="2018538" y="0"/>
                  </a:moveTo>
                  <a:lnTo>
                    <a:pt x="152400" y="0"/>
                  </a:lnTo>
                  <a:lnTo>
                    <a:pt x="104231" y="7769"/>
                  </a:lnTo>
                  <a:lnTo>
                    <a:pt x="62396" y="29405"/>
                  </a:lnTo>
                  <a:lnTo>
                    <a:pt x="29405" y="62396"/>
                  </a:lnTo>
                  <a:lnTo>
                    <a:pt x="7769" y="104231"/>
                  </a:lnTo>
                  <a:lnTo>
                    <a:pt x="0" y="152400"/>
                  </a:lnTo>
                  <a:lnTo>
                    <a:pt x="0" y="1095400"/>
                  </a:lnTo>
                  <a:lnTo>
                    <a:pt x="7769" y="1143568"/>
                  </a:lnTo>
                  <a:lnTo>
                    <a:pt x="29405" y="1185403"/>
                  </a:lnTo>
                  <a:lnTo>
                    <a:pt x="62396" y="1218394"/>
                  </a:lnTo>
                  <a:lnTo>
                    <a:pt x="104231" y="1240030"/>
                  </a:lnTo>
                  <a:lnTo>
                    <a:pt x="152400" y="1247800"/>
                  </a:lnTo>
                  <a:lnTo>
                    <a:pt x="2018538" y="1247800"/>
                  </a:lnTo>
                  <a:lnTo>
                    <a:pt x="2066706" y="1240030"/>
                  </a:lnTo>
                  <a:lnTo>
                    <a:pt x="2108541" y="1218394"/>
                  </a:lnTo>
                  <a:lnTo>
                    <a:pt x="2141532" y="1185403"/>
                  </a:lnTo>
                  <a:lnTo>
                    <a:pt x="2163168" y="1143568"/>
                  </a:lnTo>
                  <a:lnTo>
                    <a:pt x="2170938" y="1095400"/>
                  </a:lnTo>
                  <a:lnTo>
                    <a:pt x="2170938" y="152400"/>
                  </a:lnTo>
                  <a:lnTo>
                    <a:pt x="2163168" y="104231"/>
                  </a:lnTo>
                  <a:lnTo>
                    <a:pt x="2141532" y="62396"/>
                  </a:lnTo>
                  <a:lnTo>
                    <a:pt x="2108541" y="29405"/>
                  </a:lnTo>
                  <a:lnTo>
                    <a:pt x="2066706" y="7769"/>
                  </a:lnTo>
                  <a:lnTo>
                    <a:pt x="201853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65" name="object 36"/>
            <p:cNvSpPr/>
            <p:nvPr/>
          </p:nvSpPr>
          <p:spPr>
            <a:xfrm>
              <a:off x="432000" y="1437480"/>
              <a:ext cx="2084040" cy="849960"/>
            </a:xfrm>
            <a:custGeom>
              <a:avLst/>
              <a:gdLst/>
              <a:ahLst/>
              <a:rect l="l" t="t" r="r" b="b"/>
              <a:pathLst>
                <a:path w="2085339" h="851535">
                  <a:moveTo>
                    <a:pt x="1932711" y="0"/>
                  </a:moveTo>
                  <a:lnTo>
                    <a:pt x="152400" y="0"/>
                  </a:lnTo>
                  <a:lnTo>
                    <a:pt x="104231" y="7769"/>
                  </a:lnTo>
                  <a:lnTo>
                    <a:pt x="62396" y="29405"/>
                  </a:lnTo>
                  <a:lnTo>
                    <a:pt x="29405" y="62396"/>
                  </a:lnTo>
                  <a:lnTo>
                    <a:pt x="7769" y="104231"/>
                  </a:lnTo>
                  <a:lnTo>
                    <a:pt x="0" y="152400"/>
                  </a:lnTo>
                  <a:lnTo>
                    <a:pt x="0" y="698893"/>
                  </a:lnTo>
                  <a:lnTo>
                    <a:pt x="7769" y="747066"/>
                  </a:lnTo>
                  <a:lnTo>
                    <a:pt x="29405" y="788902"/>
                  </a:lnTo>
                  <a:lnTo>
                    <a:pt x="62396" y="821891"/>
                  </a:lnTo>
                  <a:lnTo>
                    <a:pt x="104231" y="843524"/>
                  </a:lnTo>
                  <a:lnTo>
                    <a:pt x="152400" y="851293"/>
                  </a:lnTo>
                  <a:lnTo>
                    <a:pt x="1932711" y="851293"/>
                  </a:lnTo>
                  <a:lnTo>
                    <a:pt x="1980884" y="843524"/>
                  </a:lnTo>
                  <a:lnTo>
                    <a:pt x="2022720" y="821891"/>
                  </a:lnTo>
                  <a:lnTo>
                    <a:pt x="2055709" y="788902"/>
                  </a:lnTo>
                  <a:lnTo>
                    <a:pt x="2077342" y="747066"/>
                  </a:lnTo>
                  <a:lnTo>
                    <a:pt x="2085111" y="698893"/>
                  </a:lnTo>
                  <a:lnTo>
                    <a:pt x="2085111" y="152400"/>
                  </a:lnTo>
                  <a:lnTo>
                    <a:pt x="2077342" y="104231"/>
                  </a:lnTo>
                  <a:lnTo>
                    <a:pt x="2055709" y="62396"/>
                  </a:lnTo>
                  <a:lnTo>
                    <a:pt x="2022720" y="29405"/>
                  </a:lnTo>
                  <a:lnTo>
                    <a:pt x="1980884" y="7769"/>
                  </a:lnTo>
                  <a:lnTo>
                    <a:pt x="1932711" y="0"/>
                  </a:lnTo>
                  <a:close/>
                </a:path>
              </a:pathLst>
            </a:custGeom>
            <a:solidFill>
              <a:srgbClr val="feed5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66" name="object 37"/>
            <p:cNvSpPr/>
            <p:nvPr/>
          </p:nvSpPr>
          <p:spPr>
            <a:xfrm>
              <a:off x="1276560" y="1665000"/>
              <a:ext cx="394920" cy="394920"/>
            </a:xfrm>
            <a:custGeom>
              <a:avLst/>
              <a:gdLst/>
              <a:ahLst/>
              <a:rect l="l" t="t" r="r" b="b"/>
              <a:pathLst>
                <a:path w="396239" h="396239">
                  <a:moveTo>
                    <a:pt x="198005" y="395998"/>
                  </a:moveTo>
                  <a:lnTo>
                    <a:pt x="243403" y="390769"/>
                  </a:lnTo>
                  <a:lnTo>
                    <a:pt x="285079" y="375873"/>
                  </a:lnTo>
                  <a:lnTo>
                    <a:pt x="321844" y="352500"/>
                  </a:lnTo>
                  <a:lnTo>
                    <a:pt x="352509" y="321837"/>
                  </a:lnTo>
                  <a:lnTo>
                    <a:pt x="375884" y="285072"/>
                  </a:lnTo>
                  <a:lnTo>
                    <a:pt x="390781" y="243395"/>
                  </a:lnTo>
                  <a:lnTo>
                    <a:pt x="396011" y="197992"/>
                  </a:lnTo>
                  <a:lnTo>
                    <a:pt x="390781" y="152595"/>
                  </a:lnTo>
                  <a:lnTo>
                    <a:pt x="375884" y="110921"/>
                  </a:lnTo>
                  <a:lnTo>
                    <a:pt x="352509" y="74159"/>
                  </a:lnTo>
                  <a:lnTo>
                    <a:pt x="321844" y="43497"/>
                  </a:lnTo>
                  <a:lnTo>
                    <a:pt x="285079" y="20124"/>
                  </a:lnTo>
                  <a:lnTo>
                    <a:pt x="243403" y="5229"/>
                  </a:lnTo>
                  <a:lnTo>
                    <a:pt x="198005" y="0"/>
                  </a:lnTo>
                  <a:lnTo>
                    <a:pt x="152607" y="5229"/>
                  </a:lnTo>
                  <a:lnTo>
                    <a:pt x="110931" y="20124"/>
                  </a:lnTo>
                  <a:lnTo>
                    <a:pt x="74166" y="43497"/>
                  </a:lnTo>
                  <a:lnTo>
                    <a:pt x="43502" y="74159"/>
                  </a:lnTo>
                  <a:lnTo>
                    <a:pt x="20127" y="110921"/>
                  </a:lnTo>
                  <a:lnTo>
                    <a:pt x="5229" y="152595"/>
                  </a:lnTo>
                  <a:lnTo>
                    <a:pt x="0" y="197992"/>
                  </a:lnTo>
                  <a:lnTo>
                    <a:pt x="5229" y="243395"/>
                  </a:lnTo>
                  <a:lnTo>
                    <a:pt x="20127" y="285072"/>
                  </a:lnTo>
                  <a:lnTo>
                    <a:pt x="43502" y="321837"/>
                  </a:lnTo>
                  <a:lnTo>
                    <a:pt x="74166" y="352500"/>
                  </a:lnTo>
                  <a:lnTo>
                    <a:pt x="110931" y="375873"/>
                  </a:lnTo>
                  <a:lnTo>
                    <a:pt x="152607" y="390769"/>
                  </a:lnTo>
                  <a:lnTo>
                    <a:pt x="198005" y="395998"/>
                  </a:lnTo>
                  <a:close/>
                </a:path>
              </a:pathLst>
            </a:custGeom>
            <a:noFill/>
            <a:ln w="10152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67" name="object 38"/>
            <p:cNvSpPr/>
            <p:nvPr/>
          </p:nvSpPr>
          <p:spPr>
            <a:xfrm>
              <a:off x="1474560" y="2046600"/>
              <a:ext cx="360" cy="241200"/>
            </a:xfrm>
            <a:custGeom>
              <a:avLst/>
              <a:gdLst/>
              <a:ahLst/>
              <a:rect l="l" t="t" r="r" b="b"/>
              <a:pathLst>
                <a:path w="0" h="242569">
                  <a:moveTo>
                    <a:pt x="0" y="0"/>
                  </a:moveTo>
                  <a:lnTo>
                    <a:pt x="0" y="242049"/>
                  </a:lnTo>
                </a:path>
              </a:pathLst>
            </a:custGeom>
            <a:noFill/>
            <a:ln w="3816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68" name="object 39"/>
            <p:cNvSpPr/>
            <p:nvPr/>
          </p:nvSpPr>
          <p:spPr>
            <a:xfrm>
              <a:off x="1474560" y="2288520"/>
              <a:ext cx="360" cy="676080"/>
            </a:xfrm>
            <a:custGeom>
              <a:avLst/>
              <a:gdLst/>
              <a:ahLst/>
              <a:rect l="l" t="t" r="r" b="b"/>
              <a:pathLst>
                <a:path w="0" h="677544">
                  <a:moveTo>
                    <a:pt x="0" y="0"/>
                  </a:moveTo>
                  <a:lnTo>
                    <a:pt x="0" y="677265"/>
                  </a:lnTo>
                </a:path>
              </a:pathLst>
            </a:custGeom>
            <a:noFill/>
            <a:ln w="38160">
              <a:solidFill>
                <a:srgbClr val="feed53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69" name="object 40"/>
            <p:cNvSpPr/>
            <p:nvPr/>
          </p:nvSpPr>
          <p:spPr>
            <a:xfrm>
              <a:off x="1326960" y="2966040"/>
              <a:ext cx="294480" cy="294480"/>
            </a:xfrm>
            <a:custGeom>
              <a:avLst/>
              <a:gdLst/>
              <a:ahLst/>
              <a:rect l="l" t="t" r="r" b="b"/>
              <a:pathLst>
                <a:path w="295909" h="295910">
                  <a:moveTo>
                    <a:pt x="147713" y="0"/>
                  </a:moveTo>
                  <a:lnTo>
                    <a:pt x="101027" y="7529"/>
                  </a:lnTo>
                  <a:lnTo>
                    <a:pt x="60479" y="28497"/>
                  </a:lnTo>
                  <a:lnTo>
                    <a:pt x="28502" y="60471"/>
                  </a:lnTo>
                  <a:lnTo>
                    <a:pt x="7531" y="101016"/>
                  </a:lnTo>
                  <a:lnTo>
                    <a:pt x="0" y="147701"/>
                  </a:lnTo>
                  <a:lnTo>
                    <a:pt x="7531" y="194391"/>
                  </a:lnTo>
                  <a:lnTo>
                    <a:pt x="28502" y="234940"/>
                  </a:lnTo>
                  <a:lnTo>
                    <a:pt x="60479" y="266915"/>
                  </a:lnTo>
                  <a:lnTo>
                    <a:pt x="101027" y="287884"/>
                  </a:lnTo>
                  <a:lnTo>
                    <a:pt x="147713" y="295414"/>
                  </a:lnTo>
                  <a:lnTo>
                    <a:pt x="194399" y="287884"/>
                  </a:lnTo>
                  <a:lnTo>
                    <a:pt x="234948" y="266915"/>
                  </a:lnTo>
                  <a:lnTo>
                    <a:pt x="266924" y="234940"/>
                  </a:lnTo>
                  <a:lnTo>
                    <a:pt x="287896" y="194391"/>
                  </a:lnTo>
                  <a:lnTo>
                    <a:pt x="295427" y="147701"/>
                  </a:lnTo>
                  <a:lnTo>
                    <a:pt x="287896" y="101016"/>
                  </a:lnTo>
                  <a:lnTo>
                    <a:pt x="266924" y="60471"/>
                  </a:lnTo>
                  <a:lnTo>
                    <a:pt x="234948" y="28497"/>
                  </a:lnTo>
                  <a:lnTo>
                    <a:pt x="194399" y="7529"/>
                  </a:lnTo>
                  <a:lnTo>
                    <a:pt x="147713" y="0"/>
                  </a:lnTo>
                  <a:close/>
                </a:path>
              </a:pathLst>
            </a:custGeom>
            <a:solidFill>
              <a:srgbClr val="feed5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670" name="PlaceHolder 1"/>
          <p:cNvSpPr>
            <a:spLocks noGrp="1"/>
          </p:cNvSpPr>
          <p:nvPr>
            <p:ph type="title"/>
          </p:nvPr>
        </p:nvSpPr>
        <p:spPr>
          <a:xfrm>
            <a:off x="813600" y="424800"/>
            <a:ext cx="9988560" cy="115668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>
              <a:lnSpc>
                <a:spcPct val="100000"/>
              </a:lnSpc>
              <a:spcBef>
                <a:spcPts val="99"/>
              </a:spcBef>
              <a:buNone/>
            </a:pPr>
            <a:r>
              <a:rPr b="1" lang="it-IT" sz="2400" spc="-1" strike="noStrike">
                <a:solidFill>
                  <a:srgbClr val="1b1937"/>
                </a:solidFill>
                <a:latin typeface="Plus Jakarta Sans"/>
                <a:ea typeface="DejaVu Sans"/>
              </a:rPr>
              <a:t>WHY</a:t>
            </a:r>
            <a:r>
              <a:rPr b="1" lang="it-IT" sz="2400" spc="-35" strike="noStrike">
                <a:solidFill>
                  <a:srgbClr val="1b1937"/>
                </a:solidFill>
                <a:latin typeface="Plus Jakarta Sans"/>
                <a:ea typeface="DejaVu Sans"/>
              </a:rPr>
              <a:t> </a:t>
            </a:r>
            <a:r>
              <a:rPr b="1" lang="it-IT" sz="2400" spc="-1" strike="noStrike">
                <a:solidFill>
                  <a:srgbClr val="1b1937"/>
                </a:solidFill>
                <a:latin typeface="Plus Jakarta Sans"/>
                <a:ea typeface="DejaVu Sans"/>
              </a:rPr>
              <a:t>WE TALK ABOUT FRAGMENTATION IN THE IoT MARKET?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671" name="object 39"/>
          <p:cNvSpPr/>
          <p:nvPr/>
        </p:nvSpPr>
        <p:spPr>
          <a:xfrm>
            <a:off x="4412520" y="3389400"/>
            <a:ext cx="3358440" cy="48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299880" indent="-287640" algn="ctr">
              <a:lnSpc>
                <a:spcPct val="100000"/>
              </a:lnSpc>
              <a:spcBef>
                <a:spcPts val="99"/>
              </a:spcBef>
              <a:buNone/>
              <a:tabLst>
                <a:tab algn="l" pos="0"/>
              </a:tabLst>
            </a:pPr>
            <a:r>
              <a:rPr b="0" lang="it-IT" sz="1500" spc="-7" strike="noStrike">
                <a:solidFill>
                  <a:srgbClr val="000000"/>
                </a:solidFill>
                <a:latin typeface="Plus Jakarta Sans"/>
                <a:ea typeface="DejaVu Sans"/>
              </a:rPr>
              <a:t>Small</a:t>
            </a:r>
            <a:r>
              <a:rPr b="0" lang="it-IT" sz="1500" spc="-80" strike="noStrike">
                <a:solidFill>
                  <a:srgbClr val="000000"/>
                </a:solidFill>
                <a:latin typeface="Plus Jakarta Sans"/>
                <a:ea typeface="DejaVu Sans"/>
              </a:rPr>
              <a:t> </a:t>
            </a:r>
            <a:r>
              <a:rPr b="0" lang="it-IT" sz="1500" spc="-7" strike="noStrike">
                <a:solidFill>
                  <a:srgbClr val="000000"/>
                </a:solidFill>
                <a:latin typeface="Plus Jakarta Sans"/>
                <a:ea typeface="DejaVu Sans"/>
              </a:rPr>
              <a:t>developers</a:t>
            </a:r>
            <a:endParaRPr b="0" lang="en-US" sz="1500" spc="-1" strike="noStrike">
              <a:latin typeface="Arial"/>
            </a:endParaRPr>
          </a:p>
          <a:p>
            <a:pPr marL="299880" indent="-287640" algn="ctr">
              <a:lnSpc>
                <a:spcPct val="100000"/>
              </a:lnSpc>
              <a:spcBef>
                <a:spcPts val="99"/>
              </a:spcBef>
              <a:buNone/>
              <a:tabLst>
                <a:tab algn="l" pos="0"/>
              </a:tabLst>
            </a:pPr>
            <a:r>
              <a:rPr b="0" lang="it-IT" sz="1500" spc="-457" strike="noStrike">
                <a:solidFill>
                  <a:srgbClr val="000000"/>
                </a:solidFill>
                <a:latin typeface="Plus Jakarta Sans"/>
                <a:ea typeface="DejaVu Sans"/>
              </a:rPr>
              <a:t> </a:t>
            </a:r>
            <a:r>
              <a:rPr b="0" lang="it-IT" sz="1500" spc="-7" strike="noStrike">
                <a:solidFill>
                  <a:srgbClr val="000000"/>
                </a:solidFill>
                <a:latin typeface="Plus Jakarta Sans"/>
                <a:ea typeface="DejaVu Sans"/>
              </a:rPr>
              <a:t>ecosystem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672" name="object 40"/>
          <p:cNvSpPr/>
          <p:nvPr/>
        </p:nvSpPr>
        <p:spPr>
          <a:xfrm>
            <a:off x="-472320" y="3389400"/>
            <a:ext cx="3823920" cy="722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 indent="-1440" algn="ctr">
              <a:lnSpc>
                <a:spcPct val="100000"/>
              </a:lnSpc>
              <a:spcBef>
                <a:spcPts val="99"/>
              </a:spcBef>
              <a:buNone/>
              <a:tabLst>
                <a:tab algn="l" pos="0"/>
              </a:tabLst>
            </a:pPr>
            <a:r>
              <a:rPr b="0" lang="it-IT" sz="1500" spc="-12" strike="noStrike">
                <a:solidFill>
                  <a:srgbClr val="000000"/>
                </a:solidFill>
                <a:latin typeface="Plus Jakarta Sans"/>
                <a:ea typeface="DejaVu Sans"/>
              </a:rPr>
              <a:t>Fragmented </a:t>
            </a:r>
            <a:r>
              <a:rPr b="0" lang="it-IT" sz="1500" spc="-7" strike="noStrike">
                <a:solidFill>
                  <a:srgbClr val="000000"/>
                </a:solidFill>
                <a:latin typeface="Plus Jakarta Sans"/>
                <a:ea typeface="DejaVu Sans"/>
              </a:rPr>
              <a:t>and</a:t>
            </a:r>
            <a:endParaRPr b="0" lang="en-US" sz="1500" spc="-1" strike="noStrike">
              <a:latin typeface="Arial"/>
            </a:endParaRPr>
          </a:p>
          <a:p>
            <a:pPr marL="12600" indent="-1440" algn="ctr">
              <a:lnSpc>
                <a:spcPct val="100000"/>
              </a:lnSpc>
              <a:spcBef>
                <a:spcPts val="99"/>
              </a:spcBef>
              <a:buNone/>
              <a:tabLst>
                <a:tab algn="l" pos="0"/>
              </a:tabLst>
            </a:pPr>
            <a:r>
              <a:rPr b="0" lang="it-IT" sz="1500" spc="-1" strike="noStrike">
                <a:solidFill>
                  <a:srgbClr val="000000"/>
                </a:solidFill>
                <a:latin typeface="Plus Jakarta Sans"/>
                <a:ea typeface="DejaVu Sans"/>
              </a:rPr>
              <a:t>isolated</a:t>
            </a:r>
            <a:r>
              <a:rPr b="0" lang="it-IT" sz="1500" spc="-97" strike="noStrike">
                <a:solidFill>
                  <a:srgbClr val="000000"/>
                </a:solidFill>
                <a:latin typeface="Plus Jakarta Sans"/>
                <a:ea typeface="DejaVu Sans"/>
              </a:rPr>
              <a:t> </a:t>
            </a:r>
            <a:r>
              <a:rPr b="0" lang="it-IT" sz="1500" spc="-7" strike="noStrike">
                <a:solidFill>
                  <a:srgbClr val="000000"/>
                </a:solidFill>
                <a:latin typeface="Plus Jakarta Sans"/>
                <a:ea typeface="DejaVu Sans"/>
              </a:rPr>
              <a:t>consumer</a:t>
            </a:r>
            <a:endParaRPr b="0" lang="en-US" sz="1500" spc="-1" strike="noStrike">
              <a:latin typeface="Arial"/>
            </a:endParaRPr>
          </a:p>
          <a:p>
            <a:pPr marL="12600" indent="-1440" algn="ctr">
              <a:lnSpc>
                <a:spcPct val="100000"/>
              </a:lnSpc>
              <a:spcBef>
                <a:spcPts val="99"/>
              </a:spcBef>
              <a:buNone/>
              <a:tabLst>
                <a:tab algn="l" pos="0"/>
              </a:tabLst>
            </a:pPr>
            <a:r>
              <a:rPr b="0" lang="it-IT" sz="1500" spc="-452" strike="noStrike">
                <a:solidFill>
                  <a:srgbClr val="000000"/>
                </a:solidFill>
                <a:latin typeface="Plus Jakarta Sans"/>
                <a:ea typeface="DejaVu Sans"/>
              </a:rPr>
              <a:t> </a:t>
            </a:r>
            <a:r>
              <a:rPr b="0" lang="it-IT" sz="1500" spc="-7" strike="noStrike">
                <a:solidFill>
                  <a:srgbClr val="000000"/>
                </a:solidFill>
                <a:latin typeface="Plus Jakarta Sans"/>
                <a:ea typeface="DejaVu Sans"/>
              </a:rPr>
              <a:t>devices</a:t>
            </a:r>
            <a:r>
              <a:rPr b="0" lang="it-IT" sz="1500" spc="-21" strike="noStrike">
                <a:solidFill>
                  <a:srgbClr val="000000"/>
                </a:solidFill>
                <a:latin typeface="Plus Jakarta Sans"/>
                <a:ea typeface="DejaVu Sans"/>
              </a:rPr>
              <a:t> </a:t>
            </a:r>
            <a:r>
              <a:rPr b="0" lang="it-IT" sz="1500" spc="-12" strike="noStrike">
                <a:solidFill>
                  <a:srgbClr val="000000"/>
                </a:solidFill>
                <a:latin typeface="Plus Jakarta Sans"/>
                <a:ea typeface="DejaVu Sans"/>
              </a:rPr>
              <a:t>market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673" name="object 41"/>
          <p:cNvSpPr/>
          <p:nvPr/>
        </p:nvSpPr>
        <p:spPr>
          <a:xfrm>
            <a:off x="2599200" y="3389400"/>
            <a:ext cx="2357640" cy="240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 algn="ctr">
              <a:lnSpc>
                <a:spcPct val="100000"/>
              </a:lnSpc>
              <a:spcBef>
                <a:spcPts val="99"/>
              </a:spcBef>
              <a:buNone/>
            </a:pPr>
            <a:r>
              <a:rPr b="0" lang="it-IT" sz="1500" spc="-21" strike="noStrike">
                <a:solidFill>
                  <a:srgbClr val="000000"/>
                </a:solidFill>
                <a:latin typeface="Plus Jakarta Sans"/>
                <a:ea typeface="DejaVu Sans"/>
              </a:rPr>
              <a:t>Technology</a:t>
            </a:r>
            <a:r>
              <a:rPr b="0" lang="it-IT" sz="1500" spc="-55" strike="noStrike">
                <a:solidFill>
                  <a:srgbClr val="000000"/>
                </a:solidFill>
                <a:latin typeface="Plus Jakarta Sans"/>
                <a:ea typeface="DejaVu Sans"/>
              </a:rPr>
              <a:t> </a:t>
            </a:r>
            <a:r>
              <a:rPr b="0" lang="it-IT" sz="1500" spc="-1" strike="noStrike">
                <a:solidFill>
                  <a:srgbClr val="000000"/>
                </a:solidFill>
                <a:latin typeface="Plus Jakarta Sans"/>
                <a:ea typeface="DejaVu Sans"/>
              </a:rPr>
              <a:t>silos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674" name="object 43"/>
          <p:cNvSpPr/>
          <p:nvPr/>
        </p:nvSpPr>
        <p:spPr>
          <a:xfrm>
            <a:off x="7148520" y="3389400"/>
            <a:ext cx="2525040" cy="117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240" indent="-1440" algn="ctr">
              <a:lnSpc>
                <a:spcPct val="100000"/>
              </a:lnSpc>
              <a:spcBef>
                <a:spcPts val="99"/>
              </a:spcBef>
              <a:buNone/>
              <a:tabLst>
                <a:tab algn="l" pos="0"/>
              </a:tabLst>
            </a:pPr>
            <a:r>
              <a:rPr b="0" lang="it-IT" sz="1500" spc="-7" strike="noStrike">
                <a:solidFill>
                  <a:srgbClr val="000000"/>
                </a:solidFill>
                <a:latin typeface="Plus Jakarta Sans"/>
                <a:ea typeface="DejaVu Sans"/>
              </a:rPr>
              <a:t>Lack </a:t>
            </a:r>
            <a:r>
              <a:rPr b="0" lang="it-IT" sz="1500" spc="-1" strike="noStrike">
                <a:solidFill>
                  <a:srgbClr val="000000"/>
                </a:solidFill>
                <a:latin typeface="Plus Jakarta Sans"/>
                <a:ea typeface="DejaVu Sans"/>
              </a:rPr>
              <a:t>in </a:t>
            </a:r>
            <a:r>
              <a:rPr b="0" lang="it-IT" sz="1500" spc="-7" strike="noStrike">
                <a:solidFill>
                  <a:srgbClr val="000000"/>
                </a:solidFill>
                <a:latin typeface="Plus Jakarta Sans"/>
                <a:ea typeface="DejaVu Sans"/>
              </a:rPr>
              <a:t>content</a:t>
            </a:r>
            <a:endParaRPr b="0" lang="en-US" sz="1500" spc="-1" strike="noStrike">
              <a:latin typeface="Arial"/>
            </a:endParaRPr>
          </a:p>
          <a:p>
            <a:pPr marL="12240" indent="-1440" algn="ctr">
              <a:lnSpc>
                <a:spcPct val="100000"/>
              </a:lnSpc>
              <a:spcBef>
                <a:spcPts val="99"/>
              </a:spcBef>
              <a:buNone/>
              <a:tabLst>
                <a:tab algn="l" pos="0"/>
              </a:tabLst>
            </a:pPr>
            <a:r>
              <a:rPr b="0" lang="it-IT" sz="1500" spc="-7" strike="noStrike">
                <a:solidFill>
                  <a:srgbClr val="000000"/>
                </a:solidFill>
                <a:latin typeface="Plus Jakarta Sans"/>
                <a:ea typeface="DejaVu Sans"/>
              </a:rPr>
              <a:t>creation</a:t>
            </a:r>
            <a:r>
              <a:rPr b="0" lang="it-IT" sz="1500" spc="-52" strike="noStrike">
                <a:solidFill>
                  <a:srgbClr val="000000"/>
                </a:solidFill>
                <a:latin typeface="Plus Jakarta Sans"/>
                <a:ea typeface="DejaVu Sans"/>
              </a:rPr>
              <a:t> </a:t>
            </a:r>
            <a:r>
              <a:rPr b="0" lang="it-IT" sz="1500" spc="-12" strike="noStrike">
                <a:solidFill>
                  <a:srgbClr val="000000"/>
                </a:solidFill>
                <a:latin typeface="Plus Jakarta Sans"/>
                <a:ea typeface="DejaVu Sans"/>
              </a:rPr>
              <a:t>portability,</a:t>
            </a:r>
            <a:endParaRPr b="0" lang="en-US" sz="1500" spc="-1" strike="noStrike">
              <a:latin typeface="Arial"/>
            </a:endParaRPr>
          </a:p>
          <a:p>
            <a:pPr marL="12240" indent="-1440" algn="ctr">
              <a:lnSpc>
                <a:spcPct val="100000"/>
              </a:lnSpc>
              <a:spcBef>
                <a:spcPts val="99"/>
              </a:spcBef>
              <a:buNone/>
              <a:tabLst>
                <a:tab algn="l" pos="0"/>
              </a:tabLst>
            </a:pPr>
            <a:r>
              <a:rPr b="0" lang="it-IT" sz="1500" spc="-1" strike="noStrike">
                <a:solidFill>
                  <a:srgbClr val="000000"/>
                </a:solidFill>
                <a:latin typeface="Plus Jakarta Sans"/>
                <a:ea typeface="DejaVu Sans"/>
              </a:rPr>
              <a:t>stability</a:t>
            </a:r>
            <a:r>
              <a:rPr b="0" lang="it-IT" sz="1500" spc="-12" strike="noStrike">
                <a:solidFill>
                  <a:srgbClr val="000000"/>
                </a:solidFill>
                <a:latin typeface="Plus Jakarta Sans"/>
                <a:ea typeface="DejaVu Sans"/>
              </a:rPr>
              <a:t> </a:t>
            </a:r>
            <a:r>
              <a:rPr b="0" lang="it-IT" sz="1500" spc="-7" strike="noStrike">
                <a:solidFill>
                  <a:srgbClr val="000000"/>
                </a:solidFill>
                <a:latin typeface="Plus Jakarta Sans"/>
                <a:ea typeface="DejaVu Sans"/>
              </a:rPr>
              <a:t>SDK</a:t>
            </a:r>
            <a:endParaRPr b="0" lang="en-US" sz="1500" spc="-1" strike="noStrike">
              <a:latin typeface="Arial"/>
            </a:endParaRPr>
          </a:p>
          <a:p>
            <a:pPr marL="12240" indent="-144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it-IT" sz="1500" spc="-7" strike="noStrike">
                <a:solidFill>
                  <a:srgbClr val="000000"/>
                </a:solidFill>
                <a:latin typeface="Plus Jakarta Sans"/>
                <a:ea typeface="DejaVu Sans"/>
              </a:rPr>
              <a:t>and</a:t>
            </a:r>
            <a:r>
              <a:rPr b="0" lang="it-IT" sz="1500" spc="-35" strike="noStrike">
                <a:solidFill>
                  <a:srgbClr val="000000"/>
                </a:solidFill>
                <a:latin typeface="Plus Jakarta Sans"/>
                <a:ea typeface="DejaVu Sans"/>
              </a:rPr>
              <a:t> </a:t>
            </a:r>
            <a:r>
              <a:rPr b="0" lang="it-IT" sz="1500" spc="-7" strike="noStrike">
                <a:solidFill>
                  <a:srgbClr val="000000"/>
                </a:solidFill>
                <a:latin typeface="Plus Jakarta Sans"/>
                <a:ea typeface="DejaVu Sans"/>
              </a:rPr>
              <a:t>non</a:t>
            </a:r>
            <a:r>
              <a:rPr b="0" lang="it-IT" sz="1500" spc="-35" strike="noStrike">
                <a:solidFill>
                  <a:srgbClr val="000000"/>
                </a:solidFill>
                <a:latin typeface="Plus Jakarta Sans"/>
                <a:ea typeface="DejaVu Sans"/>
              </a:rPr>
              <a:t> </a:t>
            </a:r>
            <a:r>
              <a:rPr b="0" lang="it-IT" sz="1500" spc="-1" strike="noStrike">
                <a:solidFill>
                  <a:srgbClr val="000000"/>
                </a:solidFill>
                <a:latin typeface="Plus Jakarta Sans"/>
                <a:ea typeface="DejaVu Sans"/>
              </a:rPr>
              <a:t>unified</a:t>
            </a:r>
            <a:endParaRPr b="0" lang="en-US" sz="1500" spc="-1" strike="noStrike">
              <a:latin typeface="Arial"/>
            </a:endParaRPr>
          </a:p>
          <a:p>
            <a:pPr marL="12240" indent="-144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it-IT" sz="1500" spc="-7" strike="noStrike">
                <a:solidFill>
                  <a:srgbClr val="000000"/>
                </a:solidFill>
                <a:latin typeface="Plus Jakarta Sans"/>
                <a:ea typeface="DejaVu Sans"/>
              </a:rPr>
              <a:t>tools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675" name="CasellaDiTesto 53"/>
          <p:cNvSpPr/>
          <p:nvPr/>
        </p:nvSpPr>
        <p:spPr>
          <a:xfrm>
            <a:off x="8784720" y="3352320"/>
            <a:ext cx="3863880" cy="237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ts val="1800"/>
              </a:lnSpc>
              <a:buNone/>
            </a:pPr>
            <a:r>
              <a:rPr b="0" lang="en-US" sz="1500" spc="-1" strike="noStrike">
                <a:solidFill>
                  <a:srgbClr val="000000"/>
                </a:solidFill>
                <a:latin typeface="Plus Jakarta Sans"/>
                <a:ea typeface="DejaVu Sans"/>
              </a:rPr>
              <a:t>Communication</a:t>
            </a:r>
            <a:endParaRPr b="0" lang="en-US" sz="1500" spc="-1" strike="noStrike">
              <a:latin typeface="Arial"/>
            </a:endParaRPr>
          </a:p>
          <a:p>
            <a:pPr algn="ctr">
              <a:lnSpc>
                <a:spcPts val="1800"/>
              </a:lnSpc>
              <a:buNone/>
            </a:pPr>
            <a:r>
              <a:rPr b="0" lang="en-US" sz="1500" spc="-1" strike="noStrike">
                <a:solidFill>
                  <a:srgbClr val="000000"/>
                </a:solidFill>
                <a:latin typeface="Plus Jakarta Sans"/>
                <a:ea typeface="DejaVu Sans"/>
              </a:rPr>
              <a:t>between devices is</a:t>
            </a:r>
            <a:endParaRPr b="0" lang="en-US" sz="1500" spc="-1" strike="noStrike">
              <a:latin typeface="Arial"/>
            </a:endParaRPr>
          </a:p>
          <a:p>
            <a:pPr algn="ctr">
              <a:lnSpc>
                <a:spcPts val="1800"/>
              </a:lnSpc>
              <a:buNone/>
            </a:pPr>
            <a:r>
              <a:rPr b="0" lang="en-US" sz="1500" spc="-1" strike="noStrike">
                <a:solidFill>
                  <a:srgbClr val="000000"/>
                </a:solidFill>
                <a:latin typeface="Plus Jakarta Sans"/>
                <a:ea typeface="DejaVu Sans"/>
              </a:rPr>
              <a:t>enabled by discrete</a:t>
            </a:r>
            <a:endParaRPr b="0" lang="en-US" sz="1500" spc="-1" strike="noStrike">
              <a:latin typeface="Arial"/>
            </a:endParaRPr>
          </a:p>
          <a:p>
            <a:pPr algn="ctr">
              <a:lnSpc>
                <a:spcPts val="1800"/>
              </a:lnSpc>
              <a:buNone/>
            </a:pPr>
            <a:r>
              <a:rPr b="0" lang="en-US" sz="1500" spc="-1" strike="noStrike">
                <a:solidFill>
                  <a:srgbClr val="000000"/>
                </a:solidFill>
                <a:latin typeface="Plus Jakarta Sans"/>
                <a:ea typeface="DejaVu Sans"/>
              </a:rPr>
              <a:t>apps that are</a:t>
            </a:r>
            <a:endParaRPr b="0" lang="en-US" sz="1500" spc="-1" strike="noStrike">
              <a:latin typeface="Arial"/>
            </a:endParaRPr>
          </a:p>
          <a:p>
            <a:pPr algn="ctr">
              <a:lnSpc>
                <a:spcPts val="1800"/>
              </a:lnSpc>
              <a:buNone/>
            </a:pPr>
            <a:r>
              <a:rPr b="0" lang="en-US" sz="1500" spc="-1" strike="noStrike">
                <a:solidFill>
                  <a:srgbClr val="000000"/>
                </a:solidFill>
                <a:latin typeface="Plus Jakarta Sans"/>
                <a:ea typeface="DejaVu Sans"/>
              </a:rPr>
              <a:t>connected to the</a:t>
            </a:r>
            <a:endParaRPr b="0" lang="en-US" sz="1500" spc="-1" strike="noStrike">
              <a:latin typeface="Arial"/>
            </a:endParaRPr>
          </a:p>
          <a:p>
            <a:pPr algn="ctr">
              <a:lnSpc>
                <a:spcPts val="1800"/>
              </a:lnSpc>
              <a:buNone/>
            </a:pPr>
            <a:r>
              <a:rPr b="0" lang="en-US" sz="1500" spc="-1" strike="noStrike">
                <a:solidFill>
                  <a:srgbClr val="000000"/>
                </a:solidFill>
                <a:latin typeface="Plus Jakarta Sans"/>
                <a:ea typeface="DejaVu Sans"/>
              </a:rPr>
              <a:t>Cloud to share and</a:t>
            </a:r>
            <a:endParaRPr b="0" lang="en-US" sz="1500" spc="-1" strike="noStrike">
              <a:latin typeface="Arial"/>
            </a:endParaRPr>
          </a:p>
          <a:p>
            <a:pPr algn="ctr">
              <a:lnSpc>
                <a:spcPts val="1800"/>
              </a:lnSpc>
              <a:buNone/>
            </a:pPr>
            <a:r>
              <a:rPr b="0" lang="en-US" sz="1500" spc="-1" strike="noStrike">
                <a:solidFill>
                  <a:srgbClr val="000000"/>
                </a:solidFill>
                <a:latin typeface="Plus Jakarta Sans"/>
                <a:ea typeface="DejaVu Sans"/>
              </a:rPr>
              <a:t>sync  data, with lack in</a:t>
            </a:r>
            <a:endParaRPr b="0" lang="en-US" sz="1500" spc="-1" strike="noStrike">
              <a:latin typeface="Arial"/>
            </a:endParaRPr>
          </a:p>
          <a:p>
            <a:pPr algn="ctr">
              <a:lnSpc>
                <a:spcPts val="1800"/>
              </a:lnSpc>
              <a:buNone/>
            </a:pPr>
            <a:r>
              <a:rPr b="0" lang="en-US" sz="1500" spc="-1" strike="noStrike">
                <a:solidFill>
                  <a:srgbClr val="000000"/>
                </a:solidFill>
                <a:latin typeface="Plus Jakarta Sans"/>
                <a:ea typeface="DejaVu Sans"/>
              </a:rPr>
              <a:t>performances, speed</a:t>
            </a:r>
            <a:endParaRPr b="0" lang="en-US" sz="1500" spc="-1" strike="noStrike">
              <a:latin typeface="Arial"/>
            </a:endParaRPr>
          </a:p>
          <a:p>
            <a:pPr algn="ctr">
              <a:lnSpc>
                <a:spcPts val="1800"/>
              </a:lnSpc>
              <a:buNone/>
            </a:pPr>
            <a:r>
              <a:rPr b="0" lang="en-US" sz="1500" spc="-1" strike="noStrike">
                <a:solidFill>
                  <a:srgbClr val="000000"/>
                </a:solidFill>
                <a:latin typeface="Plus Jakarta Sans"/>
                <a:ea typeface="DejaVu Sans"/>
              </a:rPr>
              <a:t>along with security</a:t>
            </a:r>
            <a:endParaRPr b="0" lang="en-US" sz="1500" spc="-1" strike="noStrike">
              <a:latin typeface="Arial"/>
            </a:endParaRPr>
          </a:p>
          <a:p>
            <a:pPr algn="ctr">
              <a:lnSpc>
                <a:spcPts val="1800"/>
              </a:lnSpc>
              <a:buNone/>
            </a:pPr>
            <a:r>
              <a:rPr b="0" lang="en-US" sz="1500" spc="-1" strike="noStrike">
                <a:solidFill>
                  <a:srgbClr val="000000"/>
                </a:solidFill>
                <a:latin typeface="Plus Jakarta Sans"/>
                <a:ea typeface="DejaVu Sans"/>
              </a:rPr>
              <a:t>and privacy issues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676" name="object 143"/>
          <p:cNvSpPr/>
          <p:nvPr/>
        </p:nvSpPr>
        <p:spPr>
          <a:xfrm>
            <a:off x="0" y="6252840"/>
            <a:ext cx="12190680" cy="604440"/>
          </a:xfrm>
          <a:custGeom>
            <a:avLst/>
            <a:gdLst/>
            <a:ahLst/>
            <a:rect l="l" t="t" r="r" b="b"/>
            <a:pathLst>
              <a:path w="12192000" h="605790">
                <a:moveTo>
                  <a:pt x="12039601" y="0"/>
                </a:moveTo>
                <a:lnTo>
                  <a:pt x="140399" y="0"/>
                </a:lnTo>
                <a:lnTo>
                  <a:pt x="92231" y="7769"/>
                </a:lnTo>
                <a:lnTo>
                  <a:pt x="50396" y="29405"/>
                </a:lnTo>
                <a:lnTo>
                  <a:pt x="17405" y="62396"/>
                </a:lnTo>
                <a:lnTo>
                  <a:pt x="0" y="96052"/>
                </a:lnTo>
                <a:lnTo>
                  <a:pt x="0" y="605650"/>
                </a:lnTo>
                <a:lnTo>
                  <a:pt x="12192000" y="605650"/>
                </a:lnTo>
                <a:lnTo>
                  <a:pt x="12192000" y="152392"/>
                </a:lnTo>
                <a:lnTo>
                  <a:pt x="12184231" y="104231"/>
                </a:lnTo>
                <a:lnTo>
                  <a:pt x="12162595" y="62396"/>
                </a:lnTo>
                <a:lnTo>
                  <a:pt x="12129604" y="29405"/>
                </a:lnTo>
                <a:lnTo>
                  <a:pt x="12087769" y="7769"/>
                </a:lnTo>
                <a:lnTo>
                  <a:pt x="12039601" y="0"/>
                </a:lnTo>
                <a:close/>
              </a:path>
            </a:pathLst>
          </a:custGeom>
          <a:solidFill>
            <a:srgbClr val="533b8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77" name="PlaceHolder 6"/>
          <p:cNvSpPr/>
          <p:nvPr/>
        </p:nvSpPr>
        <p:spPr>
          <a:xfrm>
            <a:off x="61920" y="6426000"/>
            <a:ext cx="4344120" cy="68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3240" bIns="0" anchor="t">
            <a:noAutofit/>
          </a:bodyPr>
          <a:p>
            <a:pPr marL="12600">
              <a:lnSpc>
                <a:spcPct val="100000"/>
              </a:lnSpc>
              <a:spcBef>
                <a:spcPts val="26"/>
              </a:spcBef>
              <a:buNone/>
            </a:pPr>
            <a:r>
              <a:rPr b="0" lang="it-IT" sz="1000" spc="-7" strike="noStrike">
                <a:solidFill>
                  <a:srgbClr val="ffffff"/>
                </a:solidFill>
                <a:latin typeface="Plus Jakarta Sans"/>
                <a:ea typeface="DejaVu Sans"/>
              </a:rPr>
              <a:t>Building</a:t>
            </a:r>
            <a:r>
              <a:rPr b="0" lang="it-IT" sz="1000" spc="-12" strike="noStrike">
                <a:solidFill>
                  <a:srgbClr val="ffffff"/>
                </a:solidFill>
                <a:latin typeface="Plus Jakarta Sans"/>
                <a:ea typeface="DejaVu Sans"/>
              </a:rPr>
              <a:t> </a:t>
            </a:r>
            <a:r>
              <a:rPr b="0" lang="it-IT" sz="1000" spc="-7" strike="noStrike">
                <a:solidFill>
                  <a:srgbClr val="ffffff"/>
                </a:solidFill>
                <a:latin typeface="Plus Jakarta Sans"/>
                <a:ea typeface="DejaVu Sans"/>
              </a:rPr>
              <a:t>together</a:t>
            </a:r>
            <a:r>
              <a:rPr b="0" lang="it-IT" sz="1000" spc="-12" strike="noStrike">
                <a:solidFill>
                  <a:srgbClr val="ffffff"/>
                </a:solidFill>
                <a:latin typeface="Plus Jakarta Sans"/>
                <a:ea typeface="DejaVu Sans"/>
              </a:rPr>
              <a:t> </a:t>
            </a:r>
            <a:r>
              <a:rPr b="0" lang="it-IT" sz="1000" spc="-1" strike="noStrike">
                <a:solidFill>
                  <a:srgbClr val="ffffff"/>
                </a:solidFill>
                <a:latin typeface="Plus Jakarta Sans"/>
                <a:ea typeface="DejaVu Sans"/>
              </a:rPr>
              <a:t>a</a:t>
            </a:r>
            <a:r>
              <a:rPr b="0" lang="it-IT" sz="1000" spc="-12" strike="noStrike">
                <a:solidFill>
                  <a:srgbClr val="ffffff"/>
                </a:solidFill>
                <a:latin typeface="Plus Jakarta Sans"/>
                <a:ea typeface="DejaVu Sans"/>
              </a:rPr>
              <a:t> </a:t>
            </a:r>
            <a:r>
              <a:rPr b="0" lang="it-IT" sz="1000" spc="-7" strike="noStrike">
                <a:solidFill>
                  <a:srgbClr val="ffffff"/>
                </a:solidFill>
                <a:latin typeface="Plus Jakarta Sans"/>
                <a:ea typeface="DejaVu Sans"/>
              </a:rPr>
              <a:t>fully-connected</a:t>
            </a:r>
            <a:r>
              <a:rPr b="0" lang="it-IT" sz="1000" spc="-12" strike="noStrike">
                <a:solidFill>
                  <a:srgbClr val="ffffff"/>
                </a:solidFill>
                <a:latin typeface="Plus Jakarta Sans"/>
                <a:ea typeface="DejaVu Sans"/>
              </a:rPr>
              <a:t> </a:t>
            </a:r>
            <a:r>
              <a:rPr b="0" lang="it-IT" sz="1000" spc="-7" strike="noStrike">
                <a:solidFill>
                  <a:srgbClr val="ffffff"/>
                </a:solidFill>
                <a:latin typeface="Plus Jakarta Sans"/>
                <a:ea typeface="DejaVu Sans"/>
              </a:rPr>
              <a:t>all-scenario</a:t>
            </a:r>
            <a:r>
              <a:rPr b="0" lang="it-IT" sz="1000" spc="-12" strike="noStrike">
                <a:solidFill>
                  <a:srgbClr val="ffffff"/>
                </a:solidFill>
                <a:latin typeface="Plus Jakarta Sans"/>
                <a:ea typeface="DejaVu Sans"/>
              </a:rPr>
              <a:t> </a:t>
            </a:r>
            <a:r>
              <a:rPr b="0" lang="it-IT" sz="1000" spc="-1" strike="noStrike">
                <a:solidFill>
                  <a:srgbClr val="ffffff"/>
                </a:solidFill>
                <a:latin typeface="Plus Jakarta Sans"/>
                <a:ea typeface="DejaVu Sans"/>
              </a:rPr>
              <a:t>intelligent</a:t>
            </a:r>
            <a:r>
              <a:rPr b="0" lang="it-IT" sz="1000" spc="-7" strike="noStrike">
                <a:solidFill>
                  <a:srgbClr val="ffffff"/>
                </a:solidFill>
                <a:latin typeface="Plus Jakarta Sans"/>
                <a:ea typeface="DejaVu Sans"/>
              </a:rPr>
              <a:t> ecosystem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678" name="object 144"/>
          <p:cNvSpPr/>
          <p:nvPr/>
        </p:nvSpPr>
        <p:spPr>
          <a:xfrm>
            <a:off x="10158840" y="6455520"/>
            <a:ext cx="1693440" cy="183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440" bIns="0" anchor="t">
            <a:spAutoFit/>
          </a:bodyPr>
          <a:p>
            <a:pPr marL="12600" algn="r">
              <a:lnSpc>
                <a:spcPct val="100000"/>
              </a:lnSpc>
              <a:spcBef>
                <a:spcPts val="11"/>
              </a:spcBef>
              <a:buNone/>
            </a:pPr>
            <a:r>
              <a:rPr b="1" lang="it-IT" sz="1200" spc="-1" strike="noStrike">
                <a:solidFill>
                  <a:srgbClr val="ffffff"/>
                </a:solidFill>
                <a:latin typeface="Plus Jakarta Sans"/>
                <a:ea typeface="DejaVu Sans"/>
              </a:rPr>
              <a:t>04</a:t>
            </a:r>
            <a:endParaRPr b="0" lang="en-US" sz="1200" spc="-1" strike="noStrike">
              <a:latin typeface="Arial"/>
            </a:endParaRPr>
          </a:p>
        </p:txBody>
      </p:sp>
      <p:pic>
        <p:nvPicPr>
          <p:cNvPr id="679" name="Picture 11" descr="Logo, company name&#10;&#10;Description automatically generated"/>
          <p:cNvPicPr/>
          <p:nvPr/>
        </p:nvPicPr>
        <p:blipFill>
          <a:blip r:embed="rId1"/>
          <a:stretch/>
        </p:blipFill>
        <p:spPr>
          <a:xfrm>
            <a:off x="10215360" y="6245280"/>
            <a:ext cx="1292400" cy="611640"/>
          </a:xfrm>
          <a:prstGeom prst="rect">
            <a:avLst/>
          </a:prstGeom>
          <a:ln w="0">
            <a:noFill/>
          </a:ln>
        </p:spPr>
      </p:pic>
      <p:pic>
        <p:nvPicPr>
          <p:cNvPr id="680" name="" descr=""/>
          <p:cNvPicPr/>
          <p:nvPr/>
        </p:nvPicPr>
        <p:blipFill>
          <a:blip r:embed="rId2">
            <a:lum bright="80000"/>
          </a:blip>
          <a:stretch/>
        </p:blipFill>
        <p:spPr>
          <a:xfrm>
            <a:off x="9304920" y="6393960"/>
            <a:ext cx="938880" cy="355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object 2"/>
          <p:cNvSpPr/>
          <p:nvPr/>
        </p:nvSpPr>
        <p:spPr>
          <a:xfrm>
            <a:off x="0" y="1017000"/>
            <a:ext cx="12190680" cy="5839920"/>
          </a:xfrm>
          <a:custGeom>
            <a:avLst/>
            <a:gdLst/>
            <a:ahLst/>
            <a:rect l="l" t="t" r="r" b="b"/>
            <a:pathLst>
              <a:path w="12192000" h="5841365">
                <a:moveTo>
                  <a:pt x="12192000" y="0"/>
                </a:moveTo>
                <a:lnTo>
                  <a:pt x="0" y="0"/>
                </a:lnTo>
                <a:lnTo>
                  <a:pt x="0" y="5841009"/>
                </a:lnTo>
                <a:lnTo>
                  <a:pt x="12192000" y="5841009"/>
                </a:lnTo>
                <a:lnTo>
                  <a:pt x="12192000" y="0"/>
                </a:lnTo>
                <a:close/>
              </a:path>
            </a:pathLst>
          </a:custGeom>
          <a:solidFill>
            <a:srgbClr val="ede9f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82" name="object 4"/>
          <p:cNvSpPr/>
          <p:nvPr/>
        </p:nvSpPr>
        <p:spPr>
          <a:xfrm>
            <a:off x="438120" y="445680"/>
            <a:ext cx="298440" cy="341640"/>
          </a:xfrm>
          <a:custGeom>
            <a:avLst/>
            <a:gdLst/>
            <a:ahLst/>
            <a:rect l="l" t="t" r="r" b="b"/>
            <a:pathLst>
              <a:path w="299720" h="342900">
                <a:moveTo>
                  <a:pt x="37685" y="0"/>
                </a:moveTo>
                <a:lnTo>
                  <a:pt x="18426" y="3011"/>
                </a:lnTo>
                <a:lnTo>
                  <a:pt x="5412" y="17525"/>
                </a:lnTo>
                <a:lnTo>
                  <a:pt x="596" y="42480"/>
                </a:lnTo>
                <a:lnTo>
                  <a:pt x="0" y="297331"/>
                </a:lnTo>
                <a:lnTo>
                  <a:pt x="4907" y="322656"/>
                </a:lnTo>
                <a:lnTo>
                  <a:pt x="18413" y="338179"/>
                </a:lnTo>
                <a:lnTo>
                  <a:pt x="38488" y="342688"/>
                </a:lnTo>
                <a:lnTo>
                  <a:pt x="63106" y="334974"/>
                </a:lnTo>
                <a:lnTo>
                  <a:pt x="272503" y="221283"/>
                </a:lnTo>
                <a:lnTo>
                  <a:pt x="292382" y="204839"/>
                </a:lnTo>
                <a:lnTo>
                  <a:pt x="299534" y="185544"/>
                </a:lnTo>
                <a:lnTo>
                  <a:pt x="293872" y="165760"/>
                </a:lnTo>
                <a:lnTo>
                  <a:pt x="275310" y="147852"/>
                </a:lnTo>
                <a:lnTo>
                  <a:pt x="61239" y="9549"/>
                </a:lnTo>
                <a:lnTo>
                  <a:pt x="37685" y="0"/>
                </a:lnTo>
                <a:close/>
              </a:path>
            </a:pathLst>
          </a:custGeom>
          <a:solidFill>
            <a:srgbClr val="533b8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683" name="Gruppo 48"/>
          <p:cNvGrpSpPr/>
          <p:nvPr/>
        </p:nvGrpSpPr>
        <p:grpSpPr>
          <a:xfrm>
            <a:off x="9633960" y="1437480"/>
            <a:ext cx="2169720" cy="2699640"/>
            <a:chOff x="9633960" y="1437480"/>
            <a:chExt cx="2169720" cy="2699640"/>
          </a:xfrm>
        </p:grpSpPr>
        <p:sp>
          <p:nvSpPr>
            <p:cNvPr id="684" name="object 5"/>
            <p:cNvSpPr/>
            <p:nvPr/>
          </p:nvSpPr>
          <p:spPr>
            <a:xfrm>
              <a:off x="9633960" y="3195000"/>
              <a:ext cx="2169720" cy="942120"/>
            </a:xfrm>
            <a:custGeom>
              <a:avLst/>
              <a:gdLst/>
              <a:ahLst/>
              <a:rect l="l" t="t" r="r" b="b"/>
              <a:pathLst>
                <a:path w="2171065" h="943610">
                  <a:moveTo>
                    <a:pt x="2018538" y="0"/>
                  </a:moveTo>
                  <a:lnTo>
                    <a:pt x="152400" y="0"/>
                  </a:lnTo>
                  <a:lnTo>
                    <a:pt x="104231" y="7769"/>
                  </a:lnTo>
                  <a:lnTo>
                    <a:pt x="62396" y="29405"/>
                  </a:lnTo>
                  <a:lnTo>
                    <a:pt x="29405" y="62396"/>
                  </a:lnTo>
                  <a:lnTo>
                    <a:pt x="7769" y="104231"/>
                  </a:lnTo>
                  <a:lnTo>
                    <a:pt x="0" y="152400"/>
                  </a:lnTo>
                  <a:lnTo>
                    <a:pt x="0" y="790600"/>
                  </a:lnTo>
                  <a:lnTo>
                    <a:pt x="7769" y="838768"/>
                  </a:lnTo>
                  <a:lnTo>
                    <a:pt x="29405" y="880603"/>
                  </a:lnTo>
                  <a:lnTo>
                    <a:pt x="62396" y="913594"/>
                  </a:lnTo>
                  <a:lnTo>
                    <a:pt x="104231" y="935230"/>
                  </a:lnTo>
                  <a:lnTo>
                    <a:pt x="152400" y="943000"/>
                  </a:lnTo>
                  <a:lnTo>
                    <a:pt x="2018538" y="943000"/>
                  </a:lnTo>
                  <a:lnTo>
                    <a:pt x="2066706" y="935230"/>
                  </a:lnTo>
                  <a:lnTo>
                    <a:pt x="2108541" y="913594"/>
                  </a:lnTo>
                  <a:lnTo>
                    <a:pt x="2141532" y="880603"/>
                  </a:lnTo>
                  <a:lnTo>
                    <a:pt x="2163168" y="838768"/>
                  </a:lnTo>
                  <a:lnTo>
                    <a:pt x="2170938" y="790600"/>
                  </a:lnTo>
                  <a:lnTo>
                    <a:pt x="2170938" y="152400"/>
                  </a:lnTo>
                  <a:lnTo>
                    <a:pt x="2163168" y="104231"/>
                  </a:lnTo>
                  <a:lnTo>
                    <a:pt x="2141532" y="62396"/>
                  </a:lnTo>
                  <a:lnTo>
                    <a:pt x="2108541" y="29405"/>
                  </a:lnTo>
                  <a:lnTo>
                    <a:pt x="2066706" y="7769"/>
                  </a:lnTo>
                  <a:lnTo>
                    <a:pt x="201853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685" name="object 15"/>
            <p:cNvGrpSpPr/>
            <p:nvPr/>
          </p:nvGrpSpPr>
          <p:grpSpPr>
            <a:xfrm>
              <a:off x="9660960" y="1437480"/>
              <a:ext cx="2084040" cy="1823040"/>
              <a:chOff x="9660960" y="1437480"/>
              <a:chExt cx="2084040" cy="1823040"/>
            </a:xfrm>
          </p:grpSpPr>
          <p:sp>
            <p:nvSpPr>
              <p:cNvPr id="686" name="object 16"/>
              <p:cNvSpPr/>
              <p:nvPr/>
            </p:nvSpPr>
            <p:spPr>
              <a:xfrm>
                <a:off x="10553760" y="2966040"/>
                <a:ext cx="294480" cy="294480"/>
              </a:xfrm>
              <a:custGeom>
                <a:avLst/>
                <a:gdLst/>
                <a:ahLst/>
                <a:rect l="l" t="t" r="r" b="b"/>
                <a:pathLst>
                  <a:path w="295909" h="295910">
                    <a:moveTo>
                      <a:pt x="147713" y="0"/>
                    </a:moveTo>
                    <a:lnTo>
                      <a:pt x="101027" y="7529"/>
                    </a:lnTo>
                    <a:lnTo>
                      <a:pt x="60479" y="28497"/>
                    </a:lnTo>
                    <a:lnTo>
                      <a:pt x="28502" y="60471"/>
                    </a:lnTo>
                    <a:lnTo>
                      <a:pt x="7531" y="101016"/>
                    </a:lnTo>
                    <a:lnTo>
                      <a:pt x="0" y="147701"/>
                    </a:lnTo>
                    <a:lnTo>
                      <a:pt x="7531" y="194391"/>
                    </a:lnTo>
                    <a:lnTo>
                      <a:pt x="28502" y="234940"/>
                    </a:lnTo>
                    <a:lnTo>
                      <a:pt x="60479" y="266915"/>
                    </a:lnTo>
                    <a:lnTo>
                      <a:pt x="101027" y="287884"/>
                    </a:lnTo>
                    <a:lnTo>
                      <a:pt x="147713" y="295414"/>
                    </a:lnTo>
                    <a:lnTo>
                      <a:pt x="194399" y="287884"/>
                    </a:lnTo>
                    <a:lnTo>
                      <a:pt x="234948" y="266915"/>
                    </a:lnTo>
                    <a:lnTo>
                      <a:pt x="266924" y="234940"/>
                    </a:lnTo>
                    <a:lnTo>
                      <a:pt x="287896" y="194391"/>
                    </a:lnTo>
                    <a:lnTo>
                      <a:pt x="295427" y="147701"/>
                    </a:lnTo>
                    <a:lnTo>
                      <a:pt x="287896" y="101016"/>
                    </a:lnTo>
                    <a:lnTo>
                      <a:pt x="266924" y="60471"/>
                    </a:lnTo>
                    <a:lnTo>
                      <a:pt x="234948" y="28497"/>
                    </a:lnTo>
                    <a:lnTo>
                      <a:pt x="194399" y="7529"/>
                    </a:lnTo>
                    <a:lnTo>
                      <a:pt x="147713" y="0"/>
                    </a:lnTo>
                    <a:close/>
                  </a:path>
                </a:pathLst>
              </a:custGeom>
              <a:solidFill>
                <a:srgbClr val="d24893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87" name="object 17"/>
              <p:cNvSpPr/>
              <p:nvPr/>
            </p:nvSpPr>
            <p:spPr>
              <a:xfrm>
                <a:off x="9660960" y="1437480"/>
                <a:ext cx="2084040" cy="849960"/>
              </a:xfrm>
              <a:custGeom>
                <a:avLst/>
                <a:gdLst/>
                <a:ahLst/>
                <a:rect l="l" t="t" r="r" b="b"/>
                <a:pathLst>
                  <a:path w="2085340" h="851535">
                    <a:moveTo>
                      <a:pt x="1932711" y="0"/>
                    </a:moveTo>
                    <a:lnTo>
                      <a:pt x="152400" y="0"/>
                    </a:lnTo>
                    <a:lnTo>
                      <a:pt x="104231" y="7769"/>
                    </a:lnTo>
                    <a:lnTo>
                      <a:pt x="62396" y="29405"/>
                    </a:lnTo>
                    <a:lnTo>
                      <a:pt x="29405" y="62396"/>
                    </a:lnTo>
                    <a:lnTo>
                      <a:pt x="7769" y="104231"/>
                    </a:lnTo>
                    <a:lnTo>
                      <a:pt x="0" y="152400"/>
                    </a:lnTo>
                    <a:lnTo>
                      <a:pt x="0" y="698893"/>
                    </a:lnTo>
                    <a:lnTo>
                      <a:pt x="7769" y="747066"/>
                    </a:lnTo>
                    <a:lnTo>
                      <a:pt x="29405" y="788902"/>
                    </a:lnTo>
                    <a:lnTo>
                      <a:pt x="62396" y="821891"/>
                    </a:lnTo>
                    <a:lnTo>
                      <a:pt x="104231" y="843524"/>
                    </a:lnTo>
                    <a:lnTo>
                      <a:pt x="152400" y="851293"/>
                    </a:lnTo>
                    <a:lnTo>
                      <a:pt x="1932711" y="851293"/>
                    </a:lnTo>
                    <a:lnTo>
                      <a:pt x="1980884" y="843524"/>
                    </a:lnTo>
                    <a:lnTo>
                      <a:pt x="2022720" y="821891"/>
                    </a:lnTo>
                    <a:lnTo>
                      <a:pt x="2055709" y="788902"/>
                    </a:lnTo>
                    <a:lnTo>
                      <a:pt x="2077342" y="747066"/>
                    </a:lnTo>
                    <a:lnTo>
                      <a:pt x="2085111" y="698893"/>
                    </a:lnTo>
                    <a:lnTo>
                      <a:pt x="2085111" y="152400"/>
                    </a:lnTo>
                    <a:lnTo>
                      <a:pt x="2077342" y="104231"/>
                    </a:lnTo>
                    <a:lnTo>
                      <a:pt x="2055709" y="62396"/>
                    </a:lnTo>
                    <a:lnTo>
                      <a:pt x="2022720" y="29405"/>
                    </a:lnTo>
                    <a:lnTo>
                      <a:pt x="1980884" y="7769"/>
                    </a:lnTo>
                    <a:lnTo>
                      <a:pt x="1932711" y="0"/>
                    </a:lnTo>
                    <a:close/>
                  </a:path>
                </a:pathLst>
              </a:custGeom>
              <a:solidFill>
                <a:srgbClr val="d24893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88" name="object 18"/>
              <p:cNvSpPr/>
              <p:nvPr/>
            </p:nvSpPr>
            <p:spPr>
              <a:xfrm>
                <a:off x="10502280" y="1665000"/>
                <a:ext cx="394920" cy="394920"/>
              </a:xfrm>
              <a:custGeom>
                <a:avLst/>
                <a:gdLst/>
                <a:ahLst/>
                <a:rect l="l" t="t" r="r" b="b"/>
                <a:pathLst>
                  <a:path w="396240" h="396239">
                    <a:moveTo>
                      <a:pt x="198005" y="395998"/>
                    </a:moveTo>
                    <a:lnTo>
                      <a:pt x="243403" y="390769"/>
                    </a:lnTo>
                    <a:lnTo>
                      <a:pt x="285079" y="375873"/>
                    </a:lnTo>
                    <a:lnTo>
                      <a:pt x="321844" y="352500"/>
                    </a:lnTo>
                    <a:lnTo>
                      <a:pt x="352509" y="321837"/>
                    </a:lnTo>
                    <a:lnTo>
                      <a:pt x="375884" y="285072"/>
                    </a:lnTo>
                    <a:lnTo>
                      <a:pt x="390781" y="243395"/>
                    </a:lnTo>
                    <a:lnTo>
                      <a:pt x="396011" y="197992"/>
                    </a:lnTo>
                    <a:lnTo>
                      <a:pt x="390781" y="152595"/>
                    </a:lnTo>
                    <a:lnTo>
                      <a:pt x="375884" y="110921"/>
                    </a:lnTo>
                    <a:lnTo>
                      <a:pt x="352509" y="74159"/>
                    </a:lnTo>
                    <a:lnTo>
                      <a:pt x="321844" y="43497"/>
                    </a:lnTo>
                    <a:lnTo>
                      <a:pt x="285079" y="20124"/>
                    </a:lnTo>
                    <a:lnTo>
                      <a:pt x="243403" y="5229"/>
                    </a:lnTo>
                    <a:lnTo>
                      <a:pt x="198005" y="0"/>
                    </a:lnTo>
                    <a:lnTo>
                      <a:pt x="152607" y="5229"/>
                    </a:lnTo>
                    <a:lnTo>
                      <a:pt x="110931" y="20124"/>
                    </a:lnTo>
                    <a:lnTo>
                      <a:pt x="74166" y="43497"/>
                    </a:lnTo>
                    <a:lnTo>
                      <a:pt x="43502" y="74159"/>
                    </a:lnTo>
                    <a:lnTo>
                      <a:pt x="20127" y="110921"/>
                    </a:lnTo>
                    <a:lnTo>
                      <a:pt x="5229" y="152595"/>
                    </a:lnTo>
                    <a:lnTo>
                      <a:pt x="0" y="197992"/>
                    </a:lnTo>
                    <a:lnTo>
                      <a:pt x="5229" y="243395"/>
                    </a:lnTo>
                    <a:lnTo>
                      <a:pt x="20127" y="285072"/>
                    </a:lnTo>
                    <a:lnTo>
                      <a:pt x="43502" y="321837"/>
                    </a:lnTo>
                    <a:lnTo>
                      <a:pt x="74166" y="352500"/>
                    </a:lnTo>
                    <a:lnTo>
                      <a:pt x="110931" y="375873"/>
                    </a:lnTo>
                    <a:lnTo>
                      <a:pt x="152607" y="390769"/>
                    </a:lnTo>
                    <a:lnTo>
                      <a:pt x="198005" y="395998"/>
                    </a:lnTo>
                    <a:close/>
                  </a:path>
                </a:pathLst>
              </a:custGeom>
              <a:noFill/>
              <a:ln w="101520">
                <a:solidFill>
                  <a:srgbClr val="ffffff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89" name="object 19"/>
              <p:cNvSpPr/>
              <p:nvPr/>
            </p:nvSpPr>
            <p:spPr>
              <a:xfrm>
                <a:off x="10703520" y="2046600"/>
                <a:ext cx="360" cy="241200"/>
              </a:xfrm>
              <a:custGeom>
                <a:avLst/>
                <a:gdLst/>
                <a:ahLst/>
                <a:rect l="l" t="t" r="r" b="b"/>
                <a:pathLst>
                  <a:path w="0" h="242569">
                    <a:moveTo>
                      <a:pt x="0" y="0"/>
                    </a:moveTo>
                    <a:lnTo>
                      <a:pt x="0" y="242049"/>
                    </a:lnTo>
                  </a:path>
                </a:pathLst>
              </a:custGeom>
              <a:noFill/>
              <a:ln w="38160">
                <a:solidFill>
                  <a:srgbClr val="ffffff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90" name="object 20"/>
              <p:cNvSpPr/>
              <p:nvPr/>
            </p:nvSpPr>
            <p:spPr>
              <a:xfrm>
                <a:off x="10703520" y="2288520"/>
                <a:ext cx="360" cy="676080"/>
              </a:xfrm>
              <a:custGeom>
                <a:avLst/>
                <a:gdLst/>
                <a:ahLst/>
                <a:rect l="l" t="t" r="r" b="b"/>
                <a:pathLst>
                  <a:path w="0" h="677544">
                    <a:moveTo>
                      <a:pt x="0" y="0"/>
                    </a:moveTo>
                    <a:lnTo>
                      <a:pt x="0" y="677265"/>
                    </a:lnTo>
                  </a:path>
                </a:pathLst>
              </a:custGeom>
              <a:noFill/>
              <a:ln w="38160">
                <a:solidFill>
                  <a:srgbClr val="d24893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</p:grpSp>
      </p:grpSp>
      <p:grpSp>
        <p:nvGrpSpPr>
          <p:cNvPr id="691" name="Gruppo 52"/>
          <p:cNvGrpSpPr/>
          <p:nvPr/>
        </p:nvGrpSpPr>
        <p:grpSpPr>
          <a:xfrm>
            <a:off x="376920" y="1437480"/>
            <a:ext cx="2169720" cy="2699640"/>
            <a:chOff x="376920" y="1437480"/>
            <a:chExt cx="2169720" cy="2699640"/>
          </a:xfrm>
        </p:grpSpPr>
        <p:sp>
          <p:nvSpPr>
            <p:cNvPr id="692" name="object 9"/>
            <p:cNvSpPr/>
            <p:nvPr/>
          </p:nvSpPr>
          <p:spPr>
            <a:xfrm>
              <a:off x="376920" y="3195000"/>
              <a:ext cx="2169720" cy="942120"/>
            </a:xfrm>
            <a:custGeom>
              <a:avLst/>
              <a:gdLst/>
              <a:ahLst/>
              <a:rect l="l" t="t" r="r" b="b"/>
              <a:pathLst>
                <a:path w="2171065" h="943610">
                  <a:moveTo>
                    <a:pt x="2018538" y="0"/>
                  </a:moveTo>
                  <a:lnTo>
                    <a:pt x="152400" y="0"/>
                  </a:lnTo>
                  <a:lnTo>
                    <a:pt x="104231" y="7769"/>
                  </a:lnTo>
                  <a:lnTo>
                    <a:pt x="62396" y="29405"/>
                  </a:lnTo>
                  <a:lnTo>
                    <a:pt x="29405" y="62396"/>
                  </a:lnTo>
                  <a:lnTo>
                    <a:pt x="7769" y="104231"/>
                  </a:lnTo>
                  <a:lnTo>
                    <a:pt x="0" y="152400"/>
                  </a:lnTo>
                  <a:lnTo>
                    <a:pt x="0" y="790600"/>
                  </a:lnTo>
                  <a:lnTo>
                    <a:pt x="7769" y="838768"/>
                  </a:lnTo>
                  <a:lnTo>
                    <a:pt x="29405" y="880603"/>
                  </a:lnTo>
                  <a:lnTo>
                    <a:pt x="62396" y="913594"/>
                  </a:lnTo>
                  <a:lnTo>
                    <a:pt x="104231" y="935230"/>
                  </a:lnTo>
                  <a:lnTo>
                    <a:pt x="152400" y="943000"/>
                  </a:lnTo>
                  <a:lnTo>
                    <a:pt x="2018538" y="943000"/>
                  </a:lnTo>
                  <a:lnTo>
                    <a:pt x="2066706" y="935230"/>
                  </a:lnTo>
                  <a:lnTo>
                    <a:pt x="2108541" y="913594"/>
                  </a:lnTo>
                  <a:lnTo>
                    <a:pt x="2141532" y="880603"/>
                  </a:lnTo>
                  <a:lnTo>
                    <a:pt x="2163168" y="838768"/>
                  </a:lnTo>
                  <a:lnTo>
                    <a:pt x="2170938" y="790600"/>
                  </a:lnTo>
                  <a:lnTo>
                    <a:pt x="2170938" y="152400"/>
                  </a:lnTo>
                  <a:lnTo>
                    <a:pt x="2163168" y="104231"/>
                  </a:lnTo>
                  <a:lnTo>
                    <a:pt x="2141532" y="62396"/>
                  </a:lnTo>
                  <a:lnTo>
                    <a:pt x="2108541" y="29405"/>
                  </a:lnTo>
                  <a:lnTo>
                    <a:pt x="2066706" y="7769"/>
                  </a:lnTo>
                  <a:lnTo>
                    <a:pt x="201853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693" name="object 21"/>
            <p:cNvGrpSpPr/>
            <p:nvPr/>
          </p:nvGrpSpPr>
          <p:grpSpPr>
            <a:xfrm>
              <a:off x="432000" y="1437480"/>
              <a:ext cx="2084040" cy="1823040"/>
              <a:chOff x="432000" y="1437480"/>
              <a:chExt cx="2084040" cy="1823040"/>
            </a:xfrm>
          </p:grpSpPr>
          <p:sp>
            <p:nvSpPr>
              <p:cNvPr id="694" name="object 22"/>
              <p:cNvSpPr/>
              <p:nvPr/>
            </p:nvSpPr>
            <p:spPr>
              <a:xfrm>
                <a:off x="432000" y="1437480"/>
                <a:ext cx="2084040" cy="849960"/>
              </a:xfrm>
              <a:custGeom>
                <a:avLst/>
                <a:gdLst/>
                <a:ahLst/>
                <a:rect l="l" t="t" r="r" b="b"/>
                <a:pathLst>
                  <a:path w="2085339" h="851535">
                    <a:moveTo>
                      <a:pt x="1932711" y="0"/>
                    </a:moveTo>
                    <a:lnTo>
                      <a:pt x="152400" y="0"/>
                    </a:lnTo>
                    <a:lnTo>
                      <a:pt x="104231" y="7769"/>
                    </a:lnTo>
                    <a:lnTo>
                      <a:pt x="62396" y="29405"/>
                    </a:lnTo>
                    <a:lnTo>
                      <a:pt x="29405" y="62396"/>
                    </a:lnTo>
                    <a:lnTo>
                      <a:pt x="7769" y="104231"/>
                    </a:lnTo>
                    <a:lnTo>
                      <a:pt x="0" y="152400"/>
                    </a:lnTo>
                    <a:lnTo>
                      <a:pt x="0" y="698893"/>
                    </a:lnTo>
                    <a:lnTo>
                      <a:pt x="7769" y="747066"/>
                    </a:lnTo>
                    <a:lnTo>
                      <a:pt x="29405" y="788902"/>
                    </a:lnTo>
                    <a:lnTo>
                      <a:pt x="62396" y="821891"/>
                    </a:lnTo>
                    <a:lnTo>
                      <a:pt x="104231" y="843524"/>
                    </a:lnTo>
                    <a:lnTo>
                      <a:pt x="152400" y="851293"/>
                    </a:lnTo>
                    <a:lnTo>
                      <a:pt x="1932711" y="851293"/>
                    </a:lnTo>
                    <a:lnTo>
                      <a:pt x="1980884" y="843524"/>
                    </a:lnTo>
                    <a:lnTo>
                      <a:pt x="2022720" y="821891"/>
                    </a:lnTo>
                    <a:lnTo>
                      <a:pt x="2055709" y="788902"/>
                    </a:lnTo>
                    <a:lnTo>
                      <a:pt x="2077342" y="747066"/>
                    </a:lnTo>
                    <a:lnTo>
                      <a:pt x="2085111" y="698893"/>
                    </a:lnTo>
                    <a:lnTo>
                      <a:pt x="2085111" y="152400"/>
                    </a:lnTo>
                    <a:lnTo>
                      <a:pt x="2077342" y="104231"/>
                    </a:lnTo>
                    <a:lnTo>
                      <a:pt x="2055709" y="62396"/>
                    </a:lnTo>
                    <a:lnTo>
                      <a:pt x="2022720" y="29405"/>
                    </a:lnTo>
                    <a:lnTo>
                      <a:pt x="1980884" y="7769"/>
                    </a:lnTo>
                    <a:lnTo>
                      <a:pt x="1932711" y="0"/>
                    </a:lnTo>
                    <a:close/>
                  </a:path>
                </a:pathLst>
              </a:custGeom>
              <a:solidFill>
                <a:srgbClr val="feed53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95" name="object 23"/>
              <p:cNvSpPr/>
              <p:nvPr/>
            </p:nvSpPr>
            <p:spPr>
              <a:xfrm>
                <a:off x="1276560" y="1665000"/>
                <a:ext cx="394920" cy="394920"/>
              </a:xfrm>
              <a:custGeom>
                <a:avLst/>
                <a:gdLst/>
                <a:ahLst/>
                <a:rect l="l" t="t" r="r" b="b"/>
                <a:pathLst>
                  <a:path w="396239" h="396239">
                    <a:moveTo>
                      <a:pt x="198005" y="395998"/>
                    </a:moveTo>
                    <a:lnTo>
                      <a:pt x="243403" y="390769"/>
                    </a:lnTo>
                    <a:lnTo>
                      <a:pt x="285079" y="375873"/>
                    </a:lnTo>
                    <a:lnTo>
                      <a:pt x="321844" y="352500"/>
                    </a:lnTo>
                    <a:lnTo>
                      <a:pt x="352509" y="321837"/>
                    </a:lnTo>
                    <a:lnTo>
                      <a:pt x="375884" y="285072"/>
                    </a:lnTo>
                    <a:lnTo>
                      <a:pt x="390781" y="243395"/>
                    </a:lnTo>
                    <a:lnTo>
                      <a:pt x="396011" y="197992"/>
                    </a:lnTo>
                    <a:lnTo>
                      <a:pt x="390781" y="152595"/>
                    </a:lnTo>
                    <a:lnTo>
                      <a:pt x="375884" y="110921"/>
                    </a:lnTo>
                    <a:lnTo>
                      <a:pt x="352509" y="74159"/>
                    </a:lnTo>
                    <a:lnTo>
                      <a:pt x="321844" y="43497"/>
                    </a:lnTo>
                    <a:lnTo>
                      <a:pt x="285079" y="20124"/>
                    </a:lnTo>
                    <a:lnTo>
                      <a:pt x="243403" y="5229"/>
                    </a:lnTo>
                    <a:lnTo>
                      <a:pt x="198005" y="0"/>
                    </a:lnTo>
                    <a:lnTo>
                      <a:pt x="152607" y="5229"/>
                    </a:lnTo>
                    <a:lnTo>
                      <a:pt x="110931" y="20124"/>
                    </a:lnTo>
                    <a:lnTo>
                      <a:pt x="74166" y="43497"/>
                    </a:lnTo>
                    <a:lnTo>
                      <a:pt x="43502" y="74159"/>
                    </a:lnTo>
                    <a:lnTo>
                      <a:pt x="20127" y="110921"/>
                    </a:lnTo>
                    <a:lnTo>
                      <a:pt x="5229" y="152595"/>
                    </a:lnTo>
                    <a:lnTo>
                      <a:pt x="0" y="197992"/>
                    </a:lnTo>
                    <a:lnTo>
                      <a:pt x="5229" y="243395"/>
                    </a:lnTo>
                    <a:lnTo>
                      <a:pt x="20127" y="285072"/>
                    </a:lnTo>
                    <a:lnTo>
                      <a:pt x="43502" y="321837"/>
                    </a:lnTo>
                    <a:lnTo>
                      <a:pt x="74166" y="352500"/>
                    </a:lnTo>
                    <a:lnTo>
                      <a:pt x="110931" y="375873"/>
                    </a:lnTo>
                    <a:lnTo>
                      <a:pt x="152607" y="390769"/>
                    </a:lnTo>
                    <a:lnTo>
                      <a:pt x="198005" y="395998"/>
                    </a:lnTo>
                    <a:close/>
                  </a:path>
                </a:pathLst>
              </a:custGeom>
              <a:noFill/>
              <a:ln w="101520">
                <a:solidFill>
                  <a:srgbClr val="ffffff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96" name="object 24"/>
              <p:cNvSpPr/>
              <p:nvPr/>
            </p:nvSpPr>
            <p:spPr>
              <a:xfrm>
                <a:off x="1474560" y="2046600"/>
                <a:ext cx="360" cy="241200"/>
              </a:xfrm>
              <a:custGeom>
                <a:avLst/>
                <a:gdLst/>
                <a:ahLst/>
                <a:rect l="l" t="t" r="r" b="b"/>
                <a:pathLst>
                  <a:path w="0" h="242569">
                    <a:moveTo>
                      <a:pt x="0" y="0"/>
                    </a:moveTo>
                    <a:lnTo>
                      <a:pt x="0" y="242049"/>
                    </a:lnTo>
                  </a:path>
                </a:pathLst>
              </a:custGeom>
              <a:noFill/>
              <a:ln w="38160">
                <a:solidFill>
                  <a:srgbClr val="ffffff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97" name="object 25"/>
              <p:cNvSpPr/>
              <p:nvPr/>
            </p:nvSpPr>
            <p:spPr>
              <a:xfrm>
                <a:off x="1474560" y="2288520"/>
                <a:ext cx="360" cy="676080"/>
              </a:xfrm>
              <a:custGeom>
                <a:avLst/>
                <a:gdLst/>
                <a:ahLst/>
                <a:rect l="l" t="t" r="r" b="b"/>
                <a:pathLst>
                  <a:path w="0" h="677544">
                    <a:moveTo>
                      <a:pt x="0" y="0"/>
                    </a:moveTo>
                    <a:lnTo>
                      <a:pt x="0" y="677265"/>
                    </a:lnTo>
                  </a:path>
                </a:pathLst>
              </a:custGeom>
              <a:noFill/>
              <a:ln w="38160">
                <a:solidFill>
                  <a:srgbClr val="feed53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98" name="object 26"/>
              <p:cNvSpPr/>
              <p:nvPr/>
            </p:nvSpPr>
            <p:spPr>
              <a:xfrm>
                <a:off x="1326960" y="2966040"/>
                <a:ext cx="294480" cy="294480"/>
              </a:xfrm>
              <a:custGeom>
                <a:avLst/>
                <a:gdLst/>
                <a:ahLst/>
                <a:rect l="l" t="t" r="r" b="b"/>
                <a:pathLst>
                  <a:path w="295909" h="295910">
                    <a:moveTo>
                      <a:pt x="147713" y="0"/>
                    </a:moveTo>
                    <a:lnTo>
                      <a:pt x="101027" y="7529"/>
                    </a:lnTo>
                    <a:lnTo>
                      <a:pt x="60479" y="28497"/>
                    </a:lnTo>
                    <a:lnTo>
                      <a:pt x="28502" y="60471"/>
                    </a:lnTo>
                    <a:lnTo>
                      <a:pt x="7531" y="101016"/>
                    </a:lnTo>
                    <a:lnTo>
                      <a:pt x="0" y="147701"/>
                    </a:lnTo>
                    <a:lnTo>
                      <a:pt x="7531" y="194391"/>
                    </a:lnTo>
                    <a:lnTo>
                      <a:pt x="28502" y="234940"/>
                    </a:lnTo>
                    <a:lnTo>
                      <a:pt x="60479" y="266915"/>
                    </a:lnTo>
                    <a:lnTo>
                      <a:pt x="101027" y="287884"/>
                    </a:lnTo>
                    <a:lnTo>
                      <a:pt x="147713" y="295414"/>
                    </a:lnTo>
                    <a:lnTo>
                      <a:pt x="194399" y="287884"/>
                    </a:lnTo>
                    <a:lnTo>
                      <a:pt x="234948" y="266915"/>
                    </a:lnTo>
                    <a:lnTo>
                      <a:pt x="266924" y="234940"/>
                    </a:lnTo>
                    <a:lnTo>
                      <a:pt x="287896" y="194391"/>
                    </a:lnTo>
                    <a:lnTo>
                      <a:pt x="295427" y="147701"/>
                    </a:lnTo>
                    <a:lnTo>
                      <a:pt x="287896" y="101016"/>
                    </a:lnTo>
                    <a:lnTo>
                      <a:pt x="266924" y="60471"/>
                    </a:lnTo>
                    <a:lnTo>
                      <a:pt x="234948" y="28497"/>
                    </a:lnTo>
                    <a:lnTo>
                      <a:pt x="194399" y="7529"/>
                    </a:lnTo>
                    <a:lnTo>
                      <a:pt x="147713" y="0"/>
                    </a:lnTo>
                    <a:close/>
                  </a:path>
                </a:pathLst>
              </a:custGeom>
              <a:solidFill>
                <a:srgbClr val="feed53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</p:grpSp>
      <p:sp>
        <p:nvSpPr>
          <p:cNvPr id="699" name="object 28"/>
          <p:cNvSpPr/>
          <p:nvPr/>
        </p:nvSpPr>
        <p:spPr>
          <a:xfrm>
            <a:off x="7388280" y="1437480"/>
            <a:ext cx="2084040" cy="849960"/>
          </a:xfrm>
          <a:custGeom>
            <a:avLst/>
            <a:gdLst/>
            <a:ahLst/>
            <a:rect l="l" t="t" r="r" b="b"/>
            <a:pathLst>
              <a:path w="2085340" h="851535">
                <a:moveTo>
                  <a:pt x="1932711" y="0"/>
                </a:moveTo>
                <a:lnTo>
                  <a:pt x="152400" y="0"/>
                </a:ln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0" y="698893"/>
                </a:lnTo>
                <a:lnTo>
                  <a:pt x="7769" y="747066"/>
                </a:lnTo>
                <a:lnTo>
                  <a:pt x="29405" y="788902"/>
                </a:lnTo>
                <a:lnTo>
                  <a:pt x="62396" y="821891"/>
                </a:lnTo>
                <a:lnTo>
                  <a:pt x="104231" y="843524"/>
                </a:lnTo>
                <a:lnTo>
                  <a:pt x="152400" y="851293"/>
                </a:lnTo>
                <a:lnTo>
                  <a:pt x="1932711" y="851293"/>
                </a:lnTo>
                <a:lnTo>
                  <a:pt x="1980884" y="843524"/>
                </a:lnTo>
                <a:lnTo>
                  <a:pt x="2022720" y="821891"/>
                </a:lnTo>
                <a:lnTo>
                  <a:pt x="2055709" y="788902"/>
                </a:lnTo>
                <a:lnTo>
                  <a:pt x="2077342" y="747066"/>
                </a:lnTo>
                <a:lnTo>
                  <a:pt x="2085111" y="698893"/>
                </a:lnTo>
                <a:lnTo>
                  <a:pt x="2085111" y="152400"/>
                </a:lnTo>
                <a:lnTo>
                  <a:pt x="2077342" y="104231"/>
                </a:lnTo>
                <a:lnTo>
                  <a:pt x="2055709" y="62396"/>
                </a:lnTo>
                <a:lnTo>
                  <a:pt x="2022720" y="29405"/>
                </a:lnTo>
                <a:lnTo>
                  <a:pt x="1980884" y="7769"/>
                </a:lnTo>
                <a:lnTo>
                  <a:pt x="1932711" y="0"/>
                </a:lnTo>
                <a:close/>
              </a:path>
            </a:pathLst>
          </a:custGeom>
          <a:solidFill>
            <a:srgbClr val="533b8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00" name="object 29"/>
          <p:cNvSpPr/>
          <p:nvPr/>
        </p:nvSpPr>
        <p:spPr>
          <a:xfrm>
            <a:off x="8232840" y="1665000"/>
            <a:ext cx="394920" cy="394920"/>
          </a:xfrm>
          <a:custGeom>
            <a:avLst/>
            <a:gdLst/>
            <a:ahLst/>
            <a:rect l="l" t="t" r="r" b="b"/>
            <a:pathLst>
              <a:path w="396240" h="396239">
                <a:moveTo>
                  <a:pt x="198005" y="395998"/>
                </a:moveTo>
                <a:lnTo>
                  <a:pt x="243403" y="390769"/>
                </a:lnTo>
                <a:lnTo>
                  <a:pt x="285079" y="375873"/>
                </a:lnTo>
                <a:lnTo>
                  <a:pt x="321844" y="352500"/>
                </a:lnTo>
                <a:lnTo>
                  <a:pt x="352509" y="321837"/>
                </a:lnTo>
                <a:lnTo>
                  <a:pt x="375884" y="285072"/>
                </a:lnTo>
                <a:lnTo>
                  <a:pt x="390781" y="243395"/>
                </a:lnTo>
                <a:lnTo>
                  <a:pt x="396011" y="197992"/>
                </a:lnTo>
                <a:lnTo>
                  <a:pt x="390781" y="152595"/>
                </a:lnTo>
                <a:lnTo>
                  <a:pt x="375884" y="110921"/>
                </a:lnTo>
                <a:lnTo>
                  <a:pt x="352509" y="74159"/>
                </a:lnTo>
                <a:lnTo>
                  <a:pt x="321844" y="43497"/>
                </a:lnTo>
                <a:lnTo>
                  <a:pt x="285079" y="20124"/>
                </a:lnTo>
                <a:lnTo>
                  <a:pt x="243403" y="5229"/>
                </a:lnTo>
                <a:lnTo>
                  <a:pt x="198005" y="0"/>
                </a:lnTo>
                <a:lnTo>
                  <a:pt x="152607" y="5229"/>
                </a:lnTo>
                <a:lnTo>
                  <a:pt x="110931" y="20124"/>
                </a:lnTo>
                <a:lnTo>
                  <a:pt x="74166" y="43497"/>
                </a:lnTo>
                <a:lnTo>
                  <a:pt x="43502" y="74159"/>
                </a:lnTo>
                <a:lnTo>
                  <a:pt x="20127" y="110921"/>
                </a:lnTo>
                <a:lnTo>
                  <a:pt x="5229" y="152595"/>
                </a:lnTo>
                <a:lnTo>
                  <a:pt x="0" y="197992"/>
                </a:lnTo>
                <a:lnTo>
                  <a:pt x="5229" y="243395"/>
                </a:lnTo>
                <a:lnTo>
                  <a:pt x="20127" y="285072"/>
                </a:lnTo>
                <a:lnTo>
                  <a:pt x="43502" y="321837"/>
                </a:lnTo>
                <a:lnTo>
                  <a:pt x="74166" y="352500"/>
                </a:lnTo>
                <a:lnTo>
                  <a:pt x="110931" y="375873"/>
                </a:lnTo>
                <a:lnTo>
                  <a:pt x="152607" y="390769"/>
                </a:lnTo>
                <a:lnTo>
                  <a:pt x="198005" y="395998"/>
                </a:lnTo>
                <a:close/>
              </a:path>
            </a:pathLst>
          </a:custGeom>
          <a:noFill/>
          <a:ln w="10152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01" name="object 30"/>
          <p:cNvSpPr/>
          <p:nvPr/>
        </p:nvSpPr>
        <p:spPr>
          <a:xfrm>
            <a:off x="8430840" y="2046600"/>
            <a:ext cx="360" cy="241200"/>
          </a:xfrm>
          <a:custGeom>
            <a:avLst/>
            <a:gdLst/>
            <a:ahLst/>
            <a:rect l="l" t="t" r="r" b="b"/>
            <a:pathLst>
              <a:path w="0" h="242569">
                <a:moveTo>
                  <a:pt x="0" y="0"/>
                </a:moveTo>
                <a:lnTo>
                  <a:pt x="0" y="242049"/>
                </a:lnTo>
              </a:path>
            </a:pathLst>
          </a:custGeom>
          <a:noFill/>
          <a:ln w="381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02" name="object 31"/>
          <p:cNvSpPr/>
          <p:nvPr/>
        </p:nvSpPr>
        <p:spPr>
          <a:xfrm>
            <a:off x="8430840" y="2288520"/>
            <a:ext cx="360" cy="676080"/>
          </a:xfrm>
          <a:custGeom>
            <a:avLst/>
            <a:gdLst/>
            <a:ahLst/>
            <a:rect l="l" t="t" r="r" b="b"/>
            <a:pathLst>
              <a:path w="0" h="677544">
                <a:moveTo>
                  <a:pt x="0" y="0"/>
                </a:moveTo>
                <a:lnTo>
                  <a:pt x="0" y="677265"/>
                </a:lnTo>
              </a:path>
            </a:pathLst>
          </a:custGeom>
          <a:noFill/>
          <a:ln w="38160">
            <a:solidFill>
              <a:srgbClr val="533b8f"/>
            </a:solidFill>
            <a:round/>
          </a:ln>
        </p:spPr>
        <p:style>
          <a:lnRef idx="0"/>
          <a:fillRef idx="0"/>
          <a:effectRef idx="0"/>
          <a:fontRef idx="minor"/>
        </p:style>
      </p:sp>
      <p:grpSp>
        <p:nvGrpSpPr>
          <p:cNvPr id="703" name="Gruppo 50"/>
          <p:cNvGrpSpPr/>
          <p:nvPr/>
        </p:nvGrpSpPr>
        <p:grpSpPr>
          <a:xfrm>
            <a:off x="5013360" y="1437480"/>
            <a:ext cx="2169720" cy="2699640"/>
            <a:chOff x="5013360" y="1437480"/>
            <a:chExt cx="2169720" cy="2699640"/>
          </a:xfrm>
        </p:grpSpPr>
        <p:sp>
          <p:nvSpPr>
            <p:cNvPr id="704" name="object 7"/>
            <p:cNvSpPr/>
            <p:nvPr/>
          </p:nvSpPr>
          <p:spPr>
            <a:xfrm>
              <a:off x="5013360" y="3195000"/>
              <a:ext cx="2169720" cy="942120"/>
            </a:xfrm>
            <a:custGeom>
              <a:avLst/>
              <a:gdLst/>
              <a:ahLst/>
              <a:rect l="l" t="t" r="r" b="b"/>
              <a:pathLst>
                <a:path w="2171065" h="943610">
                  <a:moveTo>
                    <a:pt x="2018538" y="0"/>
                  </a:moveTo>
                  <a:lnTo>
                    <a:pt x="152400" y="0"/>
                  </a:lnTo>
                  <a:lnTo>
                    <a:pt x="104231" y="7769"/>
                  </a:lnTo>
                  <a:lnTo>
                    <a:pt x="62396" y="29405"/>
                  </a:lnTo>
                  <a:lnTo>
                    <a:pt x="29405" y="62396"/>
                  </a:lnTo>
                  <a:lnTo>
                    <a:pt x="7769" y="104231"/>
                  </a:lnTo>
                  <a:lnTo>
                    <a:pt x="0" y="152400"/>
                  </a:lnTo>
                  <a:lnTo>
                    <a:pt x="0" y="790600"/>
                  </a:lnTo>
                  <a:lnTo>
                    <a:pt x="7769" y="838768"/>
                  </a:lnTo>
                  <a:lnTo>
                    <a:pt x="29405" y="880603"/>
                  </a:lnTo>
                  <a:lnTo>
                    <a:pt x="62396" y="913594"/>
                  </a:lnTo>
                  <a:lnTo>
                    <a:pt x="104231" y="935230"/>
                  </a:lnTo>
                  <a:lnTo>
                    <a:pt x="152400" y="943000"/>
                  </a:lnTo>
                  <a:lnTo>
                    <a:pt x="2018538" y="943000"/>
                  </a:lnTo>
                  <a:lnTo>
                    <a:pt x="2066706" y="935230"/>
                  </a:lnTo>
                  <a:lnTo>
                    <a:pt x="2108541" y="913594"/>
                  </a:lnTo>
                  <a:lnTo>
                    <a:pt x="2141532" y="880603"/>
                  </a:lnTo>
                  <a:lnTo>
                    <a:pt x="2163168" y="838768"/>
                  </a:lnTo>
                  <a:lnTo>
                    <a:pt x="2170938" y="790600"/>
                  </a:lnTo>
                  <a:lnTo>
                    <a:pt x="2170938" y="152400"/>
                  </a:lnTo>
                  <a:lnTo>
                    <a:pt x="2163168" y="104231"/>
                  </a:lnTo>
                  <a:lnTo>
                    <a:pt x="2141532" y="62396"/>
                  </a:lnTo>
                  <a:lnTo>
                    <a:pt x="2108541" y="29405"/>
                  </a:lnTo>
                  <a:lnTo>
                    <a:pt x="2066706" y="7769"/>
                  </a:lnTo>
                  <a:lnTo>
                    <a:pt x="201853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705" name="object 33"/>
            <p:cNvGrpSpPr/>
            <p:nvPr/>
          </p:nvGrpSpPr>
          <p:grpSpPr>
            <a:xfrm>
              <a:off x="5047560" y="1437480"/>
              <a:ext cx="2084040" cy="1823040"/>
              <a:chOff x="5047560" y="1437480"/>
              <a:chExt cx="2084040" cy="1823040"/>
            </a:xfrm>
          </p:grpSpPr>
          <p:sp>
            <p:nvSpPr>
              <p:cNvPr id="706" name="object 34"/>
              <p:cNvSpPr/>
              <p:nvPr/>
            </p:nvSpPr>
            <p:spPr>
              <a:xfrm>
                <a:off x="5047560" y="1437480"/>
                <a:ext cx="2084040" cy="849960"/>
              </a:xfrm>
              <a:custGeom>
                <a:avLst/>
                <a:gdLst/>
                <a:ahLst/>
                <a:rect l="l" t="t" r="r" b="b"/>
                <a:pathLst>
                  <a:path w="2085340" h="851535">
                    <a:moveTo>
                      <a:pt x="1932711" y="0"/>
                    </a:moveTo>
                    <a:lnTo>
                      <a:pt x="152400" y="0"/>
                    </a:lnTo>
                    <a:lnTo>
                      <a:pt x="104231" y="7769"/>
                    </a:lnTo>
                    <a:lnTo>
                      <a:pt x="62396" y="29405"/>
                    </a:lnTo>
                    <a:lnTo>
                      <a:pt x="29405" y="62396"/>
                    </a:lnTo>
                    <a:lnTo>
                      <a:pt x="7769" y="104231"/>
                    </a:lnTo>
                    <a:lnTo>
                      <a:pt x="0" y="152400"/>
                    </a:lnTo>
                    <a:lnTo>
                      <a:pt x="0" y="698893"/>
                    </a:lnTo>
                    <a:lnTo>
                      <a:pt x="7769" y="747066"/>
                    </a:lnTo>
                    <a:lnTo>
                      <a:pt x="29405" y="788902"/>
                    </a:lnTo>
                    <a:lnTo>
                      <a:pt x="62396" y="821891"/>
                    </a:lnTo>
                    <a:lnTo>
                      <a:pt x="104231" y="843524"/>
                    </a:lnTo>
                    <a:lnTo>
                      <a:pt x="152400" y="851293"/>
                    </a:lnTo>
                    <a:lnTo>
                      <a:pt x="1932711" y="851293"/>
                    </a:lnTo>
                    <a:lnTo>
                      <a:pt x="1980884" y="843524"/>
                    </a:lnTo>
                    <a:lnTo>
                      <a:pt x="2022720" y="821891"/>
                    </a:lnTo>
                    <a:lnTo>
                      <a:pt x="2055709" y="788902"/>
                    </a:lnTo>
                    <a:lnTo>
                      <a:pt x="2077342" y="747066"/>
                    </a:lnTo>
                    <a:lnTo>
                      <a:pt x="2085111" y="698893"/>
                    </a:lnTo>
                    <a:lnTo>
                      <a:pt x="2085111" y="152400"/>
                    </a:lnTo>
                    <a:lnTo>
                      <a:pt x="2077342" y="104231"/>
                    </a:lnTo>
                    <a:lnTo>
                      <a:pt x="2055709" y="62396"/>
                    </a:lnTo>
                    <a:lnTo>
                      <a:pt x="2022720" y="29405"/>
                    </a:lnTo>
                    <a:lnTo>
                      <a:pt x="1980884" y="7769"/>
                    </a:lnTo>
                    <a:lnTo>
                      <a:pt x="1932711" y="0"/>
                    </a:lnTo>
                    <a:close/>
                  </a:path>
                </a:pathLst>
              </a:custGeom>
              <a:solidFill>
                <a:srgbClr val="0c053b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07" name="object 35"/>
              <p:cNvSpPr/>
              <p:nvPr/>
            </p:nvSpPr>
            <p:spPr>
              <a:xfrm>
                <a:off x="5047560" y="1437480"/>
                <a:ext cx="2084040" cy="849960"/>
              </a:xfrm>
              <a:custGeom>
                <a:avLst/>
                <a:gdLst/>
                <a:ahLst/>
                <a:rect l="l" t="t" r="r" b="b"/>
                <a:pathLst>
                  <a:path w="2085340" h="851535">
                    <a:moveTo>
                      <a:pt x="152400" y="0"/>
                    </a:moveTo>
                    <a:lnTo>
                      <a:pt x="104231" y="7769"/>
                    </a:lnTo>
                    <a:lnTo>
                      <a:pt x="62396" y="29405"/>
                    </a:lnTo>
                    <a:lnTo>
                      <a:pt x="29405" y="62396"/>
                    </a:lnTo>
                    <a:lnTo>
                      <a:pt x="7769" y="104231"/>
                    </a:lnTo>
                    <a:lnTo>
                      <a:pt x="0" y="152400"/>
                    </a:lnTo>
                    <a:lnTo>
                      <a:pt x="0" y="698893"/>
                    </a:lnTo>
                    <a:lnTo>
                      <a:pt x="7769" y="747066"/>
                    </a:lnTo>
                    <a:lnTo>
                      <a:pt x="29405" y="788902"/>
                    </a:lnTo>
                    <a:lnTo>
                      <a:pt x="62396" y="821891"/>
                    </a:lnTo>
                    <a:lnTo>
                      <a:pt x="104231" y="843524"/>
                    </a:lnTo>
                    <a:lnTo>
                      <a:pt x="152400" y="851293"/>
                    </a:lnTo>
                    <a:lnTo>
                      <a:pt x="1932711" y="851293"/>
                    </a:lnTo>
                    <a:lnTo>
                      <a:pt x="1980884" y="843524"/>
                    </a:lnTo>
                    <a:lnTo>
                      <a:pt x="2022720" y="821891"/>
                    </a:lnTo>
                    <a:lnTo>
                      <a:pt x="2055709" y="788902"/>
                    </a:lnTo>
                    <a:lnTo>
                      <a:pt x="2077342" y="747066"/>
                    </a:lnTo>
                    <a:lnTo>
                      <a:pt x="2085111" y="698893"/>
                    </a:lnTo>
                    <a:lnTo>
                      <a:pt x="2085111" y="152400"/>
                    </a:lnTo>
                    <a:lnTo>
                      <a:pt x="2077342" y="104231"/>
                    </a:lnTo>
                    <a:lnTo>
                      <a:pt x="2055709" y="62396"/>
                    </a:lnTo>
                    <a:lnTo>
                      <a:pt x="2022720" y="29405"/>
                    </a:lnTo>
                    <a:lnTo>
                      <a:pt x="1980884" y="7769"/>
                    </a:lnTo>
                    <a:lnTo>
                      <a:pt x="1932711" y="0"/>
                    </a:lnTo>
                    <a:lnTo>
                      <a:pt x="152400" y="0"/>
                    </a:lnTo>
                    <a:close/>
                  </a:path>
                </a:pathLst>
              </a:custGeom>
              <a:noFill/>
              <a:ln w="12600">
                <a:solidFill>
                  <a:srgbClr val="1b1937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08" name="object 36"/>
              <p:cNvSpPr/>
              <p:nvPr/>
            </p:nvSpPr>
            <p:spPr>
              <a:xfrm>
                <a:off x="5892120" y="1665000"/>
                <a:ext cx="394920" cy="394920"/>
              </a:xfrm>
              <a:custGeom>
                <a:avLst/>
                <a:gdLst/>
                <a:ahLst/>
                <a:rect l="l" t="t" r="r" b="b"/>
                <a:pathLst>
                  <a:path w="396239" h="396239">
                    <a:moveTo>
                      <a:pt x="198005" y="395998"/>
                    </a:moveTo>
                    <a:lnTo>
                      <a:pt x="243403" y="390769"/>
                    </a:lnTo>
                    <a:lnTo>
                      <a:pt x="285079" y="375873"/>
                    </a:lnTo>
                    <a:lnTo>
                      <a:pt x="321844" y="352500"/>
                    </a:lnTo>
                    <a:lnTo>
                      <a:pt x="352509" y="321837"/>
                    </a:lnTo>
                    <a:lnTo>
                      <a:pt x="375884" y="285072"/>
                    </a:lnTo>
                    <a:lnTo>
                      <a:pt x="390781" y="243395"/>
                    </a:lnTo>
                    <a:lnTo>
                      <a:pt x="396011" y="197992"/>
                    </a:lnTo>
                    <a:lnTo>
                      <a:pt x="390781" y="152595"/>
                    </a:lnTo>
                    <a:lnTo>
                      <a:pt x="375884" y="110921"/>
                    </a:lnTo>
                    <a:lnTo>
                      <a:pt x="352509" y="74159"/>
                    </a:lnTo>
                    <a:lnTo>
                      <a:pt x="321844" y="43497"/>
                    </a:lnTo>
                    <a:lnTo>
                      <a:pt x="285079" y="20124"/>
                    </a:lnTo>
                    <a:lnTo>
                      <a:pt x="243403" y="5229"/>
                    </a:lnTo>
                    <a:lnTo>
                      <a:pt x="198005" y="0"/>
                    </a:lnTo>
                    <a:lnTo>
                      <a:pt x="152607" y="5229"/>
                    </a:lnTo>
                    <a:lnTo>
                      <a:pt x="110931" y="20124"/>
                    </a:lnTo>
                    <a:lnTo>
                      <a:pt x="74166" y="43497"/>
                    </a:lnTo>
                    <a:lnTo>
                      <a:pt x="43502" y="74159"/>
                    </a:lnTo>
                    <a:lnTo>
                      <a:pt x="20127" y="110921"/>
                    </a:lnTo>
                    <a:lnTo>
                      <a:pt x="5229" y="152595"/>
                    </a:lnTo>
                    <a:lnTo>
                      <a:pt x="0" y="197992"/>
                    </a:lnTo>
                    <a:lnTo>
                      <a:pt x="5229" y="243395"/>
                    </a:lnTo>
                    <a:lnTo>
                      <a:pt x="20127" y="285072"/>
                    </a:lnTo>
                    <a:lnTo>
                      <a:pt x="43502" y="321837"/>
                    </a:lnTo>
                    <a:lnTo>
                      <a:pt x="74166" y="352500"/>
                    </a:lnTo>
                    <a:lnTo>
                      <a:pt x="110931" y="375873"/>
                    </a:lnTo>
                    <a:lnTo>
                      <a:pt x="152607" y="390769"/>
                    </a:lnTo>
                    <a:lnTo>
                      <a:pt x="198005" y="395998"/>
                    </a:lnTo>
                    <a:close/>
                  </a:path>
                </a:pathLst>
              </a:custGeom>
              <a:noFill/>
              <a:ln w="101520">
                <a:solidFill>
                  <a:srgbClr val="ffffff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09" name="object 37"/>
              <p:cNvSpPr/>
              <p:nvPr/>
            </p:nvSpPr>
            <p:spPr>
              <a:xfrm>
                <a:off x="6090120" y="2046600"/>
                <a:ext cx="360" cy="241200"/>
              </a:xfrm>
              <a:custGeom>
                <a:avLst/>
                <a:gdLst/>
                <a:ahLst/>
                <a:rect l="l" t="t" r="r" b="b"/>
                <a:pathLst>
                  <a:path w="0" h="242569">
                    <a:moveTo>
                      <a:pt x="0" y="0"/>
                    </a:moveTo>
                    <a:lnTo>
                      <a:pt x="0" y="242049"/>
                    </a:lnTo>
                  </a:path>
                </a:pathLst>
              </a:custGeom>
              <a:noFill/>
              <a:ln w="38160">
                <a:solidFill>
                  <a:srgbClr val="ffffff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10" name="object 38"/>
              <p:cNvSpPr/>
              <p:nvPr/>
            </p:nvSpPr>
            <p:spPr>
              <a:xfrm>
                <a:off x="6090120" y="2288520"/>
                <a:ext cx="360" cy="676080"/>
              </a:xfrm>
              <a:custGeom>
                <a:avLst/>
                <a:gdLst/>
                <a:ahLst/>
                <a:rect l="l" t="t" r="r" b="b"/>
                <a:pathLst>
                  <a:path w="0" h="677544">
                    <a:moveTo>
                      <a:pt x="0" y="0"/>
                    </a:moveTo>
                    <a:lnTo>
                      <a:pt x="0" y="677265"/>
                    </a:lnTo>
                  </a:path>
                </a:pathLst>
              </a:custGeom>
              <a:noFill/>
              <a:ln w="38160">
                <a:solidFill>
                  <a:srgbClr val="0c053b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11" name="object 39"/>
              <p:cNvSpPr/>
              <p:nvPr/>
            </p:nvSpPr>
            <p:spPr>
              <a:xfrm>
                <a:off x="5947200" y="2966040"/>
                <a:ext cx="294480" cy="294480"/>
              </a:xfrm>
              <a:custGeom>
                <a:avLst/>
                <a:gdLst/>
                <a:ahLst/>
                <a:rect l="l" t="t" r="r" b="b"/>
                <a:pathLst>
                  <a:path w="295910" h="295910">
                    <a:moveTo>
                      <a:pt x="147713" y="0"/>
                    </a:moveTo>
                    <a:lnTo>
                      <a:pt x="101027" y="7529"/>
                    </a:lnTo>
                    <a:lnTo>
                      <a:pt x="60479" y="28497"/>
                    </a:lnTo>
                    <a:lnTo>
                      <a:pt x="28502" y="60471"/>
                    </a:lnTo>
                    <a:lnTo>
                      <a:pt x="7531" y="101016"/>
                    </a:lnTo>
                    <a:lnTo>
                      <a:pt x="0" y="147701"/>
                    </a:lnTo>
                    <a:lnTo>
                      <a:pt x="7531" y="194391"/>
                    </a:lnTo>
                    <a:lnTo>
                      <a:pt x="28502" y="234940"/>
                    </a:lnTo>
                    <a:lnTo>
                      <a:pt x="60479" y="266915"/>
                    </a:lnTo>
                    <a:lnTo>
                      <a:pt x="101027" y="287884"/>
                    </a:lnTo>
                    <a:lnTo>
                      <a:pt x="147713" y="295414"/>
                    </a:lnTo>
                    <a:lnTo>
                      <a:pt x="194399" y="287884"/>
                    </a:lnTo>
                    <a:lnTo>
                      <a:pt x="234948" y="266915"/>
                    </a:lnTo>
                    <a:lnTo>
                      <a:pt x="266924" y="234940"/>
                    </a:lnTo>
                    <a:lnTo>
                      <a:pt x="287896" y="194391"/>
                    </a:lnTo>
                    <a:lnTo>
                      <a:pt x="295427" y="147701"/>
                    </a:lnTo>
                    <a:lnTo>
                      <a:pt x="287896" y="101016"/>
                    </a:lnTo>
                    <a:lnTo>
                      <a:pt x="266924" y="60471"/>
                    </a:lnTo>
                    <a:lnTo>
                      <a:pt x="234948" y="28497"/>
                    </a:lnTo>
                    <a:lnTo>
                      <a:pt x="194399" y="7529"/>
                    </a:lnTo>
                    <a:lnTo>
                      <a:pt x="147713" y="0"/>
                    </a:lnTo>
                    <a:close/>
                  </a:path>
                </a:pathLst>
              </a:custGeom>
              <a:solidFill>
                <a:srgbClr val="1b1937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</p:grpSp>
      <p:grpSp>
        <p:nvGrpSpPr>
          <p:cNvPr id="712" name="Gruppo 51"/>
          <p:cNvGrpSpPr/>
          <p:nvPr/>
        </p:nvGrpSpPr>
        <p:grpSpPr>
          <a:xfrm>
            <a:off x="2692800" y="1437480"/>
            <a:ext cx="2169720" cy="2699640"/>
            <a:chOff x="2692800" y="1437480"/>
            <a:chExt cx="2169720" cy="2699640"/>
          </a:xfrm>
        </p:grpSpPr>
        <p:sp>
          <p:nvSpPr>
            <p:cNvPr id="713" name="object 8"/>
            <p:cNvSpPr/>
            <p:nvPr/>
          </p:nvSpPr>
          <p:spPr>
            <a:xfrm>
              <a:off x="2692800" y="3195000"/>
              <a:ext cx="2169720" cy="942120"/>
            </a:xfrm>
            <a:custGeom>
              <a:avLst/>
              <a:gdLst/>
              <a:ahLst/>
              <a:rect l="l" t="t" r="r" b="b"/>
              <a:pathLst>
                <a:path w="2171065" h="943610">
                  <a:moveTo>
                    <a:pt x="2018538" y="0"/>
                  </a:moveTo>
                  <a:lnTo>
                    <a:pt x="152400" y="0"/>
                  </a:lnTo>
                  <a:lnTo>
                    <a:pt x="104231" y="7769"/>
                  </a:lnTo>
                  <a:lnTo>
                    <a:pt x="62396" y="29405"/>
                  </a:lnTo>
                  <a:lnTo>
                    <a:pt x="29405" y="62396"/>
                  </a:lnTo>
                  <a:lnTo>
                    <a:pt x="7769" y="104231"/>
                  </a:lnTo>
                  <a:lnTo>
                    <a:pt x="0" y="152400"/>
                  </a:lnTo>
                  <a:lnTo>
                    <a:pt x="0" y="790600"/>
                  </a:lnTo>
                  <a:lnTo>
                    <a:pt x="7769" y="838768"/>
                  </a:lnTo>
                  <a:lnTo>
                    <a:pt x="29405" y="880603"/>
                  </a:lnTo>
                  <a:lnTo>
                    <a:pt x="62396" y="913594"/>
                  </a:lnTo>
                  <a:lnTo>
                    <a:pt x="104231" y="935230"/>
                  </a:lnTo>
                  <a:lnTo>
                    <a:pt x="152400" y="943000"/>
                  </a:lnTo>
                  <a:lnTo>
                    <a:pt x="2018538" y="943000"/>
                  </a:lnTo>
                  <a:lnTo>
                    <a:pt x="2066706" y="935230"/>
                  </a:lnTo>
                  <a:lnTo>
                    <a:pt x="2108541" y="913594"/>
                  </a:lnTo>
                  <a:lnTo>
                    <a:pt x="2141532" y="880603"/>
                  </a:lnTo>
                  <a:lnTo>
                    <a:pt x="2163168" y="838768"/>
                  </a:lnTo>
                  <a:lnTo>
                    <a:pt x="2170938" y="790600"/>
                  </a:lnTo>
                  <a:lnTo>
                    <a:pt x="2170938" y="152400"/>
                  </a:lnTo>
                  <a:lnTo>
                    <a:pt x="2163168" y="104231"/>
                  </a:lnTo>
                  <a:lnTo>
                    <a:pt x="2141532" y="62396"/>
                  </a:lnTo>
                  <a:lnTo>
                    <a:pt x="2108541" y="29405"/>
                  </a:lnTo>
                  <a:lnTo>
                    <a:pt x="2066706" y="7769"/>
                  </a:lnTo>
                  <a:lnTo>
                    <a:pt x="201853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714" name="object 40"/>
            <p:cNvGrpSpPr/>
            <p:nvPr/>
          </p:nvGrpSpPr>
          <p:grpSpPr>
            <a:xfrm>
              <a:off x="2733840" y="1437480"/>
              <a:ext cx="2084040" cy="1823040"/>
              <a:chOff x="2733840" y="1437480"/>
              <a:chExt cx="2084040" cy="1823040"/>
            </a:xfrm>
          </p:grpSpPr>
          <p:sp>
            <p:nvSpPr>
              <p:cNvPr id="715" name="object 41"/>
              <p:cNvSpPr/>
              <p:nvPr/>
            </p:nvSpPr>
            <p:spPr>
              <a:xfrm>
                <a:off x="2733840" y="1437480"/>
                <a:ext cx="2084040" cy="849960"/>
              </a:xfrm>
              <a:custGeom>
                <a:avLst/>
                <a:gdLst/>
                <a:ahLst/>
                <a:rect l="l" t="t" r="r" b="b"/>
                <a:pathLst>
                  <a:path w="2085339" h="851535">
                    <a:moveTo>
                      <a:pt x="1932711" y="0"/>
                    </a:moveTo>
                    <a:lnTo>
                      <a:pt x="152400" y="0"/>
                    </a:lnTo>
                    <a:lnTo>
                      <a:pt x="104231" y="7769"/>
                    </a:lnTo>
                    <a:lnTo>
                      <a:pt x="62396" y="29405"/>
                    </a:lnTo>
                    <a:lnTo>
                      <a:pt x="29405" y="62396"/>
                    </a:lnTo>
                    <a:lnTo>
                      <a:pt x="7769" y="104231"/>
                    </a:lnTo>
                    <a:lnTo>
                      <a:pt x="0" y="152400"/>
                    </a:lnTo>
                    <a:lnTo>
                      <a:pt x="0" y="698893"/>
                    </a:lnTo>
                    <a:lnTo>
                      <a:pt x="7769" y="747066"/>
                    </a:lnTo>
                    <a:lnTo>
                      <a:pt x="29405" y="788902"/>
                    </a:lnTo>
                    <a:lnTo>
                      <a:pt x="62396" y="821891"/>
                    </a:lnTo>
                    <a:lnTo>
                      <a:pt x="104231" y="843524"/>
                    </a:lnTo>
                    <a:lnTo>
                      <a:pt x="152400" y="851293"/>
                    </a:lnTo>
                    <a:lnTo>
                      <a:pt x="1932711" y="851293"/>
                    </a:lnTo>
                    <a:lnTo>
                      <a:pt x="1980884" y="843524"/>
                    </a:lnTo>
                    <a:lnTo>
                      <a:pt x="2022720" y="821891"/>
                    </a:lnTo>
                    <a:lnTo>
                      <a:pt x="2055709" y="788902"/>
                    </a:lnTo>
                    <a:lnTo>
                      <a:pt x="2077342" y="747066"/>
                    </a:lnTo>
                    <a:lnTo>
                      <a:pt x="2085111" y="698893"/>
                    </a:lnTo>
                    <a:lnTo>
                      <a:pt x="2085111" y="152400"/>
                    </a:lnTo>
                    <a:lnTo>
                      <a:pt x="2077342" y="104231"/>
                    </a:lnTo>
                    <a:lnTo>
                      <a:pt x="2055709" y="62396"/>
                    </a:lnTo>
                    <a:lnTo>
                      <a:pt x="2022720" y="29405"/>
                    </a:lnTo>
                    <a:lnTo>
                      <a:pt x="1980884" y="7769"/>
                    </a:lnTo>
                    <a:lnTo>
                      <a:pt x="1932711" y="0"/>
                    </a:lnTo>
                    <a:close/>
                  </a:path>
                </a:pathLst>
              </a:custGeom>
              <a:solidFill>
                <a:srgbClr val="3bbcdb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16" name="object 42"/>
              <p:cNvSpPr/>
              <p:nvPr/>
            </p:nvSpPr>
            <p:spPr>
              <a:xfrm>
                <a:off x="3578400" y="1665000"/>
                <a:ext cx="394920" cy="394920"/>
              </a:xfrm>
              <a:custGeom>
                <a:avLst/>
                <a:gdLst/>
                <a:ahLst/>
                <a:rect l="l" t="t" r="r" b="b"/>
                <a:pathLst>
                  <a:path w="396239" h="396239">
                    <a:moveTo>
                      <a:pt x="198005" y="395998"/>
                    </a:moveTo>
                    <a:lnTo>
                      <a:pt x="243403" y="390769"/>
                    </a:lnTo>
                    <a:lnTo>
                      <a:pt x="285079" y="375873"/>
                    </a:lnTo>
                    <a:lnTo>
                      <a:pt x="321844" y="352500"/>
                    </a:lnTo>
                    <a:lnTo>
                      <a:pt x="352509" y="321837"/>
                    </a:lnTo>
                    <a:lnTo>
                      <a:pt x="375884" y="285072"/>
                    </a:lnTo>
                    <a:lnTo>
                      <a:pt x="390781" y="243395"/>
                    </a:lnTo>
                    <a:lnTo>
                      <a:pt x="396011" y="197992"/>
                    </a:lnTo>
                    <a:lnTo>
                      <a:pt x="390781" y="152595"/>
                    </a:lnTo>
                    <a:lnTo>
                      <a:pt x="375884" y="110921"/>
                    </a:lnTo>
                    <a:lnTo>
                      <a:pt x="352509" y="74159"/>
                    </a:lnTo>
                    <a:lnTo>
                      <a:pt x="321844" y="43497"/>
                    </a:lnTo>
                    <a:lnTo>
                      <a:pt x="285079" y="20124"/>
                    </a:lnTo>
                    <a:lnTo>
                      <a:pt x="243403" y="5229"/>
                    </a:lnTo>
                    <a:lnTo>
                      <a:pt x="198005" y="0"/>
                    </a:lnTo>
                    <a:lnTo>
                      <a:pt x="152607" y="5229"/>
                    </a:lnTo>
                    <a:lnTo>
                      <a:pt x="110931" y="20124"/>
                    </a:lnTo>
                    <a:lnTo>
                      <a:pt x="74166" y="43497"/>
                    </a:lnTo>
                    <a:lnTo>
                      <a:pt x="43502" y="74159"/>
                    </a:lnTo>
                    <a:lnTo>
                      <a:pt x="20127" y="110921"/>
                    </a:lnTo>
                    <a:lnTo>
                      <a:pt x="5229" y="152595"/>
                    </a:lnTo>
                    <a:lnTo>
                      <a:pt x="0" y="197992"/>
                    </a:lnTo>
                    <a:lnTo>
                      <a:pt x="5229" y="243395"/>
                    </a:lnTo>
                    <a:lnTo>
                      <a:pt x="20127" y="285072"/>
                    </a:lnTo>
                    <a:lnTo>
                      <a:pt x="43502" y="321837"/>
                    </a:lnTo>
                    <a:lnTo>
                      <a:pt x="74166" y="352500"/>
                    </a:lnTo>
                    <a:lnTo>
                      <a:pt x="110931" y="375873"/>
                    </a:lnTo>
                    <a:lnTo>
                      <a:pt x="152607" y="390769"/>
                    </a:lnTo>
                    <a:lnTo>
                      <a:pt x="198005" y="395998"/>
                    </a:lnTo>
                    <a:close/>
                  </a:path>
                </a:pathLst>
              </a:custGeom>
              <a:noFill/>
              <a:ln w="101520">
                <a:solidFill>
                  <a:srgbClr val="ffffff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17" name="object 43"/>
              <p:cNvSpPr/>
              <p:nvPr/>
            </p:nvSpPr>
            <p:spPr>
              <a:xfrm>
                <a:off x="3776400" y="2046600"/>
                <a:ext cx="360" cy="241200"/>
              </a:xfrm>
              <a:custGeom>
                <a:avLst/>
                <a:gdLst/>
                <a:ahLst/>
                <a:rect l="l" t="t" r="r" b="b"/>
                <a:pathLst>
                  <a:path w="0" h="242569">
                    <a:moveTo>
                      <a:pt x="0" y="0"/>
                    </a:moveTo>
                    <a:lnTo>
                      <a:pt x="0" y="242049"/>
                    </a:lnTo>
                  </a:path>
                </a:pathLst>
              </a:custGeom>
              <a:noFill/>
              <a:ln w="38160">
                <a:solidFill>
                  <a:srgbClr val="ffffff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18" name="object 44"/>
              <p:cNvSpPr/>
              <p:nvPr/>
            </p:nvSpPr>
            <p:spPr>
              <a:xfrm>
                <a:off x="3776400" y="2288520"/>
                <a:ext cx="360" cy="676080"/>
              </a:xfrm>
              <a:custGeom>
                <a:avLst/>
                <a:gdLst/>
                <a:ahLst/>
                <a:rect l="l" t="t" r="r" b="b"/>
                <a:pathLst>
                  <a:path w="0" h="677544">
                    <a:moveTo>
                      <a:pt x="0" y="0"/>
                    </a:moveTo>
                    <a:lnTo>
                      <a:pt x="0" y="677265"/>
                    </a:lnTo>
                  </a:path>
                </a:pathLst>
              </a:custGeom>
              <a:noFill/>
              <a:ln w="38160">
                <a:solidFill>
                  <a:srgbClr val="3bbcdb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19" name="object 45"/>
              <p:cNvSpPr/>
              <p:nvPr/>
            </p:nvSpPr>
            <p:spPr>
              <a:xfrm>
                <a:off x="3627360" y="2966040"/>
                <a:ext cx="294480" cy="294480"/>
              </a:xfrm>
              <a:custGeom>
                <a:avLst/>
                <a:gdLst/>
                <a:ahLst/>
                <a:rect l="l" t="t" r="r" b="b"/>
                <a:pathLst>
                  <a:path w="295910" h="295910">
                    <a:moveTo>
                      <a:pt x="147713" y="0"/>
                    </a:moveTo>
                    <a:lnTo>
                      <a:pt x="101027" y="7529"/>
                    </a:lnTo>
                    <a:lnTo>
                      <a:pt x="60479" y="28497"/>
                    </a:lnTo>
                    <a:lnTo>
                      <a:pt x="28502" y="60471"/>
                    </a:lnTo>
                    <a:lnTo>
                      <a:pt x="7531" y="101016"/>
                    </a:lnTo>
                    <a:lnTo>
                      <a:pt x="0" y="147701"/>
                    </a:lnTo>
                    <a:lnTo>
                      <a:pt x="7531" y="194391"/>
                    </a:lnTo>
                    <a:lnTo>
                      <a:pt x="28502" y="234940"/>
                    </a:lnTo>
                    <a:lnTo>
                      <a:pt x="60479" y="266915"/>
                    </a:lnTo>
                    <a:lnTo>
                      <a:pt x="101027" y="287884"/>
                    </a:lnTo>
                    <a:lnTo>
                      <a:pt x="147713" y="295414"/>
                    </a:lnTo>
                    <a:lnTo>
                      <a:pt x="194399" y="287884"/>
                    </a:lnTo>
                    <a:lnTo>
                      <a:pt x="234948" y="266915"/>
                    </a:lnTo>
                    <a:lnTo>
                      <a:pt x="266924" y="234940"/>
                    </a:lnTo>
                    <a:lnTo>
                      <a:pt x="287896" y="194391"/>
                    </a:lnTo>
                    <a:lnTo>
                      <a:pt x="295427" y="147701"/>
                    </a:lnTo>
                    <a:lnTo>
                      <a:pt x="287896" y="101016"/>
                    </a:lnTo>
                    <a:lnTo>
                      <a:pt x="266924" y="60471"/>
                    </a:lnTo>
                    <a:lnTo>
                      <a:pt x="234948" y="28497"/>
                    </a:lnTo>
                    <a:lnTo>
                      <a:pt x="194399" y="7529"/>
                    </a:lnTo>
                    <a:lnTo>
                      <a:pt x="147713" y="0"/>
                    </a:lnTo>
                    <a:close/>
                  </a:path>
                </a:pathLst>
              </a:custGeom>
              <a:solidFill>
                <a:srgbClr val="3bbcdb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</p:grpSp>
      <p:sp>
        <p:nvSpPr>
          <p:cNvPr id="720" name="PlaceHolder 1"/>
          <p:cNvSpPr>
            <a:spLocks noGrp="1"/>
          </p:cNvSpPr>
          <p:nvPr>
            <p:ph type="title"/>
          </p:nvPr>
        </p:nvSpPr>
        <p:spPr>
          <a:xfrm>
            <a:off x="813600" y="244800"/>
            <a:ext cx="12900960" cy="1217880"/>
          </a:xfrm>
          <a:prstGeom prst="rect">
            <a:avLst/>
          </a:prstGeom>
          <a:noFill/>
          <a:ln w="0">
            <a:noFill/>
          </a:ln>
        </p:spPr>
        <p:txBody>
          <a:bodyPr lIns="0" rIns="0" tIns="73800" bIns="0" anchor="t">
            <a:noAutofit/>
          </a:bodyPr>
          <a:p>
            <a:pPr marL="12600">
              <a:lnSpc>
                <a:spcPts val="2401"/>
              </a:lnSpc>
              <a:spcBef>
                <a:spcPts val="581"/>
              </a:spcBef>
              <a:buNone/>
            </a:pPr>
            <a:r>
              <a:rPr b="1" lang="it-IT" sz="2400" spc="-1" strike="noStrike">
                <a:solidFill>
                  <a:srgbClr val="1b1937"/>
                </a:solidFill>
                <a:latin typeface="Huawei Sans"/>
              </a:rPr>
              <a:t>IoT</a:t>
            </a:r>
            <a:r>
              <a:rPr b="1" lang="it-IT" sz="2400" spc="-7" strike="noStrike">
                <a:solidFill>
                  <a:srgbClr val="1b1937"/>
                </a:solidFill>
                <a:latin typeface="Huawei Sans"/>
              </a:rPr>
              <a:t> NEEDS</a:t>
            </a:r>
            <a:r>
              <a:rPr b="1" lang="it-IT" sz="2400" spc="-12" strike="noStrike">
                <a:solidFill>
                  <a:srgbClr val="1b1937"/>
                </a:solidFill>
                <a:latin typeface="Huawei Sans"/>
              </a:rPr>
              <a:t> </a:t>
            </a:r>
            <a:r>
              <a:rPr b="1" lang="it-IT" sz="2400" spc="-1" strike="noStrike">
                <a:solidFill>
                  <a:srgbClr val="1b1937"/>
                </a:solidFill>
                <a:latin typeface="Huawei Sans"/>
              </a:rPr>
              <a:t>COMMON</a:t>
            </a:r>
            <a:r>
              <a:rPr b="1" lang="it-IT" sz="2400" spc="-7" strike="noStrike">
                <a:solidFill>
                  <a:srgbClr val="1b1937"/>
                </a:solidFill>
                <a:latin typeface="Huawei Sans"/>
              </a:rPr>
              <a:t> </a:t>
            </a:r>
            <a:r>
              <a:rPr b="1" lang="it-IT" sz="2400" spc="-32" strike="noStrike">
                <a:solidFill>
                  <a:srgbClr val="1b1937"/>
                </a:solidFill>
                <a:latin typeface="Huawei Sans"/>
              </a:rPr>
              <a:t>STANDARDS</a:t>
            </a:r>
            <a:r>
              <a:rPr b="1" lang="it-IT" sz="2400" spc="-1" strike="noStrike">
                <a:solidFill>
                  <a:srgbClr val="1b1937"/>
                </a:solidFill>
                <a:latin typeface="Huawei Sans"/>
              </a:rPr>
              <a:t> </a:t>
            </a:r>
            <a:r>
              <a:rPr b="1" lang="it-IT" sz="2400" spc="-41" strike="noStrike">
                <a:solidFill>
                  <a:srgbClr val="1b1937"/>
                </a:solidFill>
                <a:latin typeface="Huawei Sans"/>
              </a:rPr>
              <a:t>TO</a:t>
            </a:r>
            <a:r>
              <a:rPr b="1" lang="it-IT" sz="2400" spc="-12" strike="noStrike">
                <a:solidFill>
                  <a:srgbClr val="1b1937"/>
                </a:solidFill>
                <a:latin typeface="Huawei Sans"/>
              </a:rPr>
              <a:t> </a:t>
            </a:r>
            <a:r>
              <a:rPr b="1" lang="it-IT" sz="2400" spc="-7" strike="noStrike">
                <a:solidFill>
                  <a:srgbClr val="1b1937"/>
                </a:solidFill>
                <a:latin typeface="Huawei Sans"/>
              </a:rPr>
              <a:t>LIVE</a:t>
            </a:r>
            <a:r>
              <a:rPr b="1" lang="it-IT" sz="2400" spc="-12" strike="noStrike">
                <a:solidFill>
                  <a:srgbClr val="1b1937"/>
                </a:solidFill>
                <a:latin typeface="Huawei Sans"/>
              </a:rPr>
              <a:t> </a:t>
            </a:r>
            <a:r>
              <a:rPr b="1" lang="it-IT" sz="2400" spc="-1" strike="noStrike">
                <a:solidFill>
                  <a:srgbClr val="1b1937"/>
                </a:solidFill>
                <a:latin typeface="Huawei Sans"/>
              </a:rPr>
              <a:t>UP </a:t>
            </a:r>
            <a:r>
              <a:rPr b="1" lang="it-IT" sz="2400" spc="-41" strike="noStrike">
                <a:solidFill>
                  <a:srgbClr val="1b1937"/>
                </a:solidFill>
                <a:latin typeface="Huawei Sans"/>
              </a:rPr>
              <a:t>TO</a:t>
            </a:r>
            <a:r>
              <a:rPr b="1" lang="it-IT" sz="2400" spc="-12" strike="noStrike">
                <a:solidFill>
                  <a:srgbClr val="1b1937"/>
                </a:solidFill>
                <a:latin typeface="Huawei Sans"/>
              </a:rPr>
              <a:t> ITS PROMISE</a:t>
            </a:r>
            <a:r>
              <a:rPr b="1" lang="it-IT" sz="2400" spc="-7" strike="noStrike">
                <a:solidFill>
                  <a:srgbClr val="1b1937"/>
                </a:solidFill>
                <a:latin typeface="Huawei Sans"/>
              </a:rPr>
              <a:t> OF</a:t>
            </a:r>
            <a:br>
              <a:rPr sz="2400"/>
            </a:br>
            <a:r>
              <a:rPr b="1" lang="it-IT" sz="2400" spc="-735" strike="noStrike">
                <a:solidFill>
                  <a:srgbClr val="1b1937"/>
                </a:solidFill>
                <a:latin typeface="Huawei Sans"/>
              </a:rPr>
              <a:t> </a:t>
            </a:r>
            <a:r>
              <a:rPr b="1" lang="it-IT" sz="2400" spc="-7" strike="noStrike">
                <a:solidFill>
                  <a:srgbClr val="1b1937"/>
                </a:solidFill>
                <a:latin typeface="Huawei Sans"/>
              </a:rPr>
              <a:t>EMPOWERING </a:t>
            </a:r>
            <a:r>
              <a:rPr b="1" lang="it-IT" sz="2400" spc="-1" strike="noStrike">
                <a:solidFill>
                  <a:srgbClr val="1b1937"/>
                </a:solidFill>
                <a:latin typeface="Huawei Sans"/>
              </a:rPr>
              <a:t>CONSUMERS’ </a:t>
            </a:r>
            <a:r>
              <a:rPr b="1" lang="it-IT" sz="2400" spc="-60" strike="noStrike">
                <a:solidFill>
                  <a:srgbClr val="1b1937"/>
                </a:solidFill>
                <a:latin typeface="Huawei Sans"/>
              </a:rPr>
              <a:t>DAILY</a:t>
            </a:r>
            <a:r>
              <a:rPr b="1" lang="it-IT" sz="2400" spc="-1" strike="noStrike">
                <a:solidFill>
                  <a:srgbClr val="1b1937"/>
                </a:solidFill>
                <a:latin typeface="Huawei Sans"/>
              </a:rPr>
              <a:t> </a:t>
            </a:r>
            <a:r>
              <a:rPr b="1" lang="it-IT" sz="2400" spc="-7" strike="noStrike">
                <a:solidFill>
                  <a:srgbClr val="1b1937"/>
                </a:solidFill>
                <a:latin typeface="Huawei Sans"/>
              </a:rPr>
              <a:t>LIFE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721" name="CasellaDiTesto 57"/>
          <p:cNvSpPr/>
          <p:nvPr/>
        </p:nvSpPr>
        <p:spPr>
          <a:xfrm>
            <a:off x="-172080" y="3388320"/>
            <a:ext cx="3263400" cy="54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ts val="1800"/>
              </a:lnSpc>
              <a:buNone/>
            </a:pPr>
            <a:r>
              <a:rPr b="0" lang="it-IT" sz="1500" spc="-1" strike="noStrike">
                <a:solidFill>
                  <a:srgbClr val="000000"/>
                </a:solidFill>
                <a:latin typeface="Plus Jakarta Sans"/>
                <a:ea typeface="DejaVu Sans"/>
              </a:rPr>
              <a:t>One single</a:t>
            </a:r>
            <a:endParaRPr b="0" lang="en-US" sz="1500" spc="-1" strike="noStrike">
              <a:latin typeface="Arial"/>
            </a:endParaRPr>
          </a:p>
          <a:p>
            <a:pPr algn="ctr">
              <a:lnSpc>
                <a:spcPts val="1800"/>
              </a:lnSpc>
              <a:buNone/>
            </a:pPr>
            <a:r>
              <a:rPr b="0" lang="it-IT" sz="1500" spc="-1" strike="noStrike">
                <a:solidFill>
                  <a:srgbClr val="000000"/>
                </a:solidFill>
                <a:latin typeface="Plus Jakarta Sans"/>
                <a:ea typeface="DejaVu Sans"/>
              </a:rPr>
              <a:t>Cohesive application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722" name="CasellaDiTesto 58"/>
          <p:cNvSpPr/>
          <p:nvPr/>
        </p:nvSpPr>
        <p:spPr>
          <a:xfrm>
            <a:off x="2143080" y="3388320"/>
            <a:ext cx="3263400" cy="54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ts val="1800"/>
              </a:lnSpc>
              <a:buNone/>
            </a:pPr>
            <a:r>
              <a:rPr b="0" lang="it-IT" sz="1500" spc="-1" strike="noStrike">
                <a:solidFill>
                  <a:srgbClr val="000000"/>
                </a:solidFill>
                <a:latin typeface="Plus Jakarta Sans"/>
                <a:ea typeface="DejaVu Sans"/>
              </a:rPr>
              <a:t>Interoperability</a:t>
            </a:r>
            <a:endParaRPr b="0" lang="en-US" sz="1500" spc="-1" strike="noStrike">
              <a:latin typeface="Arial"/>
            </a:endParaRPr>
          </a:p>
          <a:p>
            <a:pPr algn="ctr">
              <a:lnSpc>
                <a:spcPts val="1800"/>
              </a:lnSpc>
              <a:buNone/>
            </a:pPr>
            <a:r>
              <a:rPr b="0" lang="it-IT" sz="1500" spc="-1" strike="noStrike">
                <a:solidFill>
                  <a:srgbClr val="000000"/>
                </a:solidFill>
                <a:latin typeface="Plus Jakarta Sans"/>
                <a:ea typeface="DejaVu Sans"/>
              </a:rPr>
              <a:t>between devices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723" name="CasellaDiTesto 59"/>
          <p:cNvSpPr/>
          <p:nvPr/>
        </p:nvSpPr>
        <p:spPr>
          <a:xfrm>
            <a:off x="4466520" y="3427560"/>
            <a:ext cx="3263400" cy="54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ts val="1800"/>
              </a:lnSpc>
              <a:buNone/>
            </a:pPr>
            <a:r>
              <a:rPr b="0" lang="it-IT" sz="1500" spc="-1" strike="noStrike">
                <a:solidFill>
                  <a:srgbClr val="000000"/>
                </a:solidFill>
                <a:latin typeface="Plus Jakarta Sans"/>
                <a:ea typeface="DejaVu Sans"/>
              </a:rPr>
              <a:t>One broad range</a:t>
            </a:r>
            <a:endParaRPr b="0" lang="en-US" sz="1500" spc="-1" strike="noStrike">
              <a:latin typeface="Arial"/>
            </a:endParaRPr>
          </a:p>
          <a:p>
            <a:pPr algn="ctr">
              <a:lnSpc>
                <a:spcPts val="1800"/>
              </a:lnSpc>
              <a:buNone/>
            </a:pPr>
            <a:r>
              <a:rPr b="0" lang="it-IT" sz="1500" spc="-1" strike="noStrike">
                <a:solidFill>
                  <a:srgbClr val="000000"/>
                </a:solidFill>
                <a:latin typeface="Plus Jakarta Sans"/>
                <a:ea typeface="DejaVu Sans"/>
              </a:rPr>
              <a:t>ecosystem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724" name="CasellaDiTesto 60"/>
          <p:cNvSpPr/>
          <p:nvPr/>
        </p:nvSpPr>
        <p:spPr>
          <a:xfrm>
            <a:off x="9084960" y="3454200"/>
            <a:ext cx="3263400" cy="54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ts val="1800"/>
              </a:lnSpc>
              <a:buNone/>
            </a:pPr>
            <a:r>
              <a:rPr b="0" lang="it-IT" sz="1500" spc="-1" strike="noStrike">
                <a:solidFill>
                  <a:srgbClr val="000000"/>
                </a:solidFill>
                <a:latin typeface="Plus Jakarta Sans"/>
                <a:ea typeface="DejaVu Sans"/>
              </a:rPr>
              <a:t>In-house secured data</a:t>
            </a:r>
            <a:endParaRPr b="0" lang="en-US" sz="1500" spc="-1" strike="noStrike">
              <a:latin typeface="Arial"/>
            </a:endParaRPr>
          </a:p>
          <a:p>
            <a:pPr algn="ctr">
              <a:lnSpc>
                <a:spcPts val="1800"/>
              </a:lnSpc>
              <a:buNone/>
            </a:pPr>
            <a:r>
              <a:rPr b="0" lang="it-IT" sz="1500" spc="-1" strike="noStrike">
                <a:solidFill>
                  <a:srgbClr val="000000"/>
                </a:solidFill>
                <a:latin typeface="Plus Jakarta Sans"/>
                <a:ea typeface="DejaVu Sans"/>
              </a:rPr>
              <a:t>sync and sharing</a:t>
            </a:r>
            <a:endParaRPr b="0" lang="en-US" sz="1500" spc="-1" strike="noStrike">
              <a:latin typeface="Arial"/>
            </a:endParaRPr>
          </a:p>
        </p:txBody>
      </p:sp>
      <p:grpSp>
        <p:nvGrpSpPr>
          <p:cNvPr id="725" name="Group 9"/>
          <p:cNvGrpSpPr/>
          <p:nvPr/>
        </p:nvGrpSpPr>
        <p:grpSpPr>
          <a:xfrm>
            <a:off x="6374520" y="3198600"/>
            <a:ext cx="4089240" cy="942120"/>
            <a:chOff x="6374520" y="3198600"/>
            <a:chExt cx="4089240" cy="942120"/>
          </a:xfrm>
        </p:grpSpPr>
        <p:sp>
          <p:nvSpPr>
            <p:cNvPr id="726" name="object 5"/>
            <p:cNvSpPr/>
            <p:nvPr/>
          </p:nvSpPr>
          <p:spPr>
            <a:xfrm>
              <a:off x="7334280" y="3198600"/>
              <a:ext cx="2169720" cy="942120"/>
            </a:xfrm>
            <a:custGeom>
              <a:avLst/>
              <a:gdLst/>
              <a:ahLst/>
              <a:rect l="l" t="t" r="r" b="b"/>
              <a:pathLst>
                <a:path w="2171065" h="943610">
                  <a:moveTo>
                    <a:pt x="2018538" y="0"/>
                  </a:moveTo>
                  <a:lnTo>
                    <a:pt x="152400" y="0"/>
                  </a:lnTo>
                  <a:lnTo>
                    <a:pt x="104231" y="7769"/>
                  </a:lnTo>
                  <a:lnTo>
                    <a:pt x="62396" y="29405"/>
                  </a:lnTo>
                  <a:lnTo>
                    <a:pt x="29405" y="62396"/>
                  </a:lnTo>
                  <a:lnTo>
                    <a:pt x="7769" y="104231"/>
                  </a:lnTo>
                  <a:lnTo>
                    <a:pt x="0" y="152400"/>
                  </a:lnTo>
                  <a:lnTo>
                    <a:pt x="0" y="790600"/>
                  </a:lnTo>
                  <a:lnTo>
                    <a:pt x="7769" y="838768"/>
                  </a:lnTo>
                  <a:lnTo>
                    <a:pt x="29405" y="880603"/>
                  </a:lnTo>
                  <a:lnTo>
                    <a:pt x="62396" y="913594"/>
                  </a:lnTo>
                  <a:lnTo>
                    <a:pt x="104231" y="935230"/>
                  </a:lnTo>
                  <a:lnTo>
                    <a:pt x="152400" y="943000"/>
                  </a:lnTo>
                  <a:lnTo>
                    <a:pt x="2018538" y="943000"/>
                  </a:lnTo>
                  <a:lnTo>
                    <a:pt x="2066706" y="935230"/>
                  </a:lnTo>
                  <a:lnTo>
                    <a:pt x="2108541" y="913594"/>
                  </a:lnTo>
                  <a:lnTo>
                    <a:pt x="2141532" y="880603"/>
                  </a:lnTo>
                  <a:lnTo>
                    <a:pt x="2163168" y="838768"/>
                  </a:lnTo>
                  <a:lnTo>
                    <a:pt x="2170938" y="790600"/>
                  </a:lnTo>
                  <a:lnTo>
                    <a:pt x="2170938" y="152400"/>
                  </a:lnTo>
                  <a:lnTo>
                    <a:pt x="2163168" y="104231"/>
                  </a:lnTo>
                  <a:lnTo>
                    <a:pt x="2141532" y="62396"/>
                  </a:lnTo>
                  <a:lnTo>
                    <a:pt x="2108541" y="29405"/>
                  </a:lnTo>
                  <a:lnTo>
                    <a:pt x="2066706" y="7769"/>
                  </a:lnTo>
                  <a:lnTo>
                    <a:pt x="201853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27" name="CasellaDiTesto 61"/>
            <p:cNvSpPr/>
            <p:nvPr/>
          </p:nvSpPr>
          <p:spPr>
            <a:xfrm>
              <a:off x="6374520" y="3431880"/>
              <a:ext cx="4089240" cy="4705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 algn="ctr">
                <a:lnSpc>
                  <a:spcPts val="1500"/>
                </a:lnSpc>
                <a:buNone/>
              </a:pPr>
              <a:r>
                <a:rPr b="0" lang="en-US" sz="1500" spc="-1" strike="noStrike">
                  <a:solidFill>
                    <a:srgbClr val="000000"/>
                  </a:solidFill>
                  <a:latin typeface="Plus Jakarta Sans"/>
                  <a:ea typeface="DejaVu Sans"/>
                </a:rPr>
                <a:t>Write once, deploy on</a:t>
              </a:r>
              <a:endParaRPr b="0" lang="en-US" sz="1500" spc="-1" strike="noStrike">
                <a:latin typeface="Arial"/>
              </a:endParaRPr>
            </a:p>
            <a:p>
              <a:pPr algn="ctr">
                <a:lnSpc>
                  <a:spcPts val="1500"/>
                </a:lnSpc>
                <a:buNone/>
              </a:pPr>
              <a:r>
                <a:rPr b="0" lang="en-US" sz="1500" spc="-1" strike="noStrike">
                  <a:solidFill>
                    <a:srgbClr val="000000"/>
                  </a:solidFill>
                  <a:latin typeface="Plus Jakarta Sans"/>
                  <a:ea typeface="DejaVu Sans"/>
                </a:rPr>
                <a:t>different devices</a:t>
              </a:r>
              <a:endParaRPr b="0" lang="en-US" sz="1500" spc="-1" strike="noStrike">
                <a:latin typeface="Arial"/>
              </a:endParaRPr>
            </a:p>
          </p:txBody>
        </p:sp>
      </p:grpSp>
      <p:sp>
        <p:nvSpPr>
          <p:cNvPr id="728" name="object 32"/>
          <p:cNvSpPr/>
          <p:nvPr/>
        </p:nvSpPr>
        <p:spPr>
          <a:xfrm>
            <a:off x="8282880" y="2966040"/>
            <a:ext cx="294480" cy="294480"/>
          </a:xfrm>
          <a:custGeom>
            <a:avLst/>
            <a:gdLst/>
            <a:ahLst/>
            <a:rect l="l" t="t" r="r" b="b"/>
            <a:pathLst>
              <a:path w="295909" h="295910">
                <a:moveTo>
                  <a:pt x="147713" y="0"/>
                </a:moveTo>
                <a:lnTo>
                  <a:pt x="101027" y="7529"/>
                </a:lnTo>
                <a:lnTo>
                  <a:pt x="60479" y="28497"/>
                </a:lnTo>
                <a:lnTo>
                  <a:pt x="28502" y="60471"/>
                </a:lnTo>
                <a:lnTo>
                  <a:pt x="7531" y="101016"/>
                </a:lnTo>
                <a:lnTo>
                  <a:pt x="0" y="147701"/>
                </a:lnTo>
                <a:lnTo>
                  <a:pt x="7531" y="194391"/>
                </a:lnTo>
                <a:lnTo>
                  <a:pt x="28502" y="234940"/>
                </a:lnTo>
                <a:lnTo>
                  <a:pt x="60479" y="266915"/>
                </a:lnTo>
                <a:lnTo>
                  <a:pt x="101027" y="287884"/>
                </a:lnTo>
                <a:lnTo>
                  <a:pt x="147713" y="295414"/>
                </a:lnTo>
                <a:lnTo>
                  <a:pt x="194399" y="287884"/>
                </a:lnTo>
                <a:lnTo>
                  <a:pt x="234948" y="266915"/>
                </a:lnTo>
                <a:lnTo>
                  <a:pt x="266924" y="234940"/>
                </a:lnTo>
                <a:lnTo>
                  <a:pt x="287896" y="194391"/>
                </a:lnTo>
                <a:lnTo>
                  <a:pt x="295427" y="147701"/>
                </a:lnTo>
                <a:lnTo>
                  <a:pt x="287896" y="101016"/>
                </a:lnTo>
                <a:lnTo>
                  <a:pt x="266924" y="60471"/>
                </a:lnTo>
                <a:lnTo>
                  <a:pt x="234948" y="28497"/>
                </a:lnTo>
                <a:lnTo>
                  <a:pt x="194399" y="7529"/>
                </a:lnTo>
                <a:lnTo>
                  <a:pt x="147713" y="0"/>
                </a:lnTo>
                <a:close/>
              </a:path>
            </a:pathLst>
          </a:custGeom>
          <a:solidFill>
            <a:srgbClr val="533b8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29" name="object 145"/>
          <p:cNvSpPr/>
          <p:nvPr/>
        </p:nvSpPr>
        <p:spPr>
          <a:xfrm>
            <a:off x="0" y="6252840"/>
            <a:ext cx="12190680" cy="604440"/>
          </a:xfrm>
          <a:custGeom>
            <a:avLst/>
            <a:gdLst/>
            <a:ahLst/>
            <a:rect l="l" t="t" r="r" b="b"/>
            <a:pathLst>
              <a:path w="12192000" h="605790">
                <a:moveTo>
                  <a:pt x="12039601" y="0"/>
                </a:moveTo>
                <a:lnTo>
                  <a:pt x="140399" y="0"/>
                </a:lnTo>
                <a:lnTo>
                  <a:pt x="92231" y="7769"/>
                </a:lnTo>
                <a:lnTo>
                  <a:pt x="50396" y="29405"/>
                </a:lnTo>
                <a:lnTo>
                  <a:pt x="17405" y="62396"/>
                </a:lnTo>
                <a:lnTo>
                  <a:pt x="0" y="96052"/>
                </a:lnTo>
                <a:lnTo>
                  <a:pt x="0" y="605650"/>
                </a:lnTo>
                <a:lnTo>
                  <a:pt x="12192000" y="605650"/>
                </a:lnTo>
                <a:lnTo>
                  <a:pt x="12192000" y="152392"/>
                </a:lnTo>
                <a:lnTo>
                  <a:pt x="12184231" y="104231"/>
                </a:lnTo>
                <a:lnTo>
                  <a:pt x="12162595" y="62396"/>
                </a:lnTo>
                <a:lnTo>
                  <a:pt x="12129604" y="29405"/>
                </a:lnTo>
                <a:lnTo>
                  <a:pt x="12087769" y="7769"/>
                </a:lnTo>
                <a:lnTo>
                  <a:pt x="12039601" y="0"/>
                </a:lnTo>
                <a:close/>
              </a:path>
            </a:pathLst>
          </a:custGeom>
          <a:solidFill>
            <a:srgbClr val="533b8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30" name="PlaceHolder 7"/>
          <p:cNvSpPr/>
          <p:nvPr/>
        </p:nvSpPr>
        <p:spPr>
          <a:xfrm>
            <a:off x="61920" y="6426000"/>
            <a:ext cx="4344120" cy="68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3240" bIns="0" anchor="t">
            <a:noAutofit/>
          </a:bodyPr>
          <a:p>
            <a:pPr marL="12600">
              <a:lnSpc>
                <a:spcPct val="100000"/>
              </a:lnSpc>
              <a:spcBef>
                <a:spcPts val="26"/>
              </a:spcBef>
              <a:buNone/>
            </a:pPr>
            <a:r>
              <a:rPr b="0" lang="it-IT" sz="1000" spc="-7" strike="noStrike">
                <a:solidFill>
                  <a:srgbClr val="ffffff"/>
                </a:solidFill>
                <a:latin typeface="Plus Jakarta Sans"/>
                <a:ea typeface="DejaVu Sans"/>
              </a:rPr>
              <a:t>Building</a:t>
            </a:r>
            <a:r>
              <a:rPr b="0" lang="it-IT" sz="1000" spc="-12" strike="noStrike">
                <a:solidFill>
                  <a:srgbClr val="ffffff"/>
                </a:solidFill>
                <a:latin typeface="Plus Jakarta Sans"/>
                <a:ea typeface="DejaVu Sans"/>
              </a:rPr>
              <a:t> </a:t>
            </a:r>
            <a:r>
              <a:rPr b="0" lang="it-IT" sz="1000" spc="-7" strike="noStrike">
                <a:solidFill>
                  <a:srgbClr val="ffffff"/>
                </a:solidFill>
                <a:latin typeface="Plus Jakarta Sans"/>
                <a:ea typeface="DejaVu Sans"/>
              </a:rPr>
              <a:t>together</a:t>
            </a:r>
            <a:r>
              <a:rPr b="0" lang="it-IT" sz="1000" spc="-12" strike="noStrike">
                <a:solidFill>
                  <a:srgbClr val="ffffff"/>
                </a:solidFill>
                <a:latin typeface="Plus Jakarta Sans"/>
                <a:ea typeface="DejaVu Sans"/>
              </a:rPr>
              <a:t> </a:t>
            </a:r>
            <a:r>
              <a:rPr b="0" lang="it-IT" sz="1000" spc="-1" strike="noStrike">
                <a:solidFill>
                  <a:srgbClr val="ffffff"/>
                </a:solidFill>
                <a:latin typeface="Plus Jakarta Sans"/>
                <a:ea typeface="DejaVu Sans"/>
              </a:rPr>
              <a:t>a</a:t>
            </a:r>
            <a:r>
              <a:rPr b="0" lang="it-IT" sz="1000" spc="-12" strike="noStrike">
                <a:solidFill>
                  <a:srgbClr val="ffffff"/>
                </a:solidFill>
                <a:latin typeface="Plus Jakarta Sans"/>
                <a:ea typeface="DejaVu Sans"/>
              </a:rPr>
              <a:t> </a:t>
            </a:r>
            <a:r>
              <a:rPr b="0" lang="it-IT" sz="1000" spc="-7" strike="noStrike">
                <a:solidFill>
                  <a:srgbClr val="ffffff"/>
                </a:solidFill>
                <a:latin typeface="Plus Jakarta Sans"/>
                <a:ea typeface="DejaVu Sans"/>
              </a:rPr>
              <a:t>fully-connected</a:t>
            </a:r>
            <a:r>
              <a:rPr b="0" lang="it-IT" sz="1000" spc="-12" strike="noStrike">
                <a:solidFill>
                  <a:srgbClr val="ffffff"/>
                </a:solidFill>
                <a:latin typeface="Plus Jakarta Sans"/>
                <a:ea typeface="DejaVu Sans"/>
              </a:rPr>
              <a:t> </a:t>
            </a:r>
            <a:r>
              <a:rPr b="0" lang="it-IT" sz="1000" spc="-7" strike="noStrike">
                <a:solidFill>
                  <a:srgbClr val="ffffff"/>
                </a:solidFill>
                <a:latin typeface="Plus Jakarta Sans"/>
                <a:ea typeface="DejaVu Sans"/>
              </a:rPr>
              <a:t>all-scenario</a:t>
            </a:r>
            <a:r>
              <a:rPr b="0" lang="it-IT" sz="1000" spc="-12" strike="noStrike">
                <a:solidFill>
                  <a:srgbClr val="ffffff"/>
                </a:solidFill>
                <a:latin typeface="Plus Jakarta Sans"/>
                <a:ea typeface="DejaVu Sans"/>
              </a:rPr>
              <a:t> </a:t>
            </a:r>
            <a:r>
              <a:rPr b="0" lang="it-IT" sz="1000" spc="-1" strike="noStrike">
                <a:solidFill>
                  <a:srgbClr val="ffffff"/>
                </a:solidFill>
                <a:latin typeface="Plus Jakarta Sans"/>
                <a:ea typeface="DejaVu Sans"/>
              </a:rPr>
              <a:t>intelligent</a:t>
            </a:r>
            <a:r>
              <a:rPr b="0" lang="it-IT" sz="1000" spc="-7" strike="noStrike">
                <a:solidFill>
                  <a:srgbClr val="ffffff"/>
                </a:solidFill>
                <a:latin typeface="Plus Jakarta Sans"/>
                <a:ea typeface="DejaVu Sans"/>
              </a:rPr>
              <a:t> ecosystem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731" name="object 146"/>
          <p:cNvSpPr/>
          <p:nvPr/>
        </p:nvSpPr>
        <p:spPr>
          <a:xfrm>
            <a:off x="10158840" y="6455520"/>
            <a:ext cx="1693440" cy="367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440" bIns="0" anchor="t">
            <a:spAutoFit/>
          </a:bodyPr>
          <a:p>
            <a:pPr marL="12600" algn="r">
              <a:lnSpc>
                <a:spcPct val="100000"/>
              </a:lnSpc>
              <a:spcBef>
                <a:spcPts val="11"/>
              </a:spcBef>
              <a:buNone/>
            </a:pPr>
            <a:r>
              <a:rPr b="1" lang="it-IT" sz="1200" spc="-1" strike="noStrike">
                <a:solidFill>
                  <a:srgbClr val="ffffff"/>
                </a:solidFill>
                <a:latin typeface="Plus Jakarta Sans"/>
                <a:ea typeface="DejaVu Sans"/>
              </a:rPr>
              <a:t>05</a:t>
            </a:r>
            <a:endParaRPr b="0" lang="en-US" sz="1200" spc="-1" strike="noStrike">
              <a:latin typeface="Arial"/>
            </a:endParaRPr>
          </a:p>
          <a:p>
            <a:pPr marL="12600" algn="r">
              <a:lnSpc>
                <a:spcPct val="100000"/>
              </a:lnSpc>
              <a:spcBef>
                <a:spcPts val="11"/>
              </a:spcBef>
              <a:buNone/>
            </a:pPr>
            <a:endParaRPr b="0" lang="en-US" sz="1200" spc="-1" strike="noStrike">
              <a:latin typeface="Arial"/>
            </a:endParaRPr>
          </a:p>
        </p:txBody>
      </p:sp>
      <p:pic>
        <p:nvPicPr>
          <p:cNvPr id="732" name="Picture 12" descr="Logo, company name&#10;&#10;Description automatically generated"/>
          <p:cNvPicPr/>
          <p:nvPr/>
        </p:nvPicPr>
        <p:blipFill>
          <a:blip r:embed="rId1"/>
          <a:stretch/>
        </p:blipFill>
        <p:spPr>
          <a:xfrm>
            <a:off x="10215360" y="6245280"/>
            <a:ext cx="1292400" cy="611640"/>
          </a:xfrm>
          <a:prstGeom prst="rect">
            <a:avLst/>
          </a:prstGeom>
          <a:ln w="0">
            <a:noFill/>
          </a:ln>
        </p:spPr>
      </p:pic>
      <p:pic>
        <p:nvPicPr>
          <p:cNvPr id="733" name="" descr=""/>
          <p:cNvPicPr/>
          <p:nvPr/>
        </p:nvPicPr>
        <p:blipFill>
          <a:blip r:embed="rId2">
            <a:lum bright="80000"/>
          </a:blip>
          <a:stretch/>
        </p:blipFill>
        <p:spPr>
          <a:xfrm>
            <a:off x="9304920" y="6393960"/>
            <a:ext cx="938880" cy="355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object 2"/>
          <p:cNvSpPr/>
          <p:nvPr/>
        </p:nvSpPr>
        <p:spPr>
          <a:xfrm>
            <a:off x="0" y="1017000"/>
            <a:ext cx="12190680" cy="5839920"/>
          </a:xfrm>
          <a:custGeom>
            <a:avLst/>
            <a:gdLst/>
            <a:ahLst/>
            <a:rect l="l" t="t" r="r" b="b"/>
            <a:pathLst>
              <a:path w="12192000" h="5841365">
                <a:moveTo>
                  <a:pt x="12192000" y="0"/>
                </a:moveTo>
                <a:lnTo>
                  <a:pt x="0" y="0"/>
                </a:lnTo>
                <a:lnTo>
                  <a:pt x="0" y="5841009"/>
                </a:lnTo>
                <a:lnTo>
                  <a:pt x="12192000" y="5841009"/>
                </a:lnTo>
                <a:lnTo>
                  <a:pt x="12192000" y="0"/>
                </a:lnTo>
                <a:close/>
              </a:path>
            </a:pathLst>
          </a:custGeom>
          <a:solidFill>
            <a:srgbClr val="ede9f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35" name="object 4"/>
          <p:cNvSpPr/>
          <p:nvPr/>
        </p:nvSpPr>
        <p:spPr>
          <a:xfrm>
            <a:off x="438120" y="445680"/>
            <a:ext cx="298440" cy="341640"/>
          </a:xfrm>
          <a:custGeom>
            <a:avLst/>
            <a:gdLst/>
            <a:ahLst/>
            <a:rect l="l" t="t" r="r" b="b"/>
            <a:pathLst>
              <a:path w="299720" h="342900">
                <a:moveTo>
                  <a:pt x="37685" y="0"/>
                </a:moveTo>
                <a:lnTo>
                  <a:pt x="18426" y="3011"/>
                </a:lnTo>
                <a:lnTo>
                  <a:pt x="5412" y="17525"/>
                </a:lnTo>
                <a:lnTo>
                  <a:pt x="596" y="42480"/>
                </a:lnTo>
                <a:lnTo>
                  <a:pt x="0" y="297331"/>
                </a:lnTo>
                <a:lnTo>
                  <a:pt x="4907" y="322656"/>
                </a:lnTo>
                <a:lnTo>
                  <a:pt x="18413" y="338179"/>
                </a:lnTo>
                <a:lnTo>
                  <a:pt x="38488" y="342688"/>
                </a:lnTo>
                <a:lnTo>
                  <a:pt x="63106" y="334974"/>
                </a:lnTo>
                <a:lnTo>
                  <a:pt x="272503" y="221283"/>
                </a:lnTo>
                <a:lnTo>
                  <a:pt x="292382" y="204839"/>
                </a:lnTo>
                <a:lnTo>
                  <a:pt x="299534" y="185544"/>
                </a:lnTo>
                <a:lnTo>
                  <a:pt x="293872" y="165760"/>
                </a:lnTo>
                <a:lnTo>
                  <a:pt x="275310" y="147852"/>
                </a:lnTo>
                <a:lnTo>
                  <a:pt x="61239" y="9549"/>
                </a:lnTo>
                <a:lnTo>
                  <a:pt x="37685" y="0"/>
                </a:lnTo>
                <a:close/>
              </a:path>
            </a:pathLst>
          </a:custGeom>
          <a:solidFill>
            <a:srgbClr val="533b8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36" name="object 5"/>
          <p:cNvSpPr/>
          <p:nvPr/>
        </p:nvSpPr>
        <p:spPr>
          <a:xfrm>
            <a:off x="9200880" y="1865160"/>
            <a:ext cx="2169720" cy="565560"/>
          </a:xfrm>
          <a:custGeom>
            <a:avLst/>
            <a:gdLst/>
            <a:ahLst/>
            <a:rect l="l" t="t" r="r" b="b"/>
            <a:pathLst>
              <a:path w="2171065" h="567055">
                <a:moveTo>
                  <a:pt x="2018538" y="0"/>
                </a:moveTo>
                <a:lnTo>
                  <a:pt x="152400" y="0"/>
                </a:ln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0" y="414604"/>
                </a:lnTo>
                <a:lnTo>
                  <a:pt x="7769" y="462772"/>
                </a:lnTo>
                <a:lnTo>
                  <a:pt x="29405" y="504607"/>
                </a:lnTo>
                <a:lnTo>
                  <a:pt x="62396" y="537598"/>
                </a:lnTo>
                <a:lnTo>
                  <a:pt x="104231" y="559234"/>
                </a:lnTo>
                <a:lnTo>
                  <a:pt x="152400" y="567004"/>
                </a:lnTo>
                <a:lnTo>
                  <a:pt x="2018538" y="567004"/>
                </a:lnTo>
                <a:lnTo>
                  <a:pt x="2066706" y="559234"/>
                </a:lnTo>
                <a:lnTo>
                  <a:pt x="2108541" y="537598"/>
                </a:lnTo>
                <a:lnTo>
                  <a:pt x="2141532" y="504607"/>
                </a:lnTo>
                <a:lnTo>
                  <a:pt x="2163168" y="462772"/>
                </a:lnTo>
                <a:lnTo>
                  <a:pt x="2170938" y="414604"/>
                </a:lnTo>
                <a:lnTo>
                  <a:pt x="2170938" y="152400"/>
                </a:lnTo>
                <a:lnTo>
                  <a:pt x="2163168" y="104231"/>
                </a:lnTo>
                <a:lnTo>
                  <a:pt x="2141532" y="62396"/>
                </a:lnTo>
                <a:lnTo>
                  <a:pt x="2108541" y="29405"/>
                </a:lnTo>
                <a:lnTo>
                  <a:pt x="2066706" y="7769"/>
                </a:lnTo>
                <a:lnTo>
                  <a:pt x="2018538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37" name="object 6"/>
          <p:cNvSpPr/>
          <p:nvPr/>
        </p:nvSpPr>
        <p:spPr>
          <a:xfrm>
            <a:off x="820440" y="1865160"/>
            <a:ext cx="2169720" cy="565560"/>
          </a:xfrm>
          <a:custGeom>
            <a:avLst/>
            <a:gdLst/>
            <a:ahLst/>
            <a:rect l="l" t="t" r="r" b="b"/>
            <a:pathLst>
              <a:path w="2171065" h="567055">
                <a:moveTo>
                  <a:pt x="2018538" y="0"/>
                </a:moveTo>
                <a:lnTo>
                  <a:pt x="152400" y="0"/>
                </a:ln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0" y="414604"/>
                </a:lnTo>
                <a:lnTo>
                  <a:pt x="7769" y="462772"/>
                </a:lnTo>
                <a:lnTo>
                  <a:pt x="29405" y="504607"/>
                </a:lnTo>
                <a:lnTo>
                  <a:pt x="62396" y="537598"/>
                </a:lnTo>
                <a:lnTo>
                  <a:pt x="104231" y="559234"/>
                </a:lnTo>
                <a:lnTo>
                  <a:pt x="152400" y="567004"/>
                </a:lnTo>
                <a:lnTo>
                  <a:pt x="2018538" y="567004"/>
                </a:lnTo>
                <a:lnTo>
                  <a:pt x="2066706" y="559234"/>
                </a:lnTo>
                <a:lnTo>
                  <a:pt x="2108541" y="537598"/>
                </a:lnTo>
                <a:lnTo>
                  <a:pt x="2141532" y="504607"/>
                </a:lnTo>
                <a:lnTo>
                  <a:pt x="2163168" y="462772"/>
                </a:lnTo>
                <a:lnTo>
                  <a:pt x="2170938" y="414604"/>
                </a:lnTo>
                <a:lnTo>
                  <a:pt x="2170938" y="152400"/>
                </a:lnTo>
                <a:lnTo>
                  <a:pt x="2163168" y="104231"/>
                </a:lnTo>
                <a:lnTo>
                  <a:pt x="2141532" y="62396"/>
                </a:lnTo>
                <a:lnTo>
                  <a:pt x="2108541" y="29405"/>
                </a:lnTo>
                <a:lnTo>
                  <a:pt x="2066706" y="7769"/>
                </a:lnTo>
                <a:lnTo>
                  <a:pt x="2018538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38" name="object 7"/>
          <p:cNvSpPr/>
          <p:nvPr/>
        </p:nvSpPr>
        <p:spPr>
          <a:xfrm>
            <a:off x="5010480" y="1865160"/>
            <a:ext cx="2169720" cy="565560"/>
          </a:xfrm>
          <a:custGeom>
            <a:avLst/>
            <a:gdLst/>
            <a:ahLst/>
            <a:rect l="l" t="t" r="r" b="b"/>
            <a:pathLst>
              <a:path w="2171065" h="567055">
                <a:moveTo>
                  <a:pt x="2018538" y="0"/>
                </a:moveTo>
                <a:lnTo>
                  <a:pt x="152400" y="0"/>
                </a:ln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0" y="414604"/>
                </a:lnTo>
                <a:lnTo>
                  <a:pt x="7769" y="462772"/>
                </a:lnTo>
                <a:lnTo>
                  <a:pt x="29405" y="504607"/>
                </a:lnTo>
                <a:lnTo>
                  <a:pt x="62396" y="537598"/>
                </a:lnTo>
                <a:lnTo>
                  <a:pt x="104231" y="559234"/>
                </a:lnTo>
                <a:lnTo>
                  <a:pt x="152400" y="567004"/>
                </a:lnTo>
                <a:lnTo>
                  <a:pt x="2018538" y="567004"/>
                </a:lnTo>
                <a:lnTo>
                  <a:pt x="2066706" y="559234"/>
                </a:lnTo>
                <a:lnTo>
                  <a:pt x="2108541" y="537598"/>
                </a:lnTo>
                <a:lnTo>
                  <a:pt x="2141532" y="504607"/>
                </a:lnTo>
                <a:lnTo>
                  <a:pt x="2163168" y="462772"/>
                </a:lnTo>
                <a:lnTo>
                  <a:pt x="2170938" y="414604"/>
                </a:lnTo>
                <a:lnTo>
                  <a:pt x="2170938" y="152400"/>
                </a:lnTo>
                <a:lnTo>
                  <a:pt x="2163168" y="104231"/>
                </a:lnTo>
                <a:lnTo>
                  <a:pt x="2141532" y="62396"/>
                </a:lnTo>
                <a:lnTo>
                  <a:pt x="2108541" y="29405"/>
                </a:lnTo>
                <a:lnTo>
                  <a:pt x="2066706" y="7769"/>
                </a:lnTo>
                <a:lnTo>
                  <a:pt x="2018538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39" name="object 8"/>
          <p:cNvSpPr/>
          <p:nvPr/>
        </p:nvSpPr>
        <p:spPr>
          <a:xfrm>
            <a:off x="820440" y="2678400"/>
            <a:ext cx="10550520" cy="824040"/>
          </a:xfrm>
          <a:custGeom>
            <a:avLst/>
            <a:gdLst/>
            <a:ahLst/>
            <a:rect l="l" t="t" r="r" b="b"/>
            <a:pathLst>
              <a:path w="10551795" h="825500">
                <a:moveTo>
                  <a:pt x="10399052" y="0"/>
                </a:moveTo>
                <a:lnTo>
                  <a:pt x="152400" y="0"/>
                </a:ln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0" y="673100"/>
                </a:lnTo>
                <a:lnTo>
                  <a:pt x="7769" y="721268"/>
                </a:lnTo>
                <a:lnTo>
                  <a:pt x="29405" y="763103"/>
                </a:lnTo>
                <a:lnTo>
                  <a:pt x="62396" y="796094"/>
                </a:lnTo>
                <a:lnTo>
                  <a:pt x="104231" y="817730"/>
                </a:lnTo>
                <a:lnTo>
                  <a:pt x="152400" y="825500"/>
                </a:lnTo>
                <a:lnTo>
                  <a:pt x="10399052" y="825500"/>
                </a:lnTo>
                <a:lnTo>
                  <a:pt x="10447220" y="817730"/>
                </a:lnTo>
                <a:lnTo>
                  <a:pt x="10489055" y="796094"/>
                </a:lnTo>
                <a:lnTo>
                  <a:pt x="10522046" y="763103"/>
                </a:lnTo>
                <a:lnTo>
                  <a:pt x="10543682" y="721268"/>
                </a:lnTo>
                <a:lnTo>
                  <a:pt x="10551452" y="673100"/>
                </a:lnTo>
                <a:lnTo>
                  <a:pt x="10551452" y="152400"/>
                </a:lnTo>
                <a:lnTo>
                  <a:pt x="10543682" y="104231"/>
                </a:lnTo>
                <a:lnTo>
                  <a:pt x="10522046" y="62396"/>
                </a:lnTo>
                <a:lnTo>
                  <a:pt x="10489055" y="29405"/>
                </a:lnTo>
                <a:lnTo>
                  <a:pt x="10447220" y="7769"/>
                </a:lnTo>
                <a:lnTo>
                  <a:pt x="10399052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40" name="object 10"/>
          <p:cNvSpPr/>
          <p:nvPr/>
        </p:nvSpPr>
        <p:spPr>
          <a:xfrm>
            <a:off x="820440" y="4875840"/>
            <a:ext cx="10550520" cy="565560"/>
          </a:xfrm>
          <a:custGeom>
            <a:avLst/>
            <a:gdLst/>
            <a:ahLst/>
            <a:rect l="l" t="t" r="r" b="b"/>
            <a:pathLst>
              <a:path w="10551795" h="567054">
                <a:moveTo>
                  <a:pt x="10399052" y="0"/>
                </a:moveTo>
                <a:lnTo>
                  <a:pt x="152400" y="0"/>
                </a:ln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0" y="414604"/>
                </a:lnTo>
                <a:lnTo>
                  <a:pt x="7769" y="462772"/>
                </a:lnTo>
                <a:lnTo>
                  <a:pt x="29405" y="504607"/>
                </a:lnTo>
                <a:lnTo>
                  <a:pt x="62396" y="537598"/>
                </a:lnTo>
                <a:lnTo>
                  <a:pt x="104231" y="559234"/>
                </a:lnTo>
                <a:lnTo>
                  <a:pt x="152400" y="567004"/>
                </a:lnTo>
                <a:lnTo>
                  <a:pt x="10399052" y="567004"/>
                </a:lnTo>
                <a:lnTo>
                  <a:pt x="10447220" y="559234"/>
                </a:lnTo>
                <a:lnTo>
                  <a:pt x="10489055" y="537598"/>
                </a:lnTo>
                <a:lnTo>
                  <a:pt x="10522046" y="504607"/>
                </a:lnTo>
                <a:lnTo>
                  <a:pt x="10543682" y="462772"/>
                </a:lnTo>
                <a:lnTo>
                  <a:pt x="10551452" y="414604"/>
                </a:lnTo>
                <a:lnTo>
                  <a:pt x="10551452" y="152400"/>
                </a:lnTo>
                <a:lnTo>
                  <a:pt x="10543682" y="104231"/>
                </a:lnTo>
                <a:lnTo>
                  <a:pt x="10522046" y="62396"/>
                </a:lnTo>
                <a:lnTo>
                  <a:pt x="10489055" y="29405"/>
                </a:lnTo>
                <a:lnTo>
                  <a:pt x="10447220" y="7769"/>
                </a:lnTo>
                <a:lnTo>
                  <a:pt x="10399052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741" name="Gruppo 129"/>
          <p:cNvGrpSpPr/>
          <p:nvPr/>
        </p:nvGrpSpPr>
        <p:grpSpPr>
          <a:xfrm>
            <a:off x="825480" y="3918960"/>
            <a:ext cx="10465920" cy="533520"/>
            <a:chOff x="825480" y="3918960"/>
            <a:chExt cx="10465920" cy="533520"/>
          </a:xfrm>
        </p:grpSpPr>
        <p:grpSp>
          <p:nvGrpSpPr>
            <p:cNvPr id="742" name="object 15"/>
            <p:cNvGrpSpPr/>
            <p:nvPr/>
          </p:nvGrpSpPr>
          <p:grpSpPr>
            <a:xfrm>
              <a:off x="10049400" y="3943080"/>
              <a:ext cx="475920" cy="459720"/>
              <a:chOff x="10049400" y="3943080"/>
              <a:chExt cx="475920" cy="459720"/>
            </a:xfrm>
          </p:grpSpPr>
          <p:sp>
            <p:nvSpPr>
              <p:cNvPr id="743" name="object 16"/>
              <p:cNvSpPr/>
              <p:nvPr/>
            </p:nvSpPr>
            <p:spPr>
              <a:xfrm>
                <a:off x="10115280" y="3943080"/>
                <a:ext cx="410040" cy="459720"/>
              </a:xfrm>
              <a:custGeom>
                <a:avLst/>
                <a:gdLst/>
                <a:ahLst/>
                <a:rect l="l" t="t" r="r" b="b"/>
                <a:pathLst>
                  <a:path w="411479" h="461010">
                    <a:moveTo>
                      <a:pt x="370331" y="0"/>
                    </a:moveTo>
                    <a:lnTo>
                      <a:pt x="41147" y="0"/>
                    </a:lnTo>
                    <a:lnTo>
                      <a:pt x="25144" y="3237"/>
                    </a:lnTo>
                    <a:lnTo>
                      <a:pt x="12063" y="12063"/>
                    </a:lnTo>
                    <a:lnTo>
                      <a:pt x="3237" y="25144"/>
                    </a:lnTo>
                    <a:lnTo>
                      <a:pt x="0" y="41147"/>
                    </a:lnTo>
                    <a:lnTo>
                      <a:pt x="0" y="457174"/>
                    </a:lnTo>
                    <a:lnTo>
                      <a:pt x="3682" y="460857"/>
                    </a:lnTo>
                    <a:lnTo>
                      <a:pt x="370331" y="460857"/>
                    </a:lnTo>
                    <a:lnTo>
                      <a:pt x="386330" y="457619"/>
                    </a:lnTo>
                    <a:lnTo>
                      <a:pt x="399411" y="448794"/>
                    </a:lnTo>
                    <a:lnTo>
                      <a:pt x="408240" y="435713"/>
                    </a:lnTo>
                    <a:lnTo>
                      <a:pt x="411479" y="419709"/>
                    </a:lnTo>
                    <a:lnTo>
                      <a:pt x="411479" y="41147"/>
                    </a:lnTo>
                    <a:lnTo>
                      <a:pt x="408240" y="25144"/>
                    </a:lnTo>
                    <a:lnTo>
                      <a:pt x="399411" y="12063"/>
                    </a:lnTo>
                    <a:lnTo>
                      <a:pt x="386330" y="3237"/>
                    </a:lnTo>
                    <a:lnTo>
                      <a:pt x="370331" y="0"/>
                    </a:lnTo>
                    <a:close/>
                  </a:path>
                </a:pathLst>
              </a:custGeom>
              <a:solidFill>
                <a:srgbClr val="00c9e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44" name="object 17"/>
              <p:cNvSpPr/>
              <p:nvPr/>
            </p:nvSpPr>
            <p:spPr>
              <a:xfrm>
                <a:off x="10115280" y="3943080"/>
                <a:ext cx="410040" cy="130680"/>
              </a:xfrm>
              <a:custGeom>
                <a:avLst/>
                <a:gdLst/>
                <a:ahLst/>
                <a:rect l="l" t="t" r="r" b="b"/>
                <a:pathLst>
                  <a:path w="411479" h="132079">
                    <a:moveTo>
                      <a:pt x="370331" y="0"/>
                    </a:moveTo>
                    <a:lnTo>
                      <a:pt x="41147" y="0"/>
                    </a:lnTo>
                    <a:lnTo>
                      <a:pt x="25144" y="3237"/>
                    </a:lnTo>
                    <a:lnTo>
                      <a:pt x="12063" y="12063"/>
                    </a:lnTo>
                    <a:lnTo>
                      <a:pt x="3237" y="25144"/>
                    </a:lnTo>
                    <a:lnTo>
                      <a:pt x="0" y="41147"/>
                    </a:lnTo>
                    <a:lnTo>
                      <a:pt x="0" y="131673"/>
                    </a:lnTo>
                    <a:lnTo>
                      <a:pt x="411479" y="131673"/>
                    </a:lnTo>
                    <a:lnTo>
                      <a:pt x="411479" y="41147"/>
                    </a:lnTo>
                    <a:lnTo>
                      <a:pt x="408242" y="25144"/>
                    </a:lnTo>
                    <a:lnTo>
                      <a:pt x="399416" y="12063"/>
                    </a:lnTo>
                    <a:lnTo>
                      <a:pt x="386335" y="3237"/>
                    </a:lnTo>
                    <a:lnTo>
                      <a:pt x="370331" y="0"/>
                    </a:lnTo>
                    <a:close/>
                  </a:path>
                </a:pathLst>
              </a:custGeom>
              <a:solidFill>
                <a:srgbClr val="6c419d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pic>
            <p:nvPicPr>
              <p:cNvPr id="745" name="object 18" descr=""/>
              <p:cNvPicPr/>
              <p:nvPr/>
            </p:nvPicPr>
            <p:blipFill>
              <a:blip r:embed="rId1"/>
              <a:stretch/>
            </p:blipFill>
            <p:spPr>
              <a:xfrm>
                <a:off x="10140120" y="3967560"/>
                <a:ext cx="360720" cy="8100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746" name="object 19" descr=""/>
              <p:cNvPicPr/>
              <p:nvPr/>
            </p:nvPicPr>
            <p:blipFill>
              <a:blip r:embed="rId2"/>
              <a:stretch/>
            </p:blipFill>
            <p:spPr>
              <a:xfrm>
                <a:off x="10049400" y="4115880"/>
                <a:ext cx="385200" cy="286560"/>
              </a:xfrm>
              <a:prstGeom prst="rect">
                <a:avLst/>
              </a:prstGeom>
              <a:ln w="0">
                <a:noFill/>
              </a:ln>
            </p:spPr>
          </p:pic>
        </p:grpSp>
        <p:pic>
          <p:nvPicPr>
            <p:cNvPr id="747" name="object 20" descr=""/>
            <p:cNvPicPr/>
            <p:nvPr/>
          </p:nvPicPr>
          <p:blipFill>
            <a:blip r:embed="rId3"/>
            <a:stretch/>
          </p:blipFill>
          <p:spPr>
            <a:xfrm>
              <a:off x="10766880" y="4100400"/>
              <a:ext cx="524520" cy="222840"/>
            </a:xfrm>
            <a:prstGeom prst="rect">
              <a:avLst/>
            </a:prstGeom>
            <a:ln w="0">
              <a:noFill/>
            </a:ln>
          </p:spPr>
        </p:pic>
        <p:grpSp>
          <p:nvGrpSpPr>
            <p:cNvPr id="748" name="object 21"/>
            <p:cNvGrpSpPr/>
            <p:nvPr/>
          </p:nvGrpSpPr>
          <p:grpSpPr>
            <a:xfrm>
              <a:off x="825480" y="3918960"/>
              <a:ext cx="533520" cy="532800"/>
              <a:chOff x="825480" y="3918960"/>
              <a:chExt cx="533520" cy="532800"/>
            </a:xfrm>
          </p:grpSpPr>
          <p:pic>
            <p:nvPicPr>
              <p:cNvPr id="749" name="object 22" descr=""/>
              <p:cNvPicPr/>
              <p:nvPr/>
            </p:nvPicPr>
            <p:blipFill>
              <a:blip r:embed="rId4"/>
              <a:stretch/>
            </p:blipFill>
            <p:spPr>
              <a:xfrm>
                <a:off x="1109160" y="3918960"/>
                <a:ext cx="249840" cy="24948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750" name="object 23" descr=""/>
              <p:cNvPicPr/>
              <p:nvPr/>
            </p:nvPicPr>
            <p:blipFill>
              <a:blip r:embed="rId5"/>
              <a:stretch/>
            </p:blipFill>
            <p:spPr>
              <a:xfrm>
                <a:off x="825480" y="4203000"/>
                <a:ext cx="249840" cy="248760"/>
              </a:xfrm>
              <a:prstGeom prst="rect">
                <a:avLst/>
              </a:prstGeom>
              <a:ln w="0">
                <a:noFill/>
              </a:ln>
            </p:spPr>
          </p:pic>
          <p:sp>
            <p:nvSpPr>
              <p:cNvPr id="751" name="object 24"/>
              <p:cNvSpPr/>
              <p:nvPr/>
            </p:nvSpPr>
            <p:spPr>
              <a:xfrm>
                <a:off x="944280" y="4038120"/>
                <a:ext cx="295920" cy="295920"/>
              </a:xfrm>
              <a:custGeom>
                <a:avLst/>
                <a:gdLst/>
                <a:ahLst/>
                <a:rect l="l" t="t" r="r" b="b"/>
                <a:pathLst>
                  <a:path w="297180" h="297179">
                    <a:moveTo>
                      <a:pt x="156868" y="0"/>
                    </a:moveTo>
                    <a:lnTo>
                      <a:pt x="9324" y="134315"/>
                    </a:lnTo>
                    <a:lnTo>
                      <a:pt x="0" y="156875"/>
                    </a:lnTo>
                    <a:lnTo>
                      <a:pt x="2331" y="168882"/>
                    </a:lnTo>
                    <a:lnTo>
                      <a:pt x="9324" y="179425"/>
                    </a:lnTo>
                    <a:lnTo>
                      <a:pt x="123866" y="293979"/>
                    </a:lnTo>
                    <a:lnTo>
                      <a:pt x="132032" y="297078"/>
                    </a:lnTo>
                    <a:lnTo>
                      <a:pt x="148364" y="297078"/>
                    </a:lnTo>
                    <a:lnTo>
                      <a:pt x="156543" y="293979"/>
                    </a:lnTo>
                    <a:lnTo>
                      <a:pt x="287747" y="162763"/>
                    </a:lnTo>
                    <a:lnTo>
                      <a:pt x="294747" y="152219"/>
                    </a:lnTo>
                    <a:lnTo>
                      <a:pt x="297081" y="140212"/>
                    </a:lnTo>
                    <a:lnTo>
                      <a:pt x="294747" y="128203"/>
                    </a:lnTo>
                    <a:lnTo>
                      <a:pt x="287747" y="117652"/>
                    </a:lnTo>
                    <a:lnTo>
                      <a:pt x="179428" y="9334"/>
                    </a:lnTo>
                    <a:lnTo>
                      <a:pt x="168881" y="2333"/>
                    </a:lnTo>
                    <a:lnTo>
                      <a:pt x="156868" y="0"/>
                    </a:lnTo>
                    <a:close/>
                  </a:path>
                </a:pathLst>
              </a:custGeom>
              <a:solidFill>
                <a:srgbClr val="3bbcda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pic>
            <p:nvPicPr>
              <p:cNvPr id="752" name="object 25" descr=""/>
              <p:cNvPicPr/>
              <p:nvPr/>
            </p:nvPicPr>
            <p:blipFill>
              <a:blip r:embed="rId6"/>
              <a:stretch/>
            </p:blipFill>
            <p:spPr>
              <a:xfrm>
                <a:off x="966960" y="4060800"/>
                <a:ext cx="250200" cy="249480"/>
              </a:xfrm>
              <a:prstGeom prst="rect">
                <a:avLst/>
              </a:prstGeom>
              <a:ln w="0">
                <a:noFill/>
              </a:ln>
            </p:spPr>
          </p:pic>
        </p:grpSp>
        <p:grpSp>
          <p:nvGrpSpPr>
            <p:cNvPr id="753" name="object 26"/>
            <p:cNvGrpSpPr/>
            <p:nvPr/>
          </p:nvGrpSpPr>
          <p:grpSpPr>
            <a:xfrm>
              <a:off x="1533240" y="4011480"/>
              <a:ext cx="432000" cy="349200"/>
              <a:chOff x="1533240" y="4011480"/>
              <a:chExt cx="432000" cy="349200"/>
            </a:xfrm>
          </p:grpSpPr>
          <p:sp>
            <p:nvSpPr>
              <p:cNvPr id="754" name="object 27"/>
              <p:cNvSpPr/>
              <p:nvPr/>
            </p:nvSpPr>
            <p:spPr>
              <a:xfrm>
                <a:off x="1716480" y="4011480"/>
                <a:ext cx="248760" cy="349200"/>
              </a:xfrm>
              <a:custGeom>
                <a:avLst/>
                <a:gdLst/>
                <a:ahLst/>
                <a:rect l="l" t="t" r="r" b="b"/>
                <a:pathLst>
                  <a:path w="250189" h="350520">
                    <a:moveTo>
                      <a:pt x="149987" y="0"/>
                    </a:moveTo>
                    <a:lnTo>
                      <a:pt x="99987" y="0"/>
                    </a:lnTo>
                    <a:lnTo>
                      <a:pt x="61105" y="7870"/>
                    </a:lnTo>
                    <a:lnTo>
                      <a:pt x="29319" y="29319"/>
                    </a:lnTo>
                    <a:lnTo>
                      <a:pt x="7870" y="61105"/>
                    </a:lnTo>
                    <a:lnTo>
                      <a:pt x="0" y="99987"/>
                    </a:lnTo>
                    <a:lnTo>
                      <a:pt x="0" y="224980"/>
                    </a:lnTo>
                    <a:lnTo>
                      <a:pt x="9837" y="273580"/>
                    </a:lnTo>
                    <a:lnTo>
                      <a:pt x="36650" y="313312"/>
                    </a:lnTo>
                    <a:lnTo>
                      <a:pt x="76386" y="340123"/>
                    </a:lnTo>
                    <a:lnTo>
                      <a:pt x="124993" y="349961"/>
                    </a:lnTo>
                    <a:lnTo>
                      <a:pt x="173593" y="340123"/>
                    </a:lnTo>
                    <a:lnTo>
                      <a:pt x="213325" y="313312"/>
                    </a:lnTo>
                    <a:lnTo>
                      <a:pt x="240136" y="273580"/>
                    </a:lnTo>
                    <a:lnTo>
                      <a:pt x="249974" y="224980"/>
                    </a:lnTo>
                    <a:lnTo>
                      <a:pt x="249974" y="99987"/>
                    </a:lnTo>
                    <a:lnTo>
                      <a:pt x="242103" y="61105"/>
                    </a:lnTo>
                    <a:lnTo>
                      <a:pt x="220654" y="29319"/>
                    </a:lnTo>
                    <a:lnTo>
                      <a:pt x="188868" y="7870"/>
                    </a:lnTo>
                    <a:lnTo>
                      <a:pt x="149987" y="0"/>
                    </a:lnTo>
                    <a:close/>
                  </a:path>
                </a:pathLst>
              </a:custGeom>
              <a:solidFill>
                <a:srgbClr val="533b8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55" name="object 28"/>
              <p:cNvSpPr/>
              <p:nvPr/>
            </p:nvSpPr>
            <p:spPr>
              <a:xfrm>
                <a:off x="1833120" y="4011480"/>
                <a:ext cx="15840" cy="173880"/>
              </a:xfrm>
              <a:custGeom>
                <a:avLst/>
                <a:gdLst/>
                <a:ahLst/>
                <a:rect l="l" t="t" r="r" b="b"/>
                <a:pathLst>
                  <a:path w="17144" h="175260">
                    <a:moveTo>
                      <a:pt x="16662" y="120396"/>
                    </a:moveTo>
                    <a:lnTo>
                      <a:pt x="12928" y="116662"/>
                    </a:lnTo>
                    <a:lnTo>
                      <a:pt x="3733" y="116662"/>
                    </a:lnTo>
                    <a:lnTo>
                      <a:pt x="0" y="120396"/>
                    </a:lnTo>
                    <a:lnTo>
                      <a:pt x="0" y="171259"/>
                    </a:lnTo>
                    <a:lnTo>
                      <a:pt x="3733" y="174993"/>
                    </a:lnTo>
                    <a:lnTo>
                      <a:pt x="8331" y="174993"/>
                    </a:lnTo>
                    <a:lnTo>
                      <a:pt x="12928" y="174993"/>
                    </a:lnTo>
                    <a:lnTo>
                      <a:pt x="16662" y="171259"/>
                    </a:lnTo>
                    <a:lnTo>
                      <a:pt x="16662" y="120396"/>
                    </a:lnTo>
                    <a:close/>
                  </a:path>
                  <a:path w="17144" h="175260">
                    <a:moveTo>
                      <a:pt x="16662" y="0"/>
                    </a:moveTo>
                    <a:lnTo>
                      <a:pt x="0" y="0"/>
                    </a:lnTo>
                    <a:lnTo>
                      <a:pt x="0" y="71259"/>
                    </a:lnTo>
                    <a:lnTo>
                      <a:pt x="3733" y="74993"/>
                    </a:lnTo>
                    <a:lnTo>
                      <a:pt x="12928" y="74993"/>
                    </a:lnTo>
                    <a:lnTo>
                      <a:pt x="16662" y="71259"/>
                    </a:lnTo>
                    <a:lnTo>
                      <a:pt x="16662" y="66662"/>
                    </a:lnTo>
                    <a:lnTo>
                      <a:pt x="16662" y="0"/>
                    </a:lnTo>
                    <a:close/>
                  </a:path>
                </a:pathLst>
              </a:custGeom>
              <a:solidFill>
                <a:srgbClr val="d24893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56" name="object 29"/>
              <p:cNvSpPr/>
              <p:nvPr/>
            </p:nvSpPr>
            <p:spPr>
              <a:xfrm>
                <a:off x="1558080" y="4228200"/>
                <a:ext cx="115560" cy="65160"/>
              </a:xfrm>
              <a:custGeom>
                <a:avLst/>
                <a:gdLst/>
                <a:ahLst/>
                <a:rect l="l" t="t" r="r" b="b"/>
                <a:pathLst>
                  <a:path w="116839" h="66675">
                    <a:moveTo>
                      <a:pt x="0" y="66659"/>
                    </a:moveTo>
                    <a:lnTo>
                      <a:pt x="116649" y="66659"/>
                    </a:lnTo>
                    <a:lnTo>
                      <a:pt x="116649" y="0"/>
                    </a:lnTo>
                    <a:lnTo>
                      <a:pt x="0" y="0"/>
                    </a:lnTo>
                    <a:lnTo>
                      <a:pt x="0" y="66659"/>
                    </a:lnTo>
                    <a:close/>
                  </a:path>
                </a:pathLst>
              </a:custGeom>
              <a:solidFill>
                <a:srgbClr val="1b1937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57" name="object 30"/>
              <p:cNvSpPr/>
              <p:nvPr/>
            </p:nvSpPr>
            <p:spPr>
              <a:xfrm>
                <a:off x="1591560" y="4244760"/>
                <a:ext cx="48600" cy="32040"/>
              </a:xfrm>
              <a:custGeom>
                <a:avLst/>
                <a:gdLst/>
                <a:ahLst/>
                <a:rect l="l" t="t" r="r" b="b"/>
                <a:pathLst>
                  <a:path w="50164" h="33654">
                    <a:moveTo>
                      <a:pt x="16662" y="3733"/>
                    </a:moveTo>
                    <a:lnTo>
                      <a:pt x="12928" y="0"/>
                    </a:lnTo>
                    <a:lnTo>
                      <a:pt x="3733" y="0"/>
                    </a:lnTo>
                    <a:lnTo>
                      <a:pt x="0" y="3733"/>
                    </a:lnTo>
                    <a:lnTo>
                      <a:pt x="0" y="29591"/>
                    </a:lnTo>
                    <a:lnTo>
                      <a:pt x="3733" y="33324"/>
                    </a:lnTo>
                    <a:lnTo>
                      <a:pt x="8331" y="33324"/>
                    </a:lnTo>
                    <a:lnTo>
                      <a:pt x="12928" y="33324"/>
                    </a:lnTo>
                    <a:lnTo>
                      <a:pt x="16662" y="29591"/>
                    </a:lnTo>
                    <a:lnTo>
                      <a:pt x="16662" y="3733"/>
                    </a:lnTo>
                    <a:close/>
                  </a:path>
                  <a:path w="50164" h="33654">
                    <a:moveTo>
                      <a:pt x="49987" y="3733"/>
                    </a:moveTo>
                    <a:lnTo>
                      <a:pt x="46253" y="0"/>
                    </a:lnTo>
                    <a:lnTo>
                      <a:pt x="37058" y="0"/>
                    </a:lnTo>
                    <a:lnTo>
                      <a:pt x="33324" y="3733"/>
                    </a:lnTo>
                    <a:lnTo>
                      <a:pt x="33324" y="29591"/>
                    </a:lnTo>
                    <a:lnTo>
                      <a:pt x="37058" y="33324"/>
                    </a:lnTo>
                    <a:lnTo>
                      <a:pt x="41656" y="33324"/>
                    </a:lnTo>
                    <a:lnTo>
                      <a:pt x="46253" y="33324"/>
                    </a:lnTo>
                    <a:lnTo>
                      <a:pt x="49987" y="29591"/>
                    </a:lnTo>
                    <a:lnTo>
                      <a:pt x="49987" y="3733"/>
                    </a:lnTo>
                    <a:close/>
                  </a:path>
                </a:pathLst>
              </a:custGeom>
              <a:solidFill>
                <a:srgbClr val="feed53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58" name="object 31"/>
              <p:cNvSpPr/>
              <p:nvPr/>
            </p:nvSpPr>
            <p:spPr>
              <a:xfrm>
                <a:off x="1816560" y="4069800"/>
                <a:ext cx="48600" cy="74160"/>
              </a:xfrm>
              <a:custGeom>
                <a:avLst/>
                <a:gdLst/>
                <a:ahLst/>
                <a:rect l="l" t="t" r="r" b="b"/>
                <a:pathLst>
                  <a:path w="50164" h="75564">
                    <a:moveTo>
                      <a:pt x="24993" y="0"/>
                    </a:moveTo>
                    <a:lnTo>
                      <a:pt x="15275" y="1967"/>
                    </a:lnTo>
                    <a:lnTo>
                      <a:pt x="7329" y="7329"/>
                    </a:lnTo>
                    <a:lnTo>
                      <a:pt x="1967" y="15275"/>
                    </a:lnTo>
                    <a:lnTo>
                      <a:pt x="0" y="24993"/>
                    </a:lnTo>
                    <a:lnTo>
                      <a:pt x="0" y="49999"/>
                    </a:lnTo>
                    <a:lnTo>
                      <a:pt x="1967" y="59718"/>
                    </a:lnTo>
                    <a:lnTo>
                      <a:pt x="7329" y="67664"/>
                    </a:lnTo>
                    <a:lnTo>
                      <a:pt x="15275" y="73025"/>
                    </a:lnTo>
                    <a:lnTo>
                      <a:pt x="24993" y="74993"/>
                    </a:lnTo>
                    <a:lnTo>
                      <a:pt x="34712" y="73025"/>
                    </a:lnTo>
                    <a:lnTo>
                      <a:pt x="42657" y="67664"/>
                    </a:lnTo>
                    <a:lnTo>
                      <a:pt x="48019" y="59718"/>
                    </a:lnTo>
                    <a:lnTo>
                      <a:pt x="49987" y="49999"/>
                    </a:lnTo>
                    <a:lnTo>
                      <a:pt x="49987" y="24993"/>
                    </a:lnTo>
                    <a:lnTo>
                      <a:pt x="48019" y="15275"/>
                    </a:lnTo>
                    <a:lnTo>
                      <a:pt x="42657" y="7329"/>
                    </a:lnTo>
                    <a:lnTo>
                      <a:pt x="34712" y="1967"/>
                    </a:lnTo>
                    <a:lnTo>
                      <a:pt x="24993" y="0"/>
                    </a:lnTo>
                    <a:close/>
                  </a:path>
                </a:pathLst>
              </a:custGeom>
              <a:solidFill>
                <a:srgbClr val="1b1937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59" name="object 32"/>
              <p:cNvSpPr/>
              <p:nvPr/>
            </p:nvSpPr>
            <p:spPr>
              <a:xfrm>
                <a:off x="1533240" y="4294800"/>
                <a:ext cx="165600" cy="65160"/>
              </a:xfrm>
              <a:custGeom>
                <a:avLst/>
                <a:gdLst/>
                <a:ahLst/>
                <a:rect l="l" t="t" r="r" b="b"/>
                <a:pathLst>
                  <a:path w="167005" h="66675">
                    <a:moveTo>
                      <a:pt x="162915" y="0"/>
                    </a:moveTo>
                    <a:lnTo>
                      <a:pt x="158318" y="0"/>
                    </a:lnTo>
                    <a:lnTo>
                      <a:pt x="3733" y="0"/>
                    </a:lnTo>
                    <a:lnTo>
                      <a:pt x="0" y="3733"/>
                    </a:lnTo>
                    <a:lnTo>
                      <a:pt x="0" y="62928"/>
                    </a:lnTo>
                    <a:lnTo>
                      <a:pt x="3733" y="66662"/>
                    </a:lnTo>
                    <a:lnTo>
                      <a:pt x="162915" y="66662"/>
                    </a:lnTo>
                    <a:lnTo>
                      <a:pt x="166649" y="62928"/>
                    </a:lnTo>
                    <a:lnTo>
                      <a:pt x="166649" y="3733"/>
                    </a:lnTo>
                    <a:lnTo>
                      <a:pt x="162915" y="0"/>
                    </a:lnTo>
                    <a:close/>
                  </a:path>
                </a:pathLst>
              </a:custGeom>
              <a:solidFill>
                <a:srgbClr val="533b8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760" name="object 33"/>
            <p:cNvGrpSpPr/>
            <p:nvPr/>
          </p:nvGrpSpPr>
          <p:grpSpPr>
            <a:xfrm>
              <a:off x="2140200" y="3920040"/>
              <a:ext cx="532080" cy="531720"/>
              <a:chOff x="2140200" y="3920040"/>
              <a:chExt cx="532080" cy="531720"/>
            </a:xfrm>
          </p:grpSpPr>
          <p:pic>
            <p:nvPicPr>
              <p:cNvPr id="761" name="object 34" descr=""/>
              <p:cNvPicPr/>
              <p:nvPr/>
            </p:nvPicPr>
            <p:blipFill>
              <a:blip r:embed="rId7"/>
              <a:stretch/>
            </p:blipFill>
            <p:spPr>
              <a:xfrm>
                <a:off x="2181960" y="4370040"/>
                <a:ext cx="98640" cy="81720"/>
              </a:xfrm>
              <a:prstGeom prst="rect">
                <a:avLst/>
              </a:prstGeom>
              <a:ln w="0">
                <a:noFill/>
              </a:ln>
            </p:spPr>
          </p:pic>
          <p:sp>
            <p:nvSpPr>
              <p:cNvPr id="762" name="object 35"/>
              <p:cNvSpPr/>
              <p:nvPr/>
            </p:nvSpPr>
            <p:spPr>
              <a:xfrm>
                <a:off x="2215080" y="3961440"/>
                <a:ext cx="457200" cy="315360"/>
              </a:xfrm>
              <a:custGeom>
                <a:avLst/>
                <a:gdLst/>
                <a:ahLst/>
                <a:rect l="l" t="t" r="r" b="b"/>
                <a:pathLst>
                  <a:path w="458469" h="316864">
                    <a:moveTo>
                      <a:pt x="196240" y="0"/>
                    </a:moveTo>
                    <a:lnTo>
                      <a:pt x="74980" y="0"/>
                    </a:lnTo>
                    <a:lnTo>
                      <a:pt x="45825" y="5904"/>
                    </a:lnTo>
                    <a:lnTo>
                      <a:pt x="21988" y="21994"/>
                    </a:lnTo>
                    <a:lnTo>
                      <a:pt x="5902" y="45836"/>
                    </a:lnTo>
                    <a:lnTo>
                      <a:pt x="0" y="74993"/>
                    </a:lnTo>
                    <a:lnTo>
                      <a:pt x="5902" y="104156"/>
                    </a:lnTo>
                    <a:lnTo>
                      <a:pt x="21988" y="127996"/>
                    </a:lnTo>
                    <a:lnTo>
                      <a:pt x="45825" y="144084"/>
                    </a:lnTo>
                    <a:lnTo>
                      <a:pt x="74980" y="149986"/>
                    </a:lnTo>
                    <a:lnTo>
                      <a:pt x="366623" y="149986"/>
                    </a:lnTo>
                    <a:lnTo>
                      <a:pt x="395786" y="155889"/>
                    </a:lnTo>
                    <a:lnTo>
                      <a:pt x="419627" y="171977"/>
                    </a:lnTo>
                    <a:lnTo>
                      <a:pt x="435714" y="195817"/>
                    </a:lnTo>
                    <a:lnTo>
                      <a:pt x="441617" y="224980"/>
                    </a:lnTo>
                    <a:lnTo>
                      <a:pt x="435714" y="254137"/>
                    </a:lnTo>
                    <a:lnTo>
                      <a:pt x="419627" y="277979"/>
                    </a:lnTo>
                    <a:lnTo>
                      <a:pt x="395786" y="294069"/>
                    </a:lnTo>
                    <a:lnTo>
                      <a:pt x="366623" y="299973"/>
                    </a:lnTo>
                    <a:lnTo>
                      <a:pt x="203695" y="299973"/>
                    </a:lnTo>
                    <a:lnTo>
                      <a:pt x="199974" y="303707"/>
                    </a:lnTo>
                    <a:lnTo>
                      <a:pt x="199974" y="312902"/>
                    </a:lnTo>
                    <a:lnTo>
                      <a:pt x="203695" y="316636"/>
                    </a:lnTo>
                    <a:lnTo>
                      <a:pt x="366623" y="316636"/>
                    </a:lnTo>
                    <a:lnTo>
                      <a:pt x="402263" y="309421"/>
                    </a:lnTo>
                    <a:lnTo>
                      <a:pt x="431401" y="289758"/>
                    </a:lnTo>
                    <a:lnTo>
                      <a:pt x="451064" y="260620"/>
                    </a:lnTo>
                    <a:lnTo>
                      <a:pt x="458279" y="224980"/>
                    </a:lnTo>
                    <a:lnTo>
                      <a:pt x="451064" y="189340"/>
                    </a:lnTo>
                    <a:lnTo>
                      <a:pt x="431401" y="160202"/>
                    </a:lnTo>
                    <a:lnTo>
                      <a:pt x="402263" y="140539"/>
                    </a:lnTo>
                    <a:lnTo>
                      <a:pt x="366623" y="133324"/>
                    </a:lnTo>
                    <a:lnTo>
                      <a:pt x="74980" y="133324"/>
                    </a:lnTo>
                    <a:lnTo>
                      <a:pt x="52302" y="128734"/>
                    </a:lnTo>
                    <a:lnTo>
                      <a:pt x="33762" y="116222"/>
                    </a:lnTo>
                    <a:lnTo>
                      <a:pt x="21252" y="97679"/>
                    </a:lnTo>
                    <a:lnTo>
                      <a:pt x="16662" y="74993"/>
                    </a:lnTo>
                    <a:lnTo>
                      <a:pt x="21252" y="52313"/>
                    </a:lnTo>
                    <a:lnTo>
                      <a:pt x="33762" y="33769"/>
                    </a:lnTo>
                    <a:lnTo>
                      <a:pt x="52302" y="21254"/>
                    </a:lnTo>
                    <a:lnTo>
                      <a:pt x="74980" y="16662"/>
                    </a:lnTo>
                    <a:lnTo>
                      <a:pt x="196240" y="16662"/>
                    </a:lnTo>
                    <a:lnTo>
                      <a:pt x="199974" y="12928"/>
                    </a:lnTo>
                    <a:lnTo>
                      <a:pt x="199974" y="3733"/>
                    </a:lnTo>
                    <a:lnTo>
                      <a:pt x="196240" y="0"/>
                    </a:lnTo>
                    <a:close/>
                  </a:path>
                </a:pathLst>
              </a:custGeom>
              <a:solidFill>
                <a:srgbClr val="1b1937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63" name="object 36"/>
              <p:cNvSpPr/>
              <p:nvPr/>
            </p:nvSpPr>
            <p:spPr>
              <a:xfrm>
                <a:off x="2165400" y="4236480"/>
                <a:ext cx="265320" cy="149040"/>
              </a:xfrm>
              <a:custGeom>
                <a:avLst/>
                <a:gdLst/>
                <a:ahLst/>
                <a:rect l="l" t="t" r="r" b="b"/>
                <a:pathLst>
                  <a:path w="266700" h="150495">
                    <a:moveTo>
                      <a:pt x="133311" y="103720"/>
                    </a:moveTo>
                    <a:lnTo>
                      <a:pt x="129578" y="99987"/>
                    </a:lnTo>
                    <a:lnTo>
                      <a:pt x="124980" y="99987"/>
                    </a:lnTo>
                    <a:lnTo>
                      <a:pt x="3721" y="99987"/>
                    </a:lnTo>
                    <a:lnTo>
                      <a:pt x="0" y="103720"/>
                    </a:lnTo>
                    <a:lnTo>
                      <a:pt x="0" y="146253"/>
                    </a:lnTo>
                    <a:lnTo>
                      <a:pt x="3721" y="149987"/>
                    </a:lnTo>
                    <a:lnTo>
                      <a:pt x="129578" y="149987"/>
                    </a:lnTo>
                    <a:lnTo>
                      <a:pt x="133311" y="146253"/>
                    </a:lnTo>
                    <a:lnTo>
                      <a:pt x="133311" y="103720"/>
                    </a:lnTo>
                    <a:close/>
                  </a:path>
                  <a:path w="266700" h="150495">
                    <a:moveTo>
                      <a:pt x="266636" y="3733"/>
                    </a:moveTo>
                    <a:lnTo>
                      <a:pt x="262915" y="0"/>
                    </a:lnTo>
                    <a:lnTo>
                      <a:pt x="258305" y="0"/>
                    </a:lnTo>
                    <a:lnTo>
                      <a:pt x="212039" y="0"/>
                    </a:lnTo>
                    <a:lnTo>
                      <a:pt x="208305" y="3733"/>
                    </a:lnTo>
                    <a:lnTo>
                      <a:pt x="208305" y="62928"/>
                    </a:lnTo>
                    <a:lnTo>
                      <a:pt x="212039" y="66662"/>
                    </a:lnTo>
                    <a:lnTo>
                      <a:pt x="262915" y="66662"/>
                    </a:lnTo>
                    <a:lnTo>
                      <a:pt x="266636" y="62928"/>
                    </a:lnTo>
                    <a:lnTo>
                      <a:pt x="266636" y="3733"/>
                    </a:lnTo>
                    <a:close/>
                  </a:path>
                </a:pathLst>
              </a:custGeom>
              <a:solidFill>
                <a:srgbClr val="533b8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64" name="object 37"/>
              <p:cNvSpPr/>
              <p:nvPr/>
            </p:nvSpPr>
            <p:spPr>
              <a:xfrm>
                <a:off x="2140200" y="4186440"/>
                <a:ext cx="248760" cy="165600"/>
              </a:xfrm>
              <a:custGeom>
                <a:avLst/>
                <a:gdLst/>
                <a:ahLst/>
                <a:rect l="l" t="t" r="r" b="b"/>
                <a:pathLst>
                  <a:path w="250189" h="167004">
                    <a:moveTo>
                      <a:pt x="191643" y="0"/>
                    </a:moveTo>
                    <a:lnTo>
                      <a:pt x="41656" y="0"/>
                    </a:lnTo>
                    <a:lnTo>
                      <a:pt x="25454" y="3279"/>
                    </a:lnTo>
                    <a:lnTo>
                      <a:pt x="12212" y="12218"/>
                    </a:lnTo>
                    <a:lnTo>
                      <a:pt x="3277" y="25465"/>
                    </a:lnTo>
                    <a:lnTo>
                      <a:pt x="0" y="41668"/>
                    </a:lnTo>
                    <a:lnTo>
                      <a:pt x="0" y="133324"/>
                    </a:lnTo>
                    <a:lnTo>
                      <a:pt x="2622" y="146284"/>
                    </a:lnTo>
                    <a:lnTo>
                      <a:pt x="9771" y="156878"/>
                    </a:lnTo>
                    <a:lnTo>
                      <a:pt x="20365" y="164026"/>
                    </a:lnTo>
                    <a:lnTo>
                      <a:pt x="33324" y="166649"/>
                    </a:lnTo>
                    <a:lnTo>
                      <a:pt x="216636" y="166649"/>
                    </a:lnTo>
                    <a:lnTo>
                      <a:pt x="229603" y="164026"/>
                    </a:lnTo>
                    <a:lnTo>
                      <a:pt x="240201" y="156878"/>
                    </a:lnTo>
                    <a:lnTo>
                      <a:pt x="247351" y="146284"/>
                    </a:lnTo>
                    <a:lnTo>
                      <a:pt x="249974" y="133324"/>
                    </a:lnTo>
                    <a:lnTo>
                      <a:pt x="249974" y="58331"/>
                    </a:lnTo>
                    <a:lnTo>
                      <a:pt x="245383" y="35645"/>
                    </a:lnTo>
                    <a:lnTo>
                      <a:pt x="232871" y="17102"/>
                    </a:lnTo>
                    <a:lnTo>
                      <a:pt x="214328" y="4590"/>
                    </a:lnTo>
                    <a:lnTo>
                      <a:pt x="191643" y="0"/>
                    </a:lnTo>
                    <a:close/>
                  </a:path>
                </a:pathLst>
              </a:custGeom>
              <a:solidFill>
                <a:srgbClr val="3bbcda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pic>
            <p:nvPicPr>
              <p:cNvPr id="765" name="object 38" descr=""/>
              <p:cNvPicPr/>
              <p:nvPr/>
            </p:nvPicPr>
            <p:blipFill>
              <a:blip r:embed="rId8"/>
              <a:stretch/>
            </p:blipFill>
            <p:spPr>
              <a:xfrm>
                <a:off x="2398680" y="3920040"/>
                <a:ext cx="190080" cy="98640"/>
              </a:xfrm>
              <a:prstGeom prst="rect">
                <a:avLst/>
              </a:prstGeom>
              <a:ln w="0">
                <a:noFill/>
              </a:ln>
            </p:spPr>
          </p:pic>
          <p:sp>
            <p:nvSpPr>
              <p:cNvPr id="766" name="object 39"/>
              <p:cNvSpPr/>
              <p:nvPr/>
            </p:nvSpPr>
            <p:spPr>
              <a:xfrm>
                <a:off x="2173680" y="4219920"/>
                <a:ext cx="123480" cy="40320"/>
              </a:xfrm>
              <a:custGeom>
                <a:avLst/>
                <a:gdLst/>
                <a:ahLst/>
                <a:rect l="l" t="t" r="r" b="b"/>
                <a:pathLst>
                  <a:path w="125094" h="41910">
                    <a:moveTo>
                      <a:pt x="58331" y="28740"/>
                    </a:moveTo>
                    <a:lnTo>
                      <a:pt x="54597" y="25006"/>
                    </a:lnTo>
                    <a:lnTo>
                      <a:pt x="3733" y="25006"/>
                    </a:lnTo>
                    <a:lnTo>
                      <a:pt x="0" y="28740"/>
                    </a:lnTo>
                    <a:lnTo>
                      <a:pt x="0" y="37934"/>
                    </a:lnTo>
                    <a:lnTo>
                      <a:pt x="3733" y="41668"/>
                    </a:lnTo>
                    <a:lnTo>
                      <a:pt x="49999" y="41668"/>
                    </a:lnTo>
                    <a:lnTo>
                      <a:pt x="54597" y="41668"/>
                    </a:lnTo>
                    <a:lnTo>
                      <a:pt x="58331" y="37934"/>
                    </a:lnTo>
                    <a:lnTo>
                      <a:pt x="58331" y="28740"/>
                    </a:lnTo>
                    <a:close/>
                  </a:path>
                  <a:path w="125094" h="41910">
                    <a:moveTo>
                      <a:pt x="124980" y="3733"/>
                    </a:moveTo>
                    <a:lnTo>
                      <a:pt x="121246" y="0"/>
                    </a:lnTo>
                    <a:lnTo>
                      <a:pt x="3733" y="0"/>
                    </a:lnTo>
                    <a:lnTo>
                      <a:pt x="0" y="3733"/>
                    </a:lnTo>
                    <a:lnTo>
                      <a:pt x="0" y="12928"/>
                    </a:lnTo>
                    <a:lnTo>
                      <a:pt x="3733" y="16662"/>
                    </a:lnTo>
                    <a:lnTo>
                      <a:pt x="116649" y="16662"/>
                    </a:lnTo>
                    <a:lnTo>
                      <a:pt x="121246" y="16662"/>
                    </a:lnTo>
                    <a:lnTo>
                      <a:pt x="124980" y="12928"/>
                    </a:lnTo>
                    <a:lnTo>
                      <a:pt x="124980" y="3733"/>
                    </a:lnTo>
                    <a:close/>
                  </a:path>
                </a:pathLst>
              </a:custGeom>
              <a:solidFill>
                <a:srgbClr val="533b8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767" name="object 40"/>
            <p:cNvGrpSpPr/>
            <p:nvPr/>
          </p:nvGrpSpPr>
          <p:grpSpPr>
            <a:xfrm>
              <a:off x="2797200" y="3920040"/>
              <a:ext cx="532440" cy="532080"/>
              <a:chOff x="2797200" y="3920040"/>
              <a:chExt cx="532440" cy="532080"/>
            </a:xfrm>
          </p:grpSpPr>
          <p:sp>
            <p:nvSpPr>
              <p:cNvPr id="768" name="object 41"/>
              <p:cNvSpPr/>
              <p:nvPr/>
            </p:nvSpPr>
            <p:spPr>
              <a:xfrm>
                <a:off x="3022200" y="4261680"/>
                <a:ext cx="82440" cy="56880"/>
              </a:xfrm>
              <a:custGeom>
                <a:avLst/>
                <a:gdLst/>
                <a:ahLst/>
                <a:rect l="l" t="t" r="r" b="b"/>
                <a:pathLst>
                  <a:path w="83819" h="58420">
                    <a:moveTo>
                      <a:pt x="79603" y="0"/>
                    </a:moveTo>
                    <a:lnTo>
                      <a:pt x="74993" y="0"/>
                    </a:lnTo>
                    <a:lnTo>
                      <a:pt x="3721" y="0"/>
                    </a:lnTo>
                    <a:lnTo>
                      <a:pt x="0" y="3733"/>
                    </a:lnTo>
                    <a:lnTo>
                      <a:pt x="0" y="54597"/>
                    </a:lnTo>
                    <a:lnTo>
                      <a:pt x="3721" y="58331"/>
                    </a:lnTo>
                    <a:lnTo>
                      <a:pt x="79603" y="58331"/>
                    </a:lnTo>
                    <a:lnTo>
                      <a:pt x="83324" y="54597"/>
                    </a:lnTo>
                    <a:lnTo>
                      <a:pt x="83324" y="3733"/>
                    </a:lnTo>
                    <a:lnTo>
                      <a:pt x="79603" y="0"/>
                    </a:lnTo>
                    <a:close/>
                  </a:path>
                </a:pathLst>
              </a:custGeom>
              <a:solidFill>
                <a:srgbClr val="1b1937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69" name="object 42"/>
              <p:cNvSpPr/>
              <p:nvPr/>
            </p:nvSpPr>
            <p:spPr>
              <a:xfrm>
                <a:off x="2838960" y="4185000"/>
                <a:ext cx="448920" cy="267120"/>
              </a:xfrm>
              <a:custGeom>
                <a:avLst/>
                <a:gdLst/>
                <a:ahLst/>
                <a:rect l="l" t="t" r="r" b="b"/>
                <a:pathLst>
                  <a:path w="450214" h="268604">
                    <a:moveTo>
                      <a:pt x="149987" y="5689"/>
                    </a:moveTo>
                    <a:lnTo>
                      <a:pt x="148132" y="2755"/>
                    </a:lnTo>
                    <a:lnTo>
                      <a:pt x="145211" y="1371"/>
                    </a:lnTo>
                    <a:lnTo>
                      <a:pt x="142316" y="0"/>
                    </a:lnTo>
                    <a:lnTo>
                      <a:pt x="138861" y="431"/>
                    </a:lnTo>
                    <a:lnTo>
                      <a:pt x="1117" y="113665"/>
                    </a:lnTo>
                    <a:lnTo>
                      <a:pt x="0" y="116027"/>
                    </a:lnTo>
                    <a:lnTo>
                      <a:pt x="0" y="262864"/>
                    </a:lnTo>
                    <a:lnTo>
                      <a:pt x="1790" y="265747"/>
                    </a:lnTo>
                    <a:lnTo>
                      <a:pt x="5791" y="267754"/>
                    </a:lnTo>
                    <a:lnTo>
                      <a:pt x="7073" y="268033"/>
                    </a:lnTo>
                    <a:lnTo>
                      <a:pt x="10096" y="268033"/>
                    </a:lnTo>
                    <a:lnTo>
                      <a:pt x="11861" y="267474"/>
                    </a:lnTo>
                    <a:lnTo>
                      <a:pt x="48768" y="239801"/>
                    </a:lnTo>
                    <a:lnTo>
                      <a:pt x="49999" y="237324"/>
                    </a:lnTo>
                    <a:lnTo>
                      <a:pt x="49999" y="138201"/>
                    </a:lnTo>
                    <a:lnTo>
                      <a:pt x="148869" y="56921"/>
                    </a:lnTo>
                    <a:lnTo>
                      <a:pt x="149987" y="54546"/>
                    </a:lnTo>
                    <a:lnTo>
                      <a:pt x="149987" y="5689"/>
                    </a:lnTo>
                    <a:close/>
                  </a:path>
                  <a:path w="450214" h="268604">
                    <a:moveTo>
                      <a:pt x="449961" y="116027"/>
                    </a:moveTo>
                    <a:lnTo>
                      <a:pt x="448843" y="113665"/>
                    </a:lnTo>
                    <a:lnTo>
                      <a:pt x="446925" y="112077"/>
                    </a:lnTo>
                    <a:lnTo>
                      <a:pt x="311111" y="431"/>
                    </a:lnTo>
                    <a:lnTo>
                      <a:pt x="307657" y="0"/>
                    </a:lnTo>
                    <a:lnTo>
                      <a:pt x="301828" y="2743"/>
                    </a:lnTo>
                    <a:lnTo>
                      <a:pt x="299974" y="5676"/>
                    </a:lnTo>
                    <a:lnTo>
                      <a:pt x="299974" y="54546"/>
                    </a:lnTo>
                    <a:lnTo>
                      <a:pt x="301091" y="56908"/>
                    </a:lnTo>
                    <a:lnTo>
                      <a:pt x="399961" y="138201"/>
                    </a:lnTo>
                    <a:lnTo>
                      <a:pt x="399961" y="237337"/>
                    </a:lnTo>
                    <a:lnTo>
                      <a:pt x="401205" y="239801"/>
                    </a:lnTo>
                    <a:lnTo>
                      <a:pt x="438099" y="267474"/>
                    </a:lnTo>
                    <a:lnTo>
                      <a:pt x="439851" y="268033"/>
                    </a:lnTo>
                    <a:lnTo>
                      <a:pt x="442899" y="268033"/>
                    </a:lnTo>
                    <a:lnTo>
                      <a:pt x="444182" y="267754"/>
                    </a:lnTo>
                    <a:lnTo>
                      <a:pt x="448170" y="265747"/>
                    </a:lnTo>
                    <a:lnTo>
                      <a:pt x="449961" y="262864"/>
                    </a:lnTo>
                    <a:lnTo>
                      <a:pt x="449961" y="116027"/>
                    </a:lnTo>
                    <a:close/>
                  </a:path>
                </a:pathLst>
              </a:custGeom>
              <a:solidFill>
                <a:srgbClr val="533b8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70" name="object 43"/>
              <p:cNvSpPr/>
              <p:nvPr/>
            </p:nvSpPr>
            <p:spPr>
              <a:xfrm>
                <a:off x="2847240" y="3920040"/>
                <a:ext cx="48600" cy="115560"/>
              </a:xfrm>
              <a:custGeom>
                <a:avLst/>
                <a:gdLst/>
                <a:ahLst/>
                <a:rect l="l" t="t" r="r" b="b"/>
                <a:pathLst>
                  <a:path w="50164" h="116839">
                    <a:moveTo>
                      <a:pt x="24993" y="0"/>
                    </a:moveTo>
                    <a:lnTo>
                      <a:pt x="15275" y="1967"/>
                    </a:lnTo>
                    <a:lnTo>
                      <a:pt x="7329" y="7329"/>
                    </a:lnTo>
                    <a:lnTo>
                      <a:pt x="1967" y="15275"/>
                    </a:lnTo>
                    <a:lnTo>
                      <a:pt x="0" y="24993"/>
                    </a:lnTo>
                    <a:lnTo>
                      <a:pt x="0" y="112915"/>
                    </a:lnTo>
                    <a:lnTo>
                      <a:pt x="3721" y="116649"/>
                    </a:lnTo>
                    <a:lnTo>
                      <a:pt x="46266" y="116649"/>
                    </a:lnTo>
                    <a:lnTo>
                      <a:pt x="49987" y="112915"/>
                    </a:lnTo>
                    <a:lnTo>
                      <a:pt x="49987" y="24993"/>
                    </a:lnTo>
                    <a:lnTo>
                      <a:pt x="48019" y="15275"/>
                    </a:lnTo>
                    <a:lnTo>
                      <a:pt x="42657" y="7329"/>
                    </a:lnTo>
                    <a:lnTo>
                      <a:pt x="34712" y="1967"/>
                    </a:lnTo>
                    <a:lnTo>
                      <a:pt x="24993" y="0"/>
                    </a:lnTo>
                    <a:close/>
                  </a:path>
                </a:pathLst>
              </a:custGeom>
              <a:solidFill>
                <a:srgbClr val="3bbcda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71" name="object 44"/>
              <p:cNvSpPr/>
              <p:nvPr/>
            </p:nvSpPr>
            <p:spPr>
              <a:xfrm>
                <a:off x="2797200" y="3953160"/>
                <a:ext cx="149040" cy="15840"/>
              </a:xfrm>
              <a:custGeom>
                <a:avLst/>
                <a:gdLst/>
                <a:ahLst/>
                <a:rect l="l" t="t" r="r" b="b"/>
                <a:pathLst>
                  <a:path w="150494" h="17145">
                    <a:moveTo>
                      <a:pt x="146265" y="0"/>
                    </a:moveTo>
                    <a:lnTo>
                      <a:pt x="3733" y="0"/>
                    </a:lnTo>
                    <a:lnTo>
                      <a:pt x="0" y="3733"/>
                    </a:lnTo>
                    <a:lnTo>
                      <a:pt x="0" y="12928"/>
                    </a:lnTo>
                    <a:lnTo>
                      <a:pt x="3733" y="16662"/>
                    </a:lnTo>
                    <a:lnTo>
                      <a:pt x="141655" y="16662"/>
                    </a:lnTo>
                    <a:lnTo>
                      <a:pt x="146265" y="16662"/>
                    </a:lnTo>
                    <a:lnTo>
                      <a:pt x="149986" y="12928"/>
                    </a:lnTo>
                    <a:lnTo>
                      <a:pt x="149986" y="3733"/>
                    </a:lnTo>
                    <a:lnTo>
                      <a:pt x="146265" y="0"/>
                    </a:lnTo>
                    <a:close/>
                  </a:path>
                </a:pathLst>
              </a:custGeom>
              <a:solidFill>
                <a:srgbClr val="533b8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72" name="object 45"/>
              <p:cNvSpPr/>
              <p:nvPr/>
            </p:nvSpPr>
            <p:spPr>
              <a:xfrm>
                <a:off x="3230640" y="3920040"/>
                <a:ext cx="48600" cy="115560"/>
              </a:xfrm>
              <a:custGeom>
                <a:avLst/>
                <a:gdLst/>
                <a:ahLst/>
                <a:rect l="l" t="t" r="r" b="b"/>
                <a:pathLst>
                  <a:path w="50164" h="116839">
                    <a:moveTo>
                      <a:pt x="24993" y="0"/>
                    </a:moveTo>
                    <a:lnTo>
                      <a:pt x="15275" y="1967"/>
                    </a:lnTo>
                    <a:lnTo>
                      <a:pt x="7329" y="7329"/>
                    </a:lnTo>
                    <a:lnTo>
                      <a:pt x="1967" y="15275"/>
                    </a:lnTo>
                    <a:lnTo>
                      <a:pt x="0" y="24993"/>
                    </a:lnTo>
                    <a:lnTo>
                      <a:pt x="0" y="112915"/>
                    </a:lnTo>
                    <a:lnTo>
                      <a:pt x="3721" y="116649"/>
                    </a:lnTo>
                    <a:lnTo>
                      <a:pt x="46266" y="116649"/>
                    </a:lnTo>
                    <a:lnTo>
                      <a:pt x="49987" y="112915"/>
                    </a:lnTo>
                    <a:lnTo>
                      <a:pt x="49987" y="24993"/>
                    </a:lnTo>
                    <a:lnTo>
                      <a:pt x="48019" y="15275"/>
                    </a:lnTo>
                    <a:lnTo>
                      <a:pt x="42657" y="7329"/>
                    </a:lnTo>
                    <a:lnTo>
                      <a:pt x="34712" y="1967"/>
                    </a:lnTo>
                    <a:lnTo>
                      <a:pt x="24993" y="0"/>
                    </a:lnTo>
                    <a:close/>
                  </a:path>
                </a:pathLst>
              </a:custGeom>
              <a:solidFill>
                <a:srgbClr val="3bbcda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73" name="object 46"/>
              <p:cNvSpPr/>
              <p:nvPr/>
            </p:nvSpPr>
            <p:spPr>
              <a:xfrm>
                <a:off x="3180600" y="3953160"/>
                <a:ext cx="149040" cy="15840"/>
              </a:xfrm>
              <a:custGeom>
                <a:avLst/>
                <a:gdLst/>
                <a:ahLst/>
                <a:rect l="l" t="t" r="r" b="b"/>
                <a:pathLst>
                  <a:path w="150495" h="17145">
                    <a:moveTo>
                      <a:pt x="146265" y="0"/>
                    </a:moveTo>
                    <a:lnTo>
                      <a:pt x="3733" y="0"/>
                    </a:lnTo>
                    <a:lnTo>
                      <a:pt x="0" y="3733"/>
                    </a:lnTo>
                    <a:lnTo>
                      <a:pt x="0" y="12928"/>
                    </a:lnTo>
                    <a:lnTo>
                      <a:pt x="3733" y="16662"/>
                    </a:lnTo>
                    <a:lnTo>
                      <a:pt x="141655" y="16662"/>
                    </a:lnTo>
                    <a:lnTo>
                      <a:pt x="146265" y="16662"/>
                    </a:lnTo>
                    <a:lnTo>
                      <a:pt x="149986" y="12928"/>
                    </a:lnTo>
                    <a:lnTo>
                      <a:pt x="149986" y="3733"/>
                    </a:lnTo>
                    <a:lnTo>
                      <a:pt x="146265" y="0"/>
                    </a:lnTo>
                    <a:close/>
                  </a:path>
                </a:pathLst>
              </a:custGeom>
              <a:solidFill>
                <a:srgbClr val="533b8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74" name="object 47"/>
              <p:cNvSpPr/>
              <p:nvPr/>
            </p:nvSpPr>
            <p:spPr>
              <a:xfrm>
                <a:off x="2905560" y="4053240"/>
                <a:ext cx="315360" cy="223920"/>
              </a:xfrm>
              <a:custGeom>
                <a:avLst/>
                <a:gdLst/>
                <a:ahLst/>
                <a:rect l="l" t="t" r="r" b="b"/>
                <a:pathLst>
                  <a:path w="316864" h="225425">
                    <a:moveTo>
                      <a:pt x="312915" y="0"/>
                    </a:moveTo>
                    <a:lnTo>
                      <a:pt x="308305" y="0"/>
                    </a:lnTo>
                    <a:lnTo>
                      <a:pt x="3733" y="0"/>
                    </a:lnTo>
                    <a:lnTo>
                      <a:pt x="0" y="3733"/>
                    </a:lnTo>
                    <a:lnTo>
                      <a:pt x="0" y="104584"/>
                    </a:lnTo>
                    <a:lnTo>
                      <a:pt x="3733" y="108318"/>
                    </a:lnTo>
                    <a:lnTo>
                      <a:pt x="41668" y="108318"/>
                    </a:lnTo>
                    <a:lnTo>
                      <a:pt x="51387" y="110286"/>
                    </a:lnTo>
                    <a:lnTo>
                      <a:pt x="59332" y="115649"/>
                    </a:lnTo>
                    <a:lnTo>
                      <a:pt x="64694" y="123598"/>
                    </a:lnTo>
                    <a:lnTo>
                      <a:pt x="66662" y="133324"/>
                    </a:lnTo>
                    <a:lnTo>
                      <a:pt x="66662" y="191643"/>
                    </a:lnTo>
                    <a:lnTo>
                      <a:pt x="69285" y="204610"/>
                    </a:lnTo>
                    <a:lnTo>
                      <a:pt x="76433" y="215207"/>
                    </a:lnTo>
                    <a:lnTo>
                      <a:pt x="87027" y="222357"/>
                    </a:lnTo>
                    <a:lnTo>
                      <a:pt x="99987" y="224980"/>
                    </a:lnTo>
                    <a:lnTo>
                      <a:pt x="216649" y="224980"/>
                    </a:lnTo>
                    <a:lnTo>
                      <a:pt x="229609" y="222357"/>
                    </a:lnTo>
                    <a:lnTo>
                      <a:pt x="240203" y="215207"/>
                    </a:lnTo>
                    <a:lnTo>
                      <a:pt x="247351" y="204610"/>
                    </a:lnTo>
                    <a:lnTo>
                      <a:pt x="249974" y="191643"/>
                    </a:lnTo>
                    <a:lnTo>
                      <a:pt x="249974" y="133324"/>
                    </a:lnTo>
                    <a:lnTo>
                      <a:pt x="251941" y="123598"/>
                    </a:lnTo>
                    <a:lnTo>
                      <a:pt x="257305" y="115649"/>
                    </a:lnTo>
                    <a:lnTo>
                      <a:pt x="265254" y="110286"/>
                    </a:lnTo>
                    <a:lnTo>
                      <a:pt x="274980" y="108318"/>
                    </a:lnTo>
                    <a:lnTo>
                      <a:pt x="312915" y="108318"/>
                    </a:lnTo>
                    <a:lnTo>
                      <a:pt x="316636" y="104584"/>
                    </a:lnTo>
                    <a:lnTo>
                      <a:pt x="316636" y="3733"/>
                    </a:lnTo>
                    <a:lnTo>
                      <a:pt x="312915" y="0"/>
                    </a:lnTo>
                    <a:close/>
                  </a:path>
                </a:pathLst>
              </a:custGeom>
              <a:solidFill>
                <a:srgbClr val="3bbcda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pic>
            <p:nvPicPr>
              <p:cNvPr id="775" name="object 48" descr=""/>
              <p:cNvPicPr/>
              <p:nvPr/>
            </p:nvPicPr>
            <p:blipFill>
              <a:blip r:embed="rId9"/>
              <a:stretch/>
            </p:blipFill>
            <p:spPr>
              <a:xfrm>
                <a:off x="2947320" y="4303080"/>
                <a:ext cx="231840" cy="148680"/>
              </a:xfrm>
              <a:prstGeom prst="rect">
                <a:avLst/>
              </a:prstGeom>
              <a:ln w="0">
                <a:noFill/>
              </a:ln>
            </p:spPr>
          </p:pic>
          <p:sp>
            <p:nvSpPr>
              <p:cNvPr id="776" name="object 49"/>
              <p:cNvSpPr/>
              <p:nvPr/>
            </p:nvSpPr>
            <p:spPr>
              <a:xfrm>
                <a:off x="2905560" y="4053240"/>
                <a:ext cx="315360" cy="48600"/>
              </a:xfrm>
              <a:custGeom>
                <a:avLst/>
                <a:gdLst/>
                <a:ahLst/>
                <a:rect l="l" t="t" r="r" b="b"/>
                <a:pathLst>
                  <a:path w="316864" h="50164">
                    <a:moveTo>
                      <a:pt x="312915" y="0"/>
                    </a:moveTo>
                    <a:lnTo>
                      <a:pt x="3721" y="0"/>
                    </a:lnTo>
                    <a:lnTo>
                      <a:pt x="0" y="3733"/>
                    </a:lnTo>
                    <a:lnTo>
                      <a:pt x="0" y="49999"/>
                    </a:lnTo>
                    <a:lnTo>
                      <a:pt x="316636" y="49999"/>
                    </a:lnTo>
                    <a:lnTo>
                      <a:pt x="316636" y="3733"/>
                    </a:lnTo>
                    <a:lnTo>
                      <a:pt x="312915" y="0"/>
                    </a:lnTo>
                    <a:close/>
                  </a:path>
                </a:pathLst>
              </a:custGeom>
              <a:solidFill>
                <a:srgbClr val="1b1937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pic>
            <p:nvPicPr>
              <p:cNvPr id="777" name="object 50" descr=""/>
              <p:cNvPicPr/>
              <p:nvPr/>
            </p:nvPicPr>
            <p:blipFill>
              <a:blip r:embed="rId10"/>
              <a:stretch/>
            </p:blipFill>
            <p:spPr>
              <a:xfrm>
                <a:off x="2822400" y="4019760"/>
                <a:ext cx="98640" cy="18180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778" name="object 51" descr=""/>
              <p:cNvPicPr/>
              <p:nvPr/>
            </p:nvPicPr>
            <p:blipFill>
              <a:blip r:embed="rId11"/>
              <a:stretch/>
            </p:blipFill>
            <p:spPr>
              <a:xfrm>
                <a:off x="3205440" y="4019760"/>
                <a:ext cx="98640" cy="181800"/>
              </a:xfrm>
              <a:prstGeom prst="rect">
                <a:avLst/>
              </a:prstGeom>
              <a:ln w="0">
                <a:noFill/>
              </a:ln>
            </p:spPr>
          </p:pic>
        </p:grpSp>
        <p:grpSp>
          <p:nvGrpSpPr>
            <p:cNvPr id="779" name="object 52"/>
            <p:cNvGrpSpPr/>
            <p:nvPr/>
          </p:nvGrpSpPr>
          <p:grpSpPr>
            <a:xfrm>
              <a:off x="4768560" y="4011480"/>
              <a:ext cx="532080" cy="349200"/>
              <a:chOff x="4768560" y="4011480"/>
              <a:chExt cx="532080" cy="349200"/>
            </a:xfrm>
          </p:grpSpPr>
          <p:sp>
            <p:nvSpPr>
              <p:cNvPr id="780" name="object 53"/>
              <p:cNvSpPr/>
              <p:nvPr/>
            </p:nvSpPr>
            <p:spPr>
              <a:xfrm>
                <a:off x="4843440" y="4303080"/>
                <a:ext cx="381960" cy="56880"/>
              </a:xfrm>
              <a:custGeom>
                <a:avLst/>
                <a:gdLst/>
                <a:ahLst/>
                <a:rect l="l" t="t" r="r" b="b"/>
                <a:pathLst>
                  <a:path w="383539" h="58420">
                    <a:moveTo>
                      <a:pt x="108889" y="7607"/>
                    </a:moveTo>
                    <a:lnTo>
                      <a:pt x="106108" y="1828"/>
                    </a:lnTo>
                    <a:lnTo>
                      <a:pt x="103187" y="0"/>
                    </a:lnTo>
                    <a:lnTo>
                      <a:pt x="99987" y="0"/>
                    </a:lnTo>
                    <a:lnTo>
                      <a:pt x="3733" y="0"/>
                    </a:lnTo>
                    <a:lnTo>
                      <a:pt x="0" y="3733"/>
                    </a:lnTo>
                    <a:lnTo>
                      <a:pt x="0" y="54597"/>
                    </a:lnTo>
                    <a:lnTo>
                      <a:pt x="3733" y="58331"/>
                    </a:lnTo>
                    <a:lnTo>
                      <a:pt x="69189" y="58331"/>
                    </a:lnTo>
                    <a:lnTo>
                      <a:pt x="71577" y="57175"/>
                    </a:lnTo>
                    <a:lnTo>
                      <a:pt x="108496" y="11036"/>
                    </a:lnTo>
                    <a:lnTo>
                      <a:pt x="108889" y="7607"/>
                    </a:lnTo>
                    <a:close/>
                  </a:path>
                  <a:path w="383539" h="58420">
                    <a:moveTo>
                      <a:pt x="383286" y="3733"/>
                    </a:moveTo>
                    <a:lnTo>
                      <a:pt x="379552" y="0"/>
                    </a:lnTo>
                    <a:lnTo>
                      <a:pt x="374954" y="0"/>
                    </a:lnTo>
                    <a:lnTo>
                      <a:pt x="280098" y="0"/>
                    </a:lnTo>
                    <a:lnTo>
                      <a:pt x="277177" y="1828"/>
                    </a:lnTo>
                    <a:lnTo>
                      <a:pt x="274396" y="7607"/>
                    </a:lnTo>
                    <a:lnTo>
                      <a:pt x="274789" y="11036"/>
                    </a:lnTo>
                    <a:lnTo>
                      <a:pt x="311708" y="57175"/>
                    </a:lnTo>
                    <a:lnTo>
                      <a:pt x="314096" y="58331"/>
                    </a:lnTo>
                    <a:lnTo>
                      <a:pt x="379552" y="58331"/>
                    </a:lnTo>
                    <a:lnTo>
                      <a:pt x="383286" y="54597"/>
                    </a:lnTo>
                    <a:lnTo>
                      <a:pt x="383286" y="3733"/>
                    </a:lnTo>
                    <a:close/>
                  </a:path>
                </a:pathLst>
              </a:custGeom>
              <a:solidFill>
                <a:srgbClr val="1b1937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81" name="object 54"/>
              <p:cNvSpPr/>
              <p:nvPr/>
            </p:nvSpPr>
            <p:spPr>
              <a:xfrm>
                <a:off x="4909680" y="4011480"/>
                <a:ext cx="250200" cy="56880"/>
              </a:xfrm>
              <a:custGeom>
                <a:avLst/>
                <a:gdLst/>
                <a:ahLst/>
                <a:rect l="l" t="t" r="r" b="b"/>
                <a:pathLst>
                  <a:path w="251460" h="58420">
                    <a:moveTo>
                      <a:pt x="211416" y="0"/>
                    </a:moveTo>
                    <a:lnTo>
                      <a:pt x="39700" y="0"/>
                    </a:lnTo>
                    <a:lnTo>
                      <a:pt x="37299" y="1155"/>
                    </a:lnTo>
                    <a:lnTo>
                      <a:pt x="393" y="47294"/>
                    </a:lnTo>
                    <a:lnTo>
                      <a:pt x="0" y="50711"/>
                    </a:lnTo>
                    <a:lnTo>
                      <a:pt x="2781" y="56489"/>
                    </a:lnTo>
                    <a:lnTo>
                      <a:pt x="5702" y="58331"/>
                    </a:lnTo>
                    <a:lnTo>
                      <a:pt x="245414" y="58331"/>
                    </a:lnTo>
                    <a:lnTo>
                      <a:pt x="248335" y="56489"/>
                    </a:lnTo>
                    <a:lnTo>
                      <a:pt x="251104" y="50711"/>
                    </a:lnTo>
                    <a:lnTo>
                      <a:pt x="250710" y="47294"/>
                    </a:lnTo>
                    <a:lnTo>
                      <a:pt x="248716" y="44792"/>
                    </a:lnTo>
                    <a:lnTo>
                      <a:pt x="213817" y="1155"/>
                    </a:lnTo>
                    <a:lnTo>
                      <a:pt x="211416" y="0"/>
                    </a:lnTo>
                    <a:close/>
                  </a:path>
                </a:pathLst>
              </a:custGeom>
              <a:solidFill>
                <a:srgbClr val="533b8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82" name="object 55"/>
              <p:cNvSpPr/>
              <p:nvPr/>
            </p:nvSpPr>
            <p:spPr>
              <a:xfrm>
                <a:off x="4793400" y="4053240"/>
                <a:ext cx="482400" cy="265320"/>
              </a:xfrm>
              <a:custGeom>
                <a:avLst/>
                <a:gdLst/>
                <a:ahLst/>
                <a:rect l="l" t="t" r="r" b="b"/>
                <a:pathLst>
                  <a:path w="483870" h="266700">
                    <a:moveTo>
                      <a:pt x="441617" y="0"/>
                    </a:moveTo>
                    <a:lnTo>
                      <a:pt x="41656" y="0"/>
                    </a:lnTo>
                    <a:lnTo>
                      <a:pt x="25454" y="3279"/>
                    </a:lnTo>
                    <a:lnTo>
                      <a:pt x="12212" y="12218"/>
                    </a:lnTo>
                    <a:lnTo>
                      <a:pt x="3277" y="25465"/>
                    </a:lnTo>
                    <a:lnTo>
                      <a:pt x="0" y="41668"/>
                    </a:lnTo>
                    <a:lnTo>
                      <a:pt x="0" y="224980"/>
                    </a:lnTo>
                    <a:lnTo>
                      <a:pt x="3277" y="241181"/>
                    </a:lnTo>
                    <a:lnTo>
                      <a:pt x="12212" y="254423"/>
                    </a:lnTo>
                    <a:lnTo>
                      <a:pt x="25454" y="263358"/>
                    </a:lnTo>
                    <a:lnTo>
                      <a:pt x="41656" y="266636"/>
                    </a:lnTo>
                    <a:lnTo>
                      <a:pt x="441617" y="266636"/>
                    </a:lnTo>
                    <a:lnTo>
                      <a:pt x="457818" y="263358"/>
                    </a:lnTo>
                    <a:lnTo>
                      <a:pt x="471060" y="254423"/>
                    </a:lnTo>
                    <a:lnTo>
                      <a:pt x="479995" y="241181"/>
                    </a:lnTo>
                    <a:lnTo>
                      <a:pt x="483273" y="224980"/>
                    </a:lnTo>
                    <a:lnTo>
                      <a:pt x="483273" y="41668"/>
                    </a:lnTo>
                    <a:lnTo>
                      <a:pt x="479995" y="25465"/>
                    </a:lnTo>
                    <a:lnTo>
                      <a:pt x="471060" y="12218"/>
                    </a:lnTo>
                    <a:lnTo>
                      <a:pt x="457818" y="3279"/>
                    </a:lnTo>
                    <a:lnTo>
                      <a:pt x="441617" y="0"/>
                    </a:lnTo>
                    <a:close/>
                  </a:path>
                </a:pathLst>
              </a:custGeom>
              <a:solidFill>
                <a:srgbClr val="3bbcda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pic>
            <p:nvPicPr>
              <p:cNvPr id="783" name="object 56" descr=""/>
              <p:cNvPicPr/>
              <p:nvPr/>
            </p:nvPicPr>
            <p:blipFill>
              <a:blip r:embed="rId12"/>
              <a:stretch/>
            </p:blipFill>
            <p:spPr>
              <a:xfrm>
                <a:off x="4826880" y="4095000"/>
                <a:ext cx="415080" cy="131760"/>
              </a:xfrm>
              <a:prstGeom prst="rect">
                <a:avLst/>
              </a:prstGeom>
              <a:ln w="0">
                <a:noFill/>
              </a:ln>
            </p:spPr>
          </p:pic>
          <p:sp>
            <p:nvSpPr>
              <p:cNvPr id="784" name="object 57"/>
              <p:cNvSpPr/>
              <p:nvPr/>
            </p:nvSpPr>
            <p:spPr>
              <a:xfrm>
                <a:off x="4768560" y="4253400"/>
                <a:ext cx="532080" cy="107280"/>
              </a:xfrm>
              <a:custGeom>
                <a:avLst/>
                <a:gdLst/>
                <a:ahLst/>
                <a:rect l="l" t="t" r="r" b="b"/>
                <a:pathLst>
                  <a:path w="533400" h="108585">
                    <a:moveTo>
                      <a:pt x="508279" y="0"/>
                    </a:moveTo>
                    <a:lnTo>
                      <a:pt x="24993" y="0"/>
                    </a:lnTo>
                    <a:lnTo>
                      <a:pt x="24993" y="24993"/>
                    </a:lnTo>
                    <a:lnTo>
                      <a:pt x="28270" y="41198"/>
                    </a:lnTo>
                    <a:lnTo>
                      <a:pt x="37211" y="54444"/>
                    </a:lnTo>
                    <a:lnTo>
                      <a:pt x="50457" y="63385"/>
                    </a:lnTo>
                    <a:lnTo>
                      <a:pt x="66662" y="66662"/>
                    </a:lnTo>
                    <a:lnTo>
                      <a:pt x="466610" y="66662"/>
                    </a:lnTo>
                    <a:lnTo>
                      <a:pt x="482815" y="63385"/>
                    </a:lnTo>
                    <a:lnTo>
                      <a:pt x="496062" y="54444"/>
                    </a:lnTo>
                    <a:lnTo>
                      <a:pt x="505002" y="41198"/>
                    </a:lnTo>
                    <a:lnTo>
                      <a:pt x="508279" y="24993"/>
                    </a:lnTo>
                    <a:lnTo>
                      <a:pt x="508279" y="0"/>
                    </a:lnTo>
                    <a:close/>
                  </a:path>
                  <a:path w="533400" h="108585">
                    <a:moveTo>
                      <a:pt x="533273" y="95402"/>
                    </a:moveTo>
                    <a:lnTo>
                      <a:pt x="529539" y="91668"/>
                    </a:lnTo>
                    <a:lnTo>
                      <a:pt x="3733" y="91668"/>
                    </a:lnTo>
                    <a:lnTo>
                      <a:pt x="0" y="95402"/>
                    </a:lnTo>
                    <a:lnTo>
                      <a:pt x="0" y="104597"/>
                    </a:lnTo>
                    <a:lnTo>
                      <a:pt x="3733" y="108331"/>
                    </a:lnTo>
                    <a:lnTo>
                      <a:pt x="524941" y="108331"/>
                    </a:lnTo>
                    <a:lnTo>
                      <a:pt x="529539" y="108331"/>
                    </a:lnTo>
                    <a:lnTo>
                      <a:pt x="533273" y="104597"/>
                    </a:lnTo>
                    <a:lnTo>
                      <a:pt x="533273" y="95402"/>
                    </a:lnTo>
                    <a:close/>
                  </a:path>
                </a:pathLst>
              </a:custGeom>
              <a:solidFill>
                <a:srgbClr val="533b8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785" name="object 58"/>
            <p:cNvGrpSpPr/>
            <p:nvPr/>
          </p:nvGrpSpPr>
          <p:grpSpPr>
            <a:xfrm>
              <a:off x="4111560" y="3920040"/>
              <a:ext cx="532080" cy="532440"/>
              <a:chOff x="4111560" y="3920040"/>
              <a:chExt cx="532080" cy="532440"/>
            </a:xfrm>
          </p:grpSpPr>
          <p:pic>
            <p:nvPicPr>
              <p:cNvPr id="786" name="object 59" descr=""/>
              <p:cNvPicPr/>
              <p:nvPr/>
            </p:nvPicPr>
            <p:blipFill>
              <a:blip r:embed="rId13"/>
              <a:stretch/>
            </p:blipFill>
            <p:spPr>
              <a:xfrm>
                <a:off x="4235040" y="4186440"/>
                <a:ext cx="284400" cy="265320"/>
              </a:xfrm>
              <a:prstGeom prst="rect">
                <a:avLst/>
              </a:prstGeom>
              <a:ln w="0">
                <a:noFill/>
              </a:ln>
            </p:spPr>
          </p:pic>
          <p:sp>
            <p:nvSpPr>
              <p:cNvPr id="787" name="object 60"/>
              <p:cNvSpPr/>
              <p:nvPr/>
            </p:nvSpPr>
            <p:spPr>
              <a:xfrm>
                <a:off x="4435920" y="3920040"/>
                <a:ext cx="83160" cy="48600"/>
              </a:xfrm>
              <a:custGeom>
                <a:avLst/>
                <a:gdLst/>
                <a:ahLst/>
                <a:rect l="l" t="t" r="r" b="b"/>
                <a:pathLst>
                  <a:path w="84454" h="50164">
                    <a:moveTo>
                      <a:pt x="70866" y="0"/>
                    </a:moveTo>
                    <a:lnTo>
                      <a:pt x="13220" y="0"/>
                    </a:lnTo>
                    <a:lnTo>
                      <a:pt x="9880" y="2603"/>
                    </a:lnTo>
                    <a:lnTo>
                      <a:pt x="0" y="42125"/>
                    </a:lnTo>
                    <a:lnTo>
                      <a:pt x="558" y="44767"/>
                    </a:lnTo>
                    <a:lnTo>
                      <a:pt x="3721" y="48806"/>
                    </a:lnTo>
                    <a:lnTo>
                      <a:pt x="6146" y="49999"/>
                    </a:lnTo>
                    <a:lnTo>
                      <a:pt x="77939" y="49999"/>
                    </a:lnTo>
                    <a:lnTo>
                      <a:pt x="80352" y="48806"/>
                    </a:lnTo>
                    <a:lnTo>
                      <a:pt x="83515" y="44767"/>
                    </a:lnTo>
                    <a:lnTo>
                      <a:pt x="84074" y="42125"/>
                    </a:lnTo>
                    <a:lnTo>
                      <a:pt x="83451" y="39636"/>
                    </a:lnTo>
                    <a:lnTo>
                      <a:pt x="74193" y="2603"/>
                    </a:lnTo>
                    <a:lnTo>
                      <a:pt x="70866" y="0"/>
                    </a:lnTo>
                    <a:close/>
                  </a:path>
                </a:pathLst>
              </a:custGeom>
              <a:solidFill>
                <a:srgbClr val="6c419d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88" name="object 61"/>
              <p:cNvSpPr/>
              <p:nvPr/>
            </p:nvSpPr>
            <p:spPr>
              <a:xfrm>
                <a:off x="4178160" y="3953160"/>
                <a:ext cx="398520" cy="248760"/>
              </a:xfrm>
              <a:custGeom>
                <a:avLst/>
                <a:gdLst/>
                <a:ahLst/>
                <a:rect l="l" t="t" r="r" b="b"/>
                <a:pathLst>
                  <a:path w="400050" h="250189">
                    <a:moveTo>
                      <a:pt x="358292" y="0"/>
                    </a:moveTo>
                    <a:lnTo>
                      <a:pt x="41655" y="0"/>
                    </a:lnTo>
                    <a:lnTo>
                      <a:pt x="25454" y="3279"/>
                    </a:lnTo>
                    <a:lnTo>
                      <a:pt x="12212" y="12218"/>
                    </a:lnTo>
                    <a:lnTo>
                      <a:pt x="3277" y="25465"/>
                    </a:lnTo>
                    <a:lnTo>
                      <a:pt x="0" y="41668"/>
                    </a:lnTo>
                    <a:lnTo>
                      <a:pt x="0" y="208305"/>
                    </a:lnTo>
                    <a:lnTo>
                      <a:pt x="3277" y="224508"/>
                    </a:lnTo>
                    <a:lnTo>
                      <a:pt x="12212" y="237755"/>
                    </a:lnTo>
                    <a:lnTo>
                      <a:pt x="25454" y="246694"/>
                    </a:lnTo>
                    <a:lnTo>
                      <a:pt x="41655" y="249974"/>
                    </a:lnTo>
                    <a:lnTo>
                      <a:pt x="358292" y="249974"/>
                    </a:lnTo>
                    <a:lnTo>
                      <a:pt x="374495" y="246694"/>
                    </a:lnTo>
                    <a:lnTo>
                      <a:pt x="387742" y="237755"/>
                    </a:lnTo>
                    <a:lnTo>
                      <a:pt x="396681" y="224508"/>
                    </a:lnTo>
                    <a:lnTo>
                      <a:pt x="399961" y="208305"/>
                    </a:lnTo>
                    <a:lnTo>
                      <a:pt x="399961" y="41668"/>
                    </a:lnTo>
                    <a:lnTo>
                      <a:pt x="396681" y="25465"/>
                    </a:lnTo>
                    <a:lnTo>
                      <a:pt x="387742" y="12218"/>
                    </a:lnTo>
                    <a:lnTo>
                      <a:pt x="374495" y="3279"/>
                    </a:lnTo>
                    <a:lnTo>
                      <a:pt x="358292" y="0"/>
                    </a:lnTo>
                    <a:close/>
                  </a:path>
                </a:pathLst>
              </a:custGeom>
              <a:solidFill>
                <a:srgbClr val="00c9e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89" name="object 62"/>
              <p:cNvSpPr/>
              <p:nvPr/>
            </p:nvSpPr>
            <p:spPr>
              <a:xfrm>
                <a:off x="4178160" y="3953160"/>
                <a:ext cx="398520" cy="82440"/>
              </a:xfrm>
              <a:custGeom>
                <a:avLst/>
                <a:gdLst/>
                <a:ahLst/>
                <a:rect l="l" t="t" r="r" b="b"/>
                <a:pathLst>
                  <a:path w="400050" h="83820">
                    <a:moveTo>
                      <a:pt x="358292" y="0"/>
                    </a:moveTo>
                    <a:lnTo>
                      <a:pt x="41655" y="0"/>
                    </a:lnTo>
                    <a:lnTo>
                      <a:pt x="25454" y="3279"/>
                    </a:lnTo>
                    <a:lnTo>
                      <a:pt x="12212" y="12218"/>
                    </a:lnTo>
                    <a:lnTo>
                      <a:pt x="3277" y="25465"/>
                    </a:lnTo>
                    <a:lnTo>
                      <a:pt x="0" y="41668"/>
                    </a:lnTo>
                    <a:lnTo>
                      <a:pt x="0" y="83324"/>
                    </a:lnTo>
                    <a:lnTo>
                      <a:pt x="399961" y="83324"/>
                    </a:lnTo>
                    <a:lnTo>
                      <a:pt x="399961" y="41668"/>
                    </a:lnTo>
                    <a:lnTo>
                      <a:pt x="396681" y="25465"/>
                    </a:lnTo>
                    <a:lnTo>
                      <a:pt x="387742" y="12218"/>
                    </a:lnTo>
                    <a:lnTo>
                      <a:pt x="374495" y="3279"/>
                    </a:lnTo>
                    <a:lnTo>
                      <a:pt x="358292" y="0"/>
                    </a:lnTo>
                    <a:close/>
                  </a:path>
                </a:pathLst>
              </a:custGeom>
              <a:solidFill>
                <a:srgbClr val="a57fdc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pic>
            <p:nvPicPr>
              <p:cNvPr id="790" name="object 63" descr=""/>
              <p:cNvPicPr/>
              <p:nvPr/>
            </p:nvPicPr>
            <p:blipFill>
              <a:blip r:embed="rId14"/>
              <a:stretch/>
            </p:blipFill>
            <p:spPr>
              <a:xfrm>
                <a:off x="4353120" y="3986640"/>
                <a:ext cx="190080" cy="173520"/>
              </a:xfrm>
              <a:prstGeom prst="rect">
                <a:avLst/>
              </a:prstGeom>
              <a:ln w="0">
                <a:noFill/>
              </a:ln>
            </p:spPr>
          </p:pic>
          <p:sp>
            <p:nvSpPr>
              <p:cNvPr id="791" name="object 64"/>
              <p:cNvSpPr/>
              <p:nvPr/>
            </p:nvSpPr>
            <p:spPr>
              <a:xfrm>
                <a:off x="4111560" y="4436640"/>
                <a:ext cx="532080" cy="15840"/>
              </a:xfrm>
              <a:custGeom>
                <a:avLst/>
                <a:gdLst/>
                <a:ahLst/>
                <a:rect l="l" t="t" r="r" b="b"/>
                <a:pathLst>
                  <a:path w="533400" h="17145">
                    <a:moveTo>
                      <a:pt x="529539" y="0"/>
                    </a:moveTo>
                    <a:lnTo>
                      <a:pt x="3733" y="0"/>
                    </a:lnTo>
                    <a:lnTo>
                      <a:pt x="0" y="3733"/>
                    </a:lnTo>
                    <a:lnTo>
                      <a:pt x="0" y="12928"/>
                    </a:lnTo>
                    <a:lnTo>
                      <a:pt x="3733" y="16662"/>
                    </a:lnTo>
                    <a:lnTo>
                      <a:pt x="524941" y="16662"/>
                    </a:lnTo>
                    <a:lnTo>
                      <a:pt x="529539" y="16662"/>
                    </a:lnTo>
                    <a:lnTo>
                      <a:pt x="533273" y="12928"/>
                    </a:lnTo>
                    <a:lnTo>
                      <a:pt x="533273" y="3733"/>
                    </a:lnTo>
                    <a:lnTo>
                      <a:pt x="529539" y="0"/>
                    </a:lnTo>
                    <a:close/>
                  </a:path>
                </a:pathLst>
              </a:custGeom>
              <a:solidFill>
                <a:srgbClr val="0c053b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92" name="object 65"/>
              <p:cNvSpPr/>
              <p:nvPr/>
            </p:nvSpPr>
            <p:spPr>
              <a:xfrm>
                <a:off x="4403160" y="4044960"/>
                <a:ext cx="40320" cy="40320"/>
              </a:xfrm>
              <a:custGeom>
                <a:avLst/>
                <a:gdLst/>
                <a:ahLst/>
                <a:rect l="l" t="t" r="r" b="b"/>
                <a:pathLst>
                  <a:path w="41910" h="41910">
                    <a:moveTo>
                      <a:pt x="37922" y="0"/>
                    </a:moveTo>
                    <a:lnTo>
                      <a:pt x="33324" y="0"/>
                    </a:lnTo>
                    <a:lnTo>
                      <a:pt x="20365" y="2624"/>
                    </a:lnTo>
                    <a:lnTo>
                      <a:pt x="9771" y="9777"/>
                    </a:lnTo>
                    <a:lnTo>
                      <a:pt x="2622" y="20375"/>
                    </a:lnTo>
                    <a:lnTo>
                      <a:pt x="0" y="33337"/>
                    </a:lnTo>
                    <a:lnTo>
                      <a:pt x="0" y="37934"/>
                    </a:lnTo>
                    <a:lnTo>
                      <a:pt x="3733" y="41668"/>
                    </a:lnTo>
                    <a:lnTo>
                      <a:pt x="8331" y="41668"/>
                    </a:lnTo>
                    <a:lnTo>
                      <a:pt x="12928" y="41668"/>
                    </a:lnTo>
                    <a:lnTo>
                      <a:pt x="16662" y="37934"/>
                    </a:lnTo>
                    <a:lnTo>
                      <a:pt x="16662" y="24142"/>
                    </a:lnTo>
                    <a:lnTo>
                      <a:pt x="24142" y="16675"/>
                    </a:lnTo>
                    <a:lnTo>
                      <a:pt x="37922" y="16675"/>
                    </a:lnTo>
                    <a:lnTo>
                      <a:pt x="41656" y="12941"/>
                    </a:lnTo>
                    <a:lnTo>
                      <a:pt x="41656" y="3733"/>
                    </a:lnTo>
                    <a:lnTo>
                      <a:pt x="37922" y="0"/>
                    </a:lnTo>
                    <a:close/>
                  </a:path>
                </a:pathLst>
              </a:custGeom>
              <a:solidFill>
                <a:srgbClr val="ff7dce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793" name="object 66"/>
            <p:cNvGrpSpPr/>
            <p:nvPr/>
          </p:nvGrpSpPr>
          <p:grpSpPr>
            <a:xfrm>
              <a:off x="3454200" y="3994920"/>
              <a:ext cx="532440" cy="382320"/>
              <a:chOff x="3454200" y="3994920"/>
              <a:chExt cx="532440" cy="382320"/>
            </a:xfrm>
          </p:grpSpPr>
          <p:sp>
            <p:nvSpPr>
              <p:cNvPr id="794" name="object 67"/>
              <p:cNvSpPr/>
              <p:nvPr/>
            </p:nvSpPr>
            <p:spPr>
              <a:xfrm>
                <a:off x="3829320" y="4019760"/>
                <a:ext cx="48600" cy="48600"/>
              </a:xfrm>
              <a:custGeom>
                <a:avLst/>
                <a:gdLst/>
                <a:ahLst/>
                <a:rect l="l" t="t" r="r" b="b"/>
                <a:pathLst>
                  <a:path w="50164" h="50164">
                    <a:moveTo>
                      <a:pt x="49987" y="37058"/>
                    </a:moveTo>
                    <a:lnTo>
                      <a:pt x="46266" y="33324"/>
                    </a:lnTo>
                    <a:lnTo>
                      <a:pt x="3721" y="33324"/>
                    </a:lnTo>
                    <a:lnTo>
                      <a:pt x="0" y="37058"/>
                    </a:lnTo>
                    <a:lnTo>
                      <a:pt x="0" y="46253"/>
                    </a:lnTo>
                    <a:lnTo>
                      <a:pt x="3721" y="49987"/>
                    </a:lnTo>
                    <a:lnTo>
                      <a:pt x="41656" y="49987"/>
                    </a:lnTo>
                    <a:lnTo>
                      <a:pt x="46266" y="49987"/>
                    </a:lnTo>
                    <a:lnTo>
                      <a:pt x="49987" y="46253"/>
                    </a:lnTo>
                    <a:lnTo>
                      <a:pt x="49987" y="37058"/>
                    </a:lnTo>
                    <a:close/>
                  </a:path>
                  <a:path w="50164" h="50164">
                    <a:moveTo>
                      <a:pt x="49987" y="3733"/>
                    </a:moveTo>
                    <a:lnTo>
                      <a:pt x="46266" y="0"/>
                    </a:lnTo>
                    <a:lnTo>
                      <a:pt x="3721" y="0"/>
                    </a:lnTo>
                    <a:lnTo>
                      <a:pt x="0" y="3733"/>
                    </a:lnTo>
                    <a:lnTo>
                      <a:pt x="0" y="12928"/>
                    </a:lnTo>
                    <a:lnTo>
                      <a:pt x="3721" y="16662"/>
                    </a:lnTo>
                    <a:lnTo>
                      <a:pt x="41656" y="16662"/>
                    </a:lnTo>
                    <a:lnTo>
                      <a:pt x="46266" y="16662"/>
                    </a:lnTo>
                    <a:lnTo>
                      <a:pt x="49987" y="12928"/>
                    </a:lnTo>
                    <a:lnTo>
                      <a:pt x="49987" y="3733"/>
                    </a:lnTo>
                    <a:close/>
                  </a:path>
                </a:pathLst>
              </a:custGeom>
              <a:solidFill>
                <a:srgbClr val="533b8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95" name="object 68"/>
              <p:cNvSpPr/>
              <p:nvPr/>
            </p:nvSpPr>
            <p:spPr>
              <a:xfrm>
                <a:off x="3546000" y="4036680"/>
                <a:ext cx="440640" cy="265320"/>
              </a:xfrm>
              <a:custGeom>
                <a:avLst/>
                <a:gdLst/>
                <a:ahLst/>
                <a:rect l="l" t="t" r="r" b="b"/>
                <a:pathLst>
                  <a:path w="441960" h="266700">
                    <a:moveTo>
                      <a:pt x="179590" y="0"/>
                    </a:moveTo>
                    <a:lnTo>
                      <a:pt x="62496" y="0"/>
                    </a:lnTo>
                    <a:lnTo>
                      <a:pt x="38190" y="4918"/>
                    </a:lnTo>
                    <a:lnTo>
                      <a:pt x="18322" y="18322"/>
                    </a:lnTo>
                    <a:lnTo>
                      <a:pt x="4918" y="38190"/>
                    </a:lnTo>
                    <a:lnTo>
                      <a:pt x="0" y="62496"/>
                    </a:lnTo>
                    <a:lnTo>
                      <a:pt x="4918" y="86795"/>
                    </a:lnTo>
                    <a:lnTo>
                      <a:pt x="18322" y="106659"/>
                    </a:lnTo>
                    <a:lnTo>
                      <a:pt x="38190" y="120062"/>
                    </a:lnTo>
                    <a:lnTo>
                      <a:pt x="62496" y="124980"/>
                    </a:lnTo>
                    <a:lnTo>
                      <a:pt x="421220" y="124980"/>
                    </a:lnTo>
                    <a:lnTo>
                      <a:pt x="424954" y="128727"/>
                    </a:lnTo>
                    <a:lnTo>
                      <a:pt x="424954" y="246227"/>
                    </a:lnTo>
                    <a:lnTo>
                      <a:pt x="421220" y="249974"/>
                    </a:lnTo>
                    <a:lnTo>
                      <a:pt x="395351" y="249974"/>
                    </a:lnTo>
                    <a:lnTo>
                      <a:pt x="391629" y="253707"/>
                    </a:lnTo>
                    <a:lnTo>
                      <a:pt x="391629" y="262902"/>
                    </a:lnTo>
                    <a:lnTo>
                      <a:pt x="395351" y="266636"/>
                    </a:lnTo>
                    <a:lnTo>
                      <a:pt x="416623" y="266636"/>
                    </a:lnTo>
                    <a:lnTo>
                      <a:pt x="426341" y="264668"/>
                    </a:lnTo>
                    <a:lnTo>
                      <a:pt x="434287" y="259307"/>
                    </a:lnTo>
                    <a:lnTo>
                      <a:pt x="439649" y="251361"/>
                    </a:lnTo>
                    <a:lnTo>
                      <a:pt x="441617" y="241642"/>
                    </a:lnTo>
                    <a:lnTo>
                      <a:pt x="441617" y="133311"/>
                    </a:lnTo>
                    <a:lnTo>
                      <a:pt x="439649" y="123593"/>
                    </a:lnTo>
                    <a:lnTo>
                      <a:pt x="434287" y="115647"/>
                    </a:lnTo>
                    <a:lnTo>
                      <a:pt x="426341" y="110285"/>
                    </a:lnTo>
                    <a:lnTo>
                      <a:pt x="416623" y="108318"/>
                    </a:lnTo>
                    <a:lnTo>
                      <a:pt x="62496" y="108318"/>
                    </a:lnTo>
                    <a:lnTo>
                      <a:pt x="44673" y="104710"/>
                    </a:lnTo>
                    <a:lnTo>
                      <a:pt x="30102" y="94880"/>
                    </a:lnTo>
                    <a:lnTo>
                      <a:pt x="20269" y="80313"/>
                    </a:lnTo>
                    <a:lnTo>
                      <a:pt x="16662" y="62496"/>
                    </a:lnTo>
                    <a:lnTo>
                      <a:pt x="20269" y="44673"/>
                    </a:lnTo>
                    <a:lnTo>
                      <a:pt x="30102" y="30102"/>
                    </a:lnTo>
                    <a:lnTo>
                      <a:pt x="44673" y="20269"/>
                    </a:lnTo>
                    <a:lnTo>
                      <a:pt x="62496" y="16662"/>
                    </a:lnTo>
                    <a:lnTo>
                      <a:pt x="179590" y="16662"/>
                    </a:lnTo>
                    <a:lnTo>
                      <a:pt x="183311" y="12928"/>
                    </a:lnTo>
                    <a:lnTo>
                      <a:pt x="183311" y="3733"/>
                    </a:lnTo>
                    <a:lnTo>
                      <a:pt x="179590" y="0"/>
                    </a:lnTo>
                    <a:close/>
                  </a:path>
                </a:pathLst>
              </a:custGeom>
              <a:solidFill>
                <a:srgbClr val="1b1937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96" name="object 69"/>
              <p:cNvSpPr/>
              <p:nvPr/>
            </p:nvSpPr>
            <p:spPr>
              <a:xfrm>
                <a:off x="3904200" y="4261680"/>
                <a:ext cx="48600" cy="65160"/>
              </a:xfrm>
              <a:custGeom>
                <a:avLst/>
                <a:gdLst/>
                <a:ahLst/>
                <a:rect l="l" t="t" r="r" b="b"/>
                <a:pathLst>
                  <a:path w="50164" h="66675">
                    <a:moveTo>
                      <a:pt x="46266" y="0"/>
                    </a:moveTo>
                    <a:lnTo>
                      <a:pt x="41655" y="0"/>
                    </a:lnTo>
                    <a:lnTo>
                      <a:pt x="3721" y="0"/>
                    </a:lnTo>
                    <a:lnTo>
                      <a:pt x="0" y="3733"/>
                    </a:lnTo>
                    <a:lnTo>
                      <a:pt x="0" y="62928"/>
                    </a:lnTo>
                    <a:lnTo>
                      <a:pt x="3721" y="66662"/>
                    </a:lnTo>
                    <a:lnTo>
                      <a:pt x="46266" y="66662"/>
                    </a:lnTo>
                    <a:lnTo>
                      <a:pt x="49987" y="62928"/>
                    </a:lnTo>
                    <a:lnTo>
                      <a:pt x="49987" y="3733"/>
                    </a:lnTo>
                    <a:lnTo>
                      <a:pt x="46266" y="0"/>
                    </a:lnTo>
                    <a:close/>
                  </a:path>
                </a:pathLst>
              </a:custGeom>
              <a:solidFill>
                <a:srgbClr val="533b8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97" name="object 70"/>
              <p:cNvSpPr/>
              <p:nvPr/>
            </p:nvSpPr>
            <p:spPr>
              <a:xfrm>
                <a:off x="3454200" y="4211640"/>
                <a:ext cx="465120" cy="165600"/>
              </a:xfrm>
              <a:custGeom>
                <a:avLst/>
                <a:gdLst/>
                <a:ahLst/>
                <a:rect l="l" t="t" r="r" b="b"/>
                <a:pathLst>
                  <a:path w="466725" h="167004">
                    <a:moveTo>
                      <a:pt x="433285" y="0"/>
                    </a:moveTo>
                    <a:lnTo>
                      <a:pt x="33324" y="0"/>
                    </a:lnTo>
                    <a:lnTo>
                      <a:pt x="20365" y="2622"/>
                    </a:lnTo>
                    <a:lnTo>
                      <a:pt x="9771" y="9771"/>
                    </a:lnTo>
                    <a:lnTo>
                      <a:pt x="2622" y="20365"/>
                    </a:lnTo>
                    <a:lnTo>
                      <a:pt x="0" y="33324"/>
                    </a:lnTo>
                    <a:lnTo>
                      <a:pt x="0" y="133324"/>
                    </a:lnTo>
                    <a:lnTo>
                      <a:pt x="2622" y="146284"/>
                    </a:lnTo>
                    <a:lnTo>
                      <a:pt x="9771" y="156878"/>
                    </a:lnTo>
                    <a:lnTo>
                      <a:pt x="20365" y="164026"/>
                    </a:lnTo>
                    <a:lnTo>
                      <a:pt x="33324" y="166649"/>
                    </a:lnTo>
                    <a:lnTo>
                      <a:pt x="433285" y="166649"/>
                    </a:lnTo>
                    <a:lnTo>
                      <a:pt x="446245" y="164026"/>
                    </a:lnTo>
                    <a:lnTo>
                      <a:pt x="456839" y="156878"/>
                    </a:lnTo>
                    <a:lnTo>
                      <a:pt x="463987" y="146284"/>
                    </a:lnTo>
                    <a:lnTo>
                      <a:pt x="466610" y="133324"/>
                    </a:lnTo>
                    <a:lnTo>
                      <a:pt x="466610" y="33324"/>
                    </a:lnTo>
                    <a:lnTo>
                      <a:pt x="463987" y="20365"/>
                    </a:lnTo>
                    <a:lnTo>
                      <a:pt x="456839" y="9771"/>
                    </a:lnTo>
                    <a:lnTo>
                      <a:pt x="446245" y="2622"/>
                    </a:lnTo>
                    <a:lnTo>
                      <a:pt x="433285" y="0"/>
                    </a:lnTo>
                    <a:close/>
                  </a:path>
                </a:pathLst>
              </a:custGeom>
              <a:solidFill>
                <a:srgbClr val="3bbcda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pic>
            <p:nvPicPr>
              <p:cNvPr id="798" name="object 71" descr=""/>
              <p:cNvPicPr/>
              <p:nvPr/>
            </p:nvPicPr>
            <p:blipFill>
              <a:blip r:embed="rId15"/>
              <a:stretch/>
            </p:blipFill>
            <p:spPr>
              <a:xfrm>
                <a:off x="3471120" y="4236480"/>
                <a:ext cx="423360" cy="115200"/>
              </a:xfrm>
              <a:prstGeom prst="rect">
                <a:avLst/>
              </a:prstGeom>
              <a:ln w="0">
                <a:noFill/>
              </a:ln>
            </p:spPr>
          </p:pic>
          <p:sp>
            <p:nvSpPr>
              <p:cNvPr id="799" name="object 72"/>
              <p:cNvSpPr/>
              <p:nvPr/>
            </p:nvSpPr>
            <p:spPr>
              <a:xfrm>
                <a:off x="3712680" y="4019760"/>
                <a:ext cx="52560" cy="48600"/>
              </a:xfrm>
              <a:custGeom>
                <a:avLst/>
                <a:gdLst/>
                <a:ahLst/>
                <a:rect l="l" t="t" r="r" b="b"/>
                <a:pathLst>
                  <a:path w="53975" h="50164">
                    <a:moveTo>
                      <a:pt x="47879" y="0"/>
                    </a:moveTo>
                    <a:lnTo>
                      <a:pt x="7480" y="0"/>
                    </a:lnTo>
                    <a:lnTo>
                      <a:pt x="0" y="7467"/>
                    </a:lnTo>
                    <a:lnTo>
                      <a:pt x="0" y="42519"/>
                    </a:lnTo>
                    <a:lnTo>
                      <a:pt x="7480" y="49987"/>
                    </a:lnTo>
                    <a:lnTo>
                      <a:pt x="47879" y="49987"/>
                    </a:lnTo>
                    <a:lnTo>
                      <a:pt x="50495" y="48590"/>
                    </a:lnTo>
                    <a:lnTo>
                      <a:pt x="53581" y="43916"/>
                    </a:lnTo>
                    <a:lnTo>
                      <a:pt x="53848" y="40970"/>
                    </a:lnTo>
                    <a:lnTo>
                      <a:pt x="50927" y="34112"/>
                    </a:lnTo>
                    <a:lnTo>
                      <a:pt x="49999" y="29603"/>
                    </a:lnTo>
                    <a:lnTo>
                      <a:pt x="49999" y="24993"/>
                    </a:lnTo>
                    <a:lnTo>
                      <a:pt x="49999" y="20383"/>
                    </a:lnTo>
                    <a:lnTo>
                      <a:pt x="50927" y="15875"/>
                    </a:lnTo>
                    <a:lnTo>
                      <a:pt x="53848" y="9017"/>
                    </a:lnTo>
                    <a:lnTo>
                      <a:pt x="53581" y="6070"/>
                    </a:lnTo>
                    <a:lnTo>
                      <a:pt x="50495" y="1397"/>
                    </a:lnTo>
                    <a:lnTo>
                      <a:pt x="47879" y="0"/>
                    </a:lnTo>
                    <a:close/>
                  </a:path>
                </a:pathLst>
              </a:custGeom>
              <a:solidFill>
                <a:srgbClr val="533b8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00" name="object 73"/>
              <p:cNvSpPr/>
              <p:nvPr/>
            </p:nvSpPr>
            <p:spPr>
              <a:xfrm>
                <a:off x="3746160" y="3994920"/>
                <a:ext cx="99000" cy="99000"/>
              </a:xfrm>
              <a:custGeom>
                <a:avLst/>
                <a:gdLst/>
                <a:ahLst/>
                <a:rect l="l" t="t" r="r" b="b"/>
                <a:pathLst>
                  <a:path w="100329" h="100329">
                    <a:moveTo>
                      <a:pt x="92519" y="0"/>
                    </a:moveTo>
                    <a:lnTo>
                      <a:pt x="83324" y="0"/>
                    </a:lnTo>
                    <a:lnTo>
                      <a:pt x="49999" y="0"/>
                    </a:lnTo>
                    <a:lnTo>
                      <a:pt x="30555" y="3935"/>
                    </a:lnTo>
                    <a:lnTo>
                      <a:pt x="14660" y="14660"/>
                    </a:lnTo>
                    <a:lnTo>
                      <a:pt x="3935" y="30555"/>
                    </a:lnTo>
                    <a:lnTo>
                      <a:pt x="0" y="49999"/>
                    </a:lnTo>
                    <a:lnTo>
                      <a:pt x="3935" y="69442"/>
                    </a:lnTo>
                    <a:lnTo>
                      <a:pt x="14660" y="85332"/>
                    </a:lnTo>
                    <a:lnTo>
                      <a:pt x="30555" y="96053"/>
                    </a:lnTo>
                    <a:lnTo>
                      <a:pt x="49999" y="99987"/>
                    </a:lnTo>
                    <a:lnTo>
                      <a:pt x="92519" y="99987"/>
                    </a:lnTo>
                    <a:lnTo>
                      <a:pt x="99987" y="92519"/>
                    </a:lnTo>
                    <a:lnTo>
                      <a:pt x="99987" y="7480"/>
                    </a:lnTo>
                    <a:lnTo>
                      <a:pt x="92519" y="0"/>
                    </a:lnTo>
                    <a:close/>
                  </a:path>
                </a:pathLst>
              </a:custGeom>
              <a:solidFill>
                <a:srgbClr val="1b1937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801" name="object 74"/>
            <p:cNvGrpSpPr/>
            <p:nvPr/>
          </p:nvGrpSpPr>
          <p:grpSpPr>
            <a:xfrm>
              <a:off x="5425560" y="4003200"/>
              <a:ext cx="532080" cy="365400"/>
              <a:chOff x="5425560" y="4003200"/>
              <a:chExt cx="532080" cy="365400"/>
            </a:xfrm>
          </p:grpSpPr>
          <p:sp>
            <p:nvSpPr>
              <p:cNvPr id="802" name="object 75"/>
              <p:cNvSpPr/>
              <p:nvPr/>
            </p:nvSpPr>
            <p:spPr>
              <a:xfrm>
                <a:off x="5467320" y="4003200"/>
                <a:ext cx="448920" cy="331920"/>
              </a:xfrm>
              <a:custGeom>
                <a:avLst/>
                <a:gdLst/>
                <a:ahLst/>
                <a:rect l="l" t="t" r="r" b="b"/>
                <a:pathLst>
                  <a:path w="450214" h="333375">
                    <a:moveTo>
                      <a:pt x="408292" y="0"/>
                    </a:moveTo>
                    <a:lnTo>
                      <a:pt x="41668" y="0"/>
                    </a:lnTo>
                    <a:lnTo>
                      <a:pt x="25465" y="3279"/>
                    </a:lnTo>
                    <a:lnTo>
                      <a:pt x="12218" y="12218"/>
                    </a:lnTo>
                    <a:lnTo>
                      <a:pt x="3279" y="25465"/>
                    </a:lnTo>
                    <a:lnTo>
                      <a:pt x="0" y="41668"/>
                    </a:lnTo>
                    <a:lnTo>
                      <a:pt x="0" y="296240"/>
                    </a:lnTo>
                    <a:lnTo>
                      <a:pt x="3733" y="299974"/>
                    </a:lnTo>
                    <a:lnTo>
                      <a:pt x="74993" y="299974"/>
                    </a:lnTo>
                    <a:lnTo>
                      <a:pt x="74993" y="308305"/>
                    </a:lnTo>
                    <a:lnTo>
                      <a:pt x="76961" y="318023"/>
                    </a:lnTo>
                    <a:lnTo>
                      <a:pt x="82322" y="325969"/>
                    </a:lnTo>
                    <a:lnTo>
                      <a:pt x="90268" y="331331"/>
                    </a:lnTo>
                    <a:lnTo>
                      <a:pt x="99987" y="333298"/>
                    </a:lnTo>
                    <a:lnTo>
                      <a:pt x="349961" y="333298"/>
                    </a:lnTo>
                    <a:lnTo>
                      <a:pt x="359681" y="331331"/>
                    </a:lnTo>
                    <a:lnTo>
                      <a:pt x="367631" y="325969"/>
                    </a:lnTo>
                    <a:lnTo>
                      <a:pt x="372998" y="318023"/>
                    </a:lnTo>
                    <a:lnTo>
                      <a:pt x="374967" y="308305"/>
                    </a:lnTo>
                    <a:lnTo>
                      <a:pt x="374967" y="299974"/>
                    </a:lnTo>
                    <a:lnTo>
                      <a:pt x="446227" y="299974"/>
                    </a:lnTo>
                    <a:lnTo>
                      <a:pt x="449961" y="296240"/>
                    </a:lnTo>
                    <a:lnTo>
                      <a:pt x="449961" y="41668"/>
                    </a:lnTo>
                    <a:lnTo>
                      <a:pt x="446681" y="25465"/>
                    </a:lnTo>
                    <a:lnTo>
                      <a:pt x="437742" y="12218"/>
                    </a:lnTo>
                    <a:lnTo>
                      <a:pt x="424495" y="3279"/>
                    </a:lnTo>
                    <a:lnTo>
                      <a:pt x="408292" y="0"/>
                    </a:lnTo>
                    <a:close/>
                  </a:path>
                </a:pathLst>
              </a:custGeom>
              <a:solidFill>
                <a:srgbClr val="533b8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03" name="object 76"/>
              <p:cNvSpPr/>
              <p:nvPr/>
            </p:nvSpPr>
            <p:spPr>
              <a:xfrm>
                <a:off x="5425560" y="4036680"/>
                <a:ext cx="532080" cy="331920"/>
              </a:xfrm>
              <a:custGeom>
                <a:avLst/>
                <a:gdLst/>
                <a:ahLst/>
                <a:rect l="l" t="t" r="r" b="b"/>
                <a:pathLst>
                  <a:path w="533400" h="333375">
                    <a:moveTo>
                      <a:pt x="274967" y="3733"/>
                    </a:moveTo>
                    <a:lnTo>
                      <a:pt x="271233" y="0"/>
                    </a:lnTo>
                    <a:lnTo>
                      <a:pt x="262039" y="0"/>
                    </a:lnTo>
                    <a:lnTo>
                      <a:pt x="258305" y="3733"/>
                    </a:lnTo>
                    <a:lnTo>
                      <a:pt x="258305" y="12928"/>
                    </a:lnTo>
                    <a:lnTo>
                      <a:pt x="262039" y="16662"/>
                    </a:lnTo>
                    <a:lnTo>
                      <a:pt x="271233" y="16662"/>
                    </a:lnTo>
                    <a:lnTo>
                      <a:pt x="274967" y="12928"/>
                    </a:lnTo>
                    <a:lnTo>
                      <a:pt x="274967" y="8331"/>
                    </a:lnTo>
                    <a:lnTo>
                      <a:pt x="274967" y="3733"/>
                    </a:lnTo>
                    <a:close/>
                  </a:path>
                  <a:path w="533400" h="333375">
                    <a:moveTo>
                      <a:pt x="458292" y="3733"/>
                    </a:moveTo>
                    <a:lnTo>
                      <a:pt x="454571" y="0"/>
                    </a:lnTo>
                    <a:lnTo>
                      <a:pt x="449961" y="0"/>
                    </a:lnTo>
                    <a:lnTo>
                      <a:pt x="287032" y="0"/>
                    </a:lnTo>
                    <a:lnTo>
                      <a:pt x="283311" y="3733"/>
                    </a:lnTo>
                    <a:lnTo>
                      <a:pt x="283311" y="17526"/>
                    </a:lnTo>
                    <a:lnTo>
                      <a:pt x="275831" y="24993"/>
                    </a:lnTo>
                    <a:lnTo>
                      <a:pt x="257454" y="24993"/>
                    </a:lnTo>
                    <a:lnTo>
                      <a:pt x="249986" y="17526"/>
                    </a:lnTo>
                    <a:lnTo>
                      <a:pt x="249986" y="3733"/>
                    </a:lnTo>
                    <a:lnTo>
                      <a:pt x="246253" y="0"/>
                    </a:lnTo>
                    <a:lnTo>
                      <a:pt x="78727" y="0"/>
                    </a:lnTo>
                    <a:lnTo>
                      <a:pt x="75006" y="3733"/>
                    </a:lnTo>
                    <a:lnTo>
                      <a:pt x="75006" y="212915"/>
                    </a:lnTo>
                    <a:lnTo>
                      <a:pt x="78727" y="216649"/>
                    </a:lnTo>
                    <a:lnTo>
                      <a:pt x="454571" y="216649"/>
                    </a:lnTo>
                    <a:lnTo>
                      <a:pt x="458292" y="212915"/>
                    </a:lnTo>
                    <a:lnTo>
                      <a:pt x="458292" y="3733"/>
                    </a:lnTo>
                    <a:close/>
                  </a:path>
                  <a:path w="533400" h="333375">
                    <a:moveTo>
                      <a:pt x="533273" y="253707"/>
                    </a:moveTo>
                    <a:lnTo>
                      <a:pt x="529551" y="249974"/>
                    </a:lnTo>
                    <a:lnTo>
                      <a:pt x="524941" y="249974"/>
                    </a:lnTo>
                    <a:lnTo>
                      <a:pt x="403682" y="249974"/>
                    </a:lnTo>
                    <a:lnTo>
                      <a:pt x="399961" y="253707"/>
                    </a:lnTo>
                    <a:lnTo>
                      <a:pt x="399961" y="279565"/>
                    </a:lnTo>
                    <a:lnTo>
                      <a:pt x="396227" y="283298"/>
                    </a:lnTo>
                    <a:lnTo>
                      <a:pt x="137058" y="283298"/>
                    </a:lnTo>
                    <a:lnTo>
                      <a:pt x="133311" y="279565"/>
                    </a:lnTo>
                    <a:lnTo>
                      <a:pt x="133311" y="253707"/>
                    </a:lnTo>
                    <a:lnTo>
                      <a:pt x="129578" y="249974"/>
                    </a:lnTo>
                    <a:lnTo>
                      <a:pt x="3733" y="249974"/>
                    </a:lnTo>
                    <a:lnTo>
                      <a:pt x="0" y="253707"/>
                    </a:lnTo>
                    <a:lnTo>
                      <a:pt x="0" y="274967"/>
                    </a:lnTo>
                    <a:lnTo>
                      <a:pt x="4597" y="297649"/>
                    </a:lnTo>
                    <a:lnTo>
                      <a:pt x="17106" y="316191"/>
                    </a:lnTo>
                    <a:lnTo>
                      <a:pt x="35648" y="328701"/>
                    </a:lnTo>
                    <a:lnTo>
                      <a:pt x="58318" y="333298"/>
                    </a:lnTo>
                    <a:lnTo>
                      <a:pt x="474941" y="333298"/>
                    </a:lnTo>
                    <a:lnTo>
                      <a:pt x="497624" y="328701"/>
                    </a:lnTo>
                    <a:lnTo>
                      <a:pt x="516166" y="316191"/>
                    </a:lnTo>
                    <a:lnTo>
                      <a:pt x="528688" y="297649"/>
                    </a:lnTo>
                    <a:lnTo>
                      <a:pt x="533273" y="274967"/>
                    </a:lnTo>
                    <a:lnTo>
                      <a:pt x="533273" y="253707"/>
                    </a:lnTo>
                    <a:close/>
                  </a:path>
                </a:pathLst>
              </a:custGeom>
              <a:solidFill>
                <a:srgbClr val="1b1937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804" name="object 77"/>
            <p:cNvGrpSpPr/>
            <p:nvPr/>
          </p:nvGrpSpPr>
          <p:grpSpPr>
            <a:xfrm>
              <a:off x="6099120" y="3936600"/>
              <a:ext cx="498960" cy="498240"/>
              <a:chOff x="6099120" y="3936600"/>
              <a:chExt cx="498960" cy="498240"/>
            </a:xfrm>
          </p:grpSpPr>
          <p:sp>
            <p:nvSpPr>
              <p:cNvPr id="805" name="object 78"/>
              <p:cNvSpPr/>
              <p:nvPr/>
            </p:nvSpPr>
            <p:spPr>
              <a:xfrm>
                <a:off x="6171480" y="4303080"/>
                <a:ext cx="354240" cy="82440"/>
              </a:xfrm>
              <a:custGeom>
                <a:avLst/>
                <a:gdLst/>
                <a:ahLst/>
                <a:rect l="l" t="t" r="r" b="b"/>
                <a:pathLst>
                  <a:path w="355600" h="83820">
                    <a:moveTo>
                      <a:pt x="331508" y="0"/>
                    </a:moveTo>
                    <a:lnTo>
                      <a:pt x="24104" y="0"/>
                    </a:lnTo>
                    <a:lnTo>
                      <a:pt x="20827" y="2463"/>
                    </a:lnTo>
                    <a:lnTo>
                      <a:pt x="0" y="75209"/>
                    </a:lnTo>
                    <a:lnTo>
                      <a:pt x="507" y="77914"/>
                    </a:lnTo>
                    <a:lnTo>
                      <a:pt x="3657" y="82092"/>
                    </a:lnTo>
                    <a:lnTo>
                      <a:pt x="6134" y="83324"/>
                    </a:lnTo>
                    <a:lnTo>
                      <a:pt x="349491" y="83324"/>
                    </a:lnTo>
                    <a:lnTo>
                      <a:pt x="351942" y="82092"/>
                    </a:lnTo>
                    <a:lnTo>
                      <a:pt x="355091" y="77914"/>
                    </a:lnTo>
                    <a:lnTo>
                      <a:pt x="355599" y="75209"/>
                    </a:lnTo>
                    <a:lnTo>
                      <a:pt x="354876" y="72694"/>
                    </a:lnTo>
                    <a:lnTo>
                      <a:pt x="334771" y="2463"/>
                    </a:lnTo>
                    <a:lnTo>
                      <a:pt x="331508" y="0"/>
                    </a:lnTo>
                    <a:close/>
                  </a:path>
                </a:pathLst>
              </a:custGeom>
              <a:solidFill>
                <a:srgbClr val="1b1937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pic>
            <p:nvPicPr>
              <p:cNvPr id="806" name="object 79" descr=""/>
              <p:cNvPicPr/>
              <p:nvPr/>
            </p:nvPicPr>
            <p:blipFill>
              <a:blip r:embed="rId16"/>
              <a:stretch/>
            </p:blipFill>
            <p:spPr>
              <a:xfrm>
                <a:off x="6265800" y="4203360"/>
                <a:ext cx="165240" cy="65160"/>
              </a:xfrm>
              <a:prstGeom prst="rect">
                <a:avLst/>
              </a:prstGeom>
              <a:ln w="0">
                <a:noFill/>
              </a:ln>
            </p:spPr>
          </p:pic>
          <p:sp>
            <p:nvSpPr>
              <p:cNvPr id="807" name="object 80"/>
              <p:cNvSpPr/>
              <p:nvPr/>
            </p:nvSpPr>
            <p:spPr>
              <a:xfrm>
                <a:off x="6157440" y="3936600"/>
                <a:ext cx="381960" cy="232200"/>
              </a:xfrm>
              <a:custGeom>
                <a:avLst/>
                <a:gdLst/>
                <a:ahLst/>
                <a:rect l="l" t="t" r="r" b="b"/>
                <a:pathLst>
                  <a:path w="383540" h="233679">
                    <a:moveTo>
                      <a:pt x="349961" y="0"/>
                    </a:moveTo>
                    <a:lnTo>
                      <a:pt x="33324" y="0"/>
                    </a:lnTo>
                    <a:lnTo>
                      <a:pt x="20365" y="2622"/>
                    </a:lnTo>
                    <a:lnTo>
                      <a:pt x="9771" y="9771"/>
                    </a:lnTo>
                    <a:lnTo>
                      <a:pt x="2622" y="20365"/>
                    </a:lnTo>
                    <a:lnTo>
                      <a:pt x="0" y="33324"/>
                    </a:lnTo>
                    <a:lnTo>
                      <a:pt x="0" y="229577"/>
                    </a:lnTo>
                    <a:lnTo>
                      <a:pt x="3721" y="233311"/>
                    </a:lnTo>
                    <a:lnTo>
                      <a:pt x="379564" y="233311"/>
                    </a:lnTo>
                    <a:lnTo>
                      <a:pt x="383285" y="229577"/>
                    </a:lnTo>
                    <a:lnTo>
                      <a:pt x="383285" y="33324"/>
                    </a:lnTo>
                    <a:lnTo>
                      <a:pt x="380663" y="20365"/>
                    </a:lnTo>
                    <a:lnTo>
                      <a:pt x="373514" y="9771"/>
                    </a:lnTo>
                    <a:lnTo>
                      <a:pt x="362920" y="2622"/>
                    </a:lnTo>
                    <a:lnTo>
                      <a:pt x="349961" y="0"/>
                    </a:lnTo>
                    <a:close/>
                  </a:path>
                </a:pathLst>
              </a:custGeom>
              <a:solidFill>
                <a:srgbClr val="3bbcda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pic>
            <p:nvPicPr>
              <p:cNvPr id="808" name="object 81" descr=""/>
              <p:cNvPicPr/>
              <p:nvPr/>
            </p:nvPicPr>
            <p:blipFill>
              <a:blip r:embed="rId17"/>
              <a:stretch/>
            </p:blipFill>
            <p:spPr>
              <a:xfrm>
                <a:off x="6490440" y="4303080"/>
                <a:ext cx="91080" cy="13176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809" name="object 82" descr=""/>
              <p:cNvPicPr/>
              <p:nvPr/>
            </p:nvPicPr>
            <p:blipFill>
              <a:blip r:embed="rId18"/>
              <a:stretch/>
            </p:blipFill>
            <p:spPr>
              <a:xfrm>
                <a:off x="6115320" y="4303080"/>
                <a:ext cx="91080" cy="131760"/>
              </a:xfrm>
              <a:prstGeom prst="rect">
                <a:avLst/>
              </a:prstGeom>
              <a:ln w="0">
                <a:noFill/>
              </a:ln>
            </p:spPr>
          </p:pic>
          <p:sp>
            <p:nvSpPr>
              <p:cNvPr id="810" name="object 83"/>
              <p:cNvSpPr/>
              <p:nvPr/>
            </p:nvSpPr>
            <p:spPr>
              <a:xfrm>
                <a:off x="6324120" y="4344840"/>
                <a:ext cx="48600" cy="15840"/>
              </a:xfrm>
              <a:custGeom>
                <a:avLst/>
                <a:gdLst/>
                <a:ahLst/>
                <a:rect l="l" t="t" r="r" b="b"/>
                <a:pathLst>
                  <a:path w="50164" h="17145">
                    <a:moveTo>
                      <a:pt x="46278" y="0"/>
                    </a:moveTo>
                    <a:lnTo>
                      <a:pt x="3733" y="0"/>
                    </a:lnTo>
                    <a:lnTo>
                      <a:pt x="0" y="3733"/>
                    </a:lnTo>
                    <a:lnTo>
                      <a:pt x="0" y="12928"/>
                    </a:lnTo>
                    <a:lnTo>
                      <a:pt x="3733" y="16662"/>
                    </a:lnTo>
                    <a:lnTo>
                      <a:pt x="41668" y="16662"/>
                    </a:lnTo>
                    <a:lnTo>
                      <a:pt x="46278" y="16662"/>
                    </a:lnTo>
                    <a:lnTo>
                      <a:pt x="49999" y="12928"/>
                    </a:lnTo>
                    <a:lnTo>
                      <a:pt x="49999" y="3733"/>
                    </a:lnTo>
                    <a:lnTo>
                      <a:pt x="46278" y="0"/>
                    </a:lnTo>
                    <a:close/>
                  </a:path>
                </a:pathLst>
              </a:custGeom>
              <a:solidFill>
                <a:srgbClr val="d24893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11" name="object 84"/>
              <p:cNvSpPr/>
              <p:nvPr/>
            </p:nvSpPr>
            <p:spPr>
              <a:xfrm>
                <a:off x="6157440" y="4153320"/>
                <a:ext cx="381960" cy="65160"/>
              </a:xfrm>
              <a:custGeom>
                <a:avLst/>
                <a:gdLst/>
                <a:ahLst/>
                <a:rect l="l" t="t" r="r" b="b"/>
                <a:pathLst>
                  <a:path w="383540" h="66675">
                    <a:moveTo>
                      <a:pt x="379564" y="0"/>
                    </a:moveTo>
                    <a:lnTo>
                      <a:pt x="374954" y="0"/>
                    </a:lnTo>
                    <a:lnTo>
                      <a:pt x="0" y="0"/>
                    </a:lnTo>
                    <a:lnTo>
                      <a:pt x="0" y="33324"/>
                    </a:lnTo>
                    <a:lnTo>
                      <a:pt x="2619" y="46302"/>
                    </a:lnTo>
                    <a:lnTo>
                      <a:pt x="9761" y="56899"/>
                    </a:lnTo>
                    <a:lnTo>
                      <a:pt x="20354" y="64042"/>
                    </a:lnTo>
                    <a:lnTo>
                      <a:pt x="33324" y="66662"/>
                    </a:lnTo>
                    <a:lnTo>
                      <a:pt x="379564" y="66662"/>
                    </a:lnTo>
                    <a:lnTo>
                      <a:pt x="383286" y="62928"/>
                    </a:lnTo>
                    <a:lnTo>
                      <a:pt x="383286" y="3733"/>
                    </a:lnTo>
                    <a:lnTo>
                      <a:pt x="379564" y="0"/>
                    </a:lnTo>
                    <a:close/>
                  </a:path>
                </a:pathLst>
              </a:custGeom>
              <a:solidFill>
                <a:srgbClr val="533b8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pic>
            <p:nvPicPr>
              <p:cNvPr id="812" name="object 85" descr=""/>
              <p:cNvPicPr/>
              <p:nvPr/>
            </p:nvPicPr>
            <p:blipFill>
              <a:blip r:embed="rId19"/>
              <a:stretch/>
            </p:blipFill>
            <p:spPr>
              <a:xfrm>
                <a:off x="6399360" y="3970080"/>
                <a:ext cx="190080" cy="273600"/>
              </a:xfrm>
              <a:prstGeom prst="rect">
                <a:avLst/>
              </a:prstGeom>
              <a:ln w="0">
                <a:noFill/>
              </a:ln>
            </p:spPr>
          </p:pic>
          <p:sp>
            <p:nvSpPr>
              <p:cNvPr id="813" name="object 86"/>
              <p:cNvSpPr/>
              <p:nvPr/>
            </p:nvSpPr>
            <p:spPr>
              <a:xfrm>
                <a:off x="6182640" y="4178160"/>
                <a:ext cx="82440" cy="15840"/>
              </a:xfrm>
              <a:custGeom>
                <a:avLst/>
                <a:gdLst/>
                <a:ahLst/>
                <a:rect l="l" t="t" r="r" b="b"/>
                <a:pathLst>
                  <a:path w="83820" h="17145">
                    <a:moveTo>
                      <a:pt x="24993" y="3733"/>
                    </a:moveTo>
                    <a:lnTo>
                      <a:pt x="21272" y="0"/>
                    </a:lnTo>
                    <a:lnTo>
                      <a:pt x="3721" y="0"/>
                    </a:lnTo>
                    <a:lnTo>
                      <a:pt x="0" y="3733"/>
                    </a:lnTo>
                    <a:lnTo>
                      <a:pt x="0" y="12928"/>
                    </a:lnTo>
                    <a:lnTo>
                      <a:pt x="3721" y="16662"/>
                    </a:lnTo>
                    <a:lnTo>
                      <a:pt x="16662" y="16662"/>
                    </a:lnTo>
                    <a:lnTo>
                      <a:pt x="21272" y="16662"/>
                    </a:lnTo>
                    <a:lnTo>
                      <a:pt x="24993" y="12928"/>
                    </a:lnTo>
                    <a:lnTo>
                      <a:pt x="24993" y="3733"/>
                    </a:lnTo>
                    <a:close/>
                  </a:path>
                  <a:path w="83820" h="17145">
                    <a:moveTo>
                      <a:pt x="83324" y="3733"/>
                    </a:moveTo>
                    <a:lnTo>
                      <a:pt x="79603" y="0"/>
                    </a:lnTo>
                    <a:lnTo>
                      <a:pt x="37058" y="0"/>
                    </a:lnTo>
                    <a:lnTo>
                      <a:pt x="33324" y="3733"/>
                    </a:lnTo>
                    <a:lnTo>
                      <a:pt x="33324" y="12928"/>
                    </a:lnTo>
                    <a:lnTo>
                      <a:pt x="37058" y="16662"/>
                    </a:lnTo>
                    <a:lnTo>
                      <a:pt x="74993" y="16662"/>
                    </a:lnTo>
                    <a:lnTo>
                      <a:pt x="79603" y="16662"/>
                    </a:lnTo>
                    <a:lnTo>
                      <a:pt x="83324" y="12928"/>
                    </a:lnTo>
                    <a:lnTo>
                      <a:pt x="83324" y="3733"/>
                    </a:lnTo>
                    <a:close/>
                  </a:path>
                </a:pathLst>
              </a:custGeom>
              <a:solidFill>
                <a:srgbClr val="feed53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14" name="object 87"/>
              <p:cNvSpPr/>
              <p:nvPr/>
            </p:nvSpPr>
            <p:spPr>
              <a:xfrm>
                <a:off x="6099120" y="4253400"/>
                <a:ext cx="498960" cy="65160"/>
              </a:xfrm>
              <a:custGeom>
                <a:avLst/>
                <a:gdLst/>
                <a:ahLst/>
                <a:rect l="l" t="t" r="r" b="b"/>
                <a:pathLst>
                  <a:path w="500379" h="66675">
                    <a:moveTo>
                      <a:pt x="496227" y="0"/>
                    </a:moveTo>
                    <a:lnTo>
                      <a:pt x="491616" y="0"/>
                    </a:lnTo>
                    <a:lnTo>
                      <a:pt x="3721" y="0"/>
                    </a:lnTo>
                    <a:lnTo>
                      <a:pt x="0" y="3733"/>
                    </a:lnTo>
                    <a:lnTo>
                      <a:pt x="0" y="62928"/>
                    </a:lnTo>
                    <a:lnTo>
                      <a:pt x="3721" y="66662"/>
                    </a:lnTo>
                    <a:lnTo>
                      <a:pt x="496227" y="66662"/>
                    </a:lnTo>
                    <a:lnTo>
                      <a:pt x="499948" y="62928"/>
                    </a:lnTo>
                    <a:lnTo>
                      <a:pt x="499948" y="3733"/>
                    </a:lnTo>
                    <a:lnTo>
                      <a:pt x="496227" y="0"/>
                    </a:lnTo>
                    <a:close/>
                  </a:path>
                </a:pathLst>
              </a:custGeom>
              <a:solidFill>
                <a:srgbClr val="533b8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815" name="object 88"/>
            <p:cNvGrpSpPr/>
            <p:nvPr/>
          </p:nvGrpSpPr>
          <p:grpSpPr>
            <a:xfrm>
              <a:off x="7421760" y="3920040"/>
              <a:ext cx="482400" cy="532440"/>
              <a:chOff x="7421760" y="3920040"/>
              <a:chExt cx="482400" cy="532440"/>
            </a:xfrm>
          </p:grpSpPr>
          <p:pic>
            <p:nvPicPr>
              <p:cNvPr id="816" name="object 89" descr=""/>
              <p:cNvPicPr/>
              <p:nvPr/>
            </p:nvPicPr>
            <p:blipFill>
              <a:blip r:embed="rId20"/>
              <a:stretch/>
            </p:blipFill>
            <p:spPr>
              <a:xfrm>
                <a:off x="7604280" y="4348080"/>
                <a:ext cx="116280" cy="70560"/>
              </a:xfrm>
              <a:prstGeom prst="rect">
                <a:avLst/>
              </a:prstGeom>
              <a:ln w="0">
                <a:noFill/>
              </a:ln>
            </p:spPr>
          </p:pic>
          <p:sp>
            <p:nvSpPr>
              <p:cNvPr id="817" name="object 90"/>
              <p:cNvSpPr/>
              <p:nvPr/>
            </p:nvSpPr>
            <p:spPr>
              <a:xfrm>
                <a:off x="7421760" y="3920040"/>
                <a:ext cx="482400" cy="340200"/>
              </a:xfrm>
              <a:custGeom>
                <a:avLst/>
                <a:gdLst/>
                <a:ahLst/>
                <a:rect l="l" t="t" r="r" b="b"/>
                <a:pathLst>
                  <a:path w="483870" h="341629">
                    <a:moveTo>
                      <a:pt x="49987" y="253707"/>
                    </a:moveTo>
                    <a:lnTo>
                      <a:pt x="46253" y="249974"/>
                    </a:lnTo>
                    <a:lnTo>
                      <a:pt x="41656" y="249974"/>
                    </a:lnTo>
                    <a:lnTo>
                      <a:pt x="24993" y="249974"/>
                    </a:lnTo>
                    <a:lnTo>
                      <a:pt x="15278" y="251942"/>
                    </a:lnTo>
                    <a:lnTo>
                      <a:pt x="7327" y="257314"/>
                    </a:lnTo>
                    <a:lnTo>
                      <a:pt x="1968" y="265252"/>
                    </a:lnTo>
                    <a:lnTo>
                      <a:pt x="0" y="274967"/>
                    </a:lnTo>
                    <a:lnTo>
                      <a:pt x="0" y="316636"/>
                    </a:lnTo>
                    <a:lnTo>
                      <a:pt x="1968" y="326364"/>
                    </a:lnTo>
                    <a:lnTo>
                      <a:pt x="7327" y="334302"/>
                    </a:lnTo>
                    <a:lnTo>
                      <a:pt x="15278" y="339674"/>
                    </a:lnTo>
                    <a:lnTo>
                      <a:pt x="24993" y="341630"/>
                    </a:lnTo>
                    <a:lnTo>
                      <a:pt x="46253" y="341630"/>
                    </a:lnTo>
                    <a:lnTo>
                      <a:pt x="49987" y="337896"/>
                    </a:lnTo>
                    <a:lnTo>
                      <a:pt x="49987" y="253707"/>
                    </a:lnTo>
                    <a:close/>
                  </a:path>
                  <a:path w="483870" h="341629">
                    <a:moveTo>
                      <a:pt x="449948" y="208318"/>
                    </a:moveTo>
                    <a:lnTo>
                      <a:pt x="444436" y="160616"/>
                    </a:lnTo>
                    <a:lnTo>
                      <a:pt x="428739" y="116789"/>
                    </a:lnTo>
                    <a:lnTo>
                      <a:pt x="404126" y="78105"/>
                    </a:lnTo>
                    <a:lnTo>
                      <a:pt x="371843" y="45834"/>
                    </a:lnTo>
                    <a:lnTo>
                      <a:pt x="333159" y="21209"/>
                    </a:lnTo>
                    <a:lnTo>
                      <a:pt x="289344" y="5511"/>
                    </a:lnTo>
                    <a:lnTo>
                      <a:pt x="241630" y="0"/>
                    </a:lnTo>
                    <a:lnTo>
                      <a:pt x="193929" y="5511"/>
                    </a:lnTo>
                    <a:lnTo>
                      <a:pt x="150101" y="21209"/>
                    </a:lnTo>
                    <a:lnTo>
                      <a:pt x="111429" y="45834"/>
                    </a:lnTo>
                    <a:lnTo>
                      <a:pt x="79146" y="78105"/>
                    </a:lnTo>
                    <a:lnTo>
                      <a:pt x="54533" y="116789"/>
                    </a:lnTo>
                    <a:lnTo>
                      <a:pt x="38836" y="160616"/>
                    </a:lnTo>
                    <a:lnTo>
                      <a:pt x="33324" y="208318"/>
                    </a:lnTo>
                    <a:lnTo>
                      <a:pt x="33324" y="229577"/>
                    </a:lnTo>
                    <a:lnTo>
                      <a:pt x="37045" y="233311"/>
                    </a:lnTo>
                    <a:lnTo>
                      <a:pt x="79578" y="233311"/>
                    </a:lnTo>
                    <a:lnTo>
                      <a:pt x="83312" y="229577"/>
                    </a:lnTo>
                    <a:lnTo>
                      <a:pt x="83312" y="208318"/>
                    </a:lnTo>
                    <a:lnTo>
                      <a:pt x="91401" y="158330"/>
                    </a:lnTo>
                    <a:lnTo>
                      <a:pt x="113906" y="114884"/>
                    </a:lnTo>
                    <a:lnTo>
                      <a:pt x="148196" y="80594"/>
                    </a:lnTo>
                    <a:lnTo>
                      <a:pt x="191643" y="58089"/>
                    </a:lnTo>
                    <a:lnTo>
                      <a:pt x="241630" y="49999"/>
                    </a:lnTo>
                    <a:lnTo>
                      <a:pt x="291617" y="58089"/>
                    </a:lnTo>
                    <a:lnTo>
                      <a:pt x="335076" y="80594"/>
                    </a:lnTo>
                    <a:lnTo>
                      <a:pt x="369366" y="114884"/>
                    </a:lnTo>
                    <a:lnTo>
                      <a:pt x="391871" y="158330"/>
                    </a:lnTo>
                    <a:lnTo>
                      <a:pt x="399948" y="208318"/>
                    </a:lnTo>
                    <a:lnTo>
                      <a:pt x="399948" y="229577"/>
                    </a:lnTo>
                    <a:lnTo>
                      <a:pt x="403682" y="233311"/>
                    </a:lnTo>
                    <a:lnTo>
                      <a:pt x="446214" y="233311"/>
                    </a:lnTo>
                    <a:lnTo>
                      <a:pt x="449948" y="229577"/>
                    </a:lnTo>
                    <a:lnTo>
                      <a:pt x="449948" y="208318"/>
                    </a:lnTo>
                    <a:close/>
                  </a:path>
                  <a:path w="483870" h="341629">
                    <a:moveTo>
                      <a:pt x="483273" y="274967"/>
                    </a:moveTo>
                    <a:lnTo>
                      <a:pt x="481304" y="265252"/>
                    </a:lnTo>
                    <a:lnTo>
                      <a:pt x="475945" y="257314"/>
                    </a:lnTo>
                    <a:lnTo>
                      <a:pt x="467995" y="251942"/>
                    </a:lnTo>
                    <a:lnTo>
                      <a:pt x="458279" y="249974"/>
                    </a:lnTo>
                    <a:lnTo>
                      <a:pt x="437019" y="249974"/>
                    </a:lnTo>
                    <a:lnTo>
                      <a:pt x="433285" y="253707"/>
                    </a:lnTo>
                    <a:lnTo>
                      <a:pt x="433285" y="337896"/>
                    </a:lnTo>
                    <a:lnTo>
                      <a:pt x="437019" y="341630"/>
                    </a:lnTo>
                    <a:lnTo>
                      <a:pt x="458279" y="341630"/>
                    </a:lnTo>
                    <a:lnTo>
                      <a:pt x="467995" y="339674"/>
                    </a:lnTo>
                    <a:lnTo>
                      <a:pt x="475945" y="334302"/>
                    </a:lnTo>
                    <a:lnTo>
                      <a:pt x="481304" y="326364"/>
                    </a:lnTo>
                    <a:lnTo>
                      <a:pt x="483273" y="316636"/>
                    </a:lnTo>
                    <a:lnTo>
                      <a:pt x="483273" y="274967"/>
                    </a:lnTo>
                    <a:close/>
                  </a:path>
                </a:pathLst>
              </a:custGeom>
              <a:solidFill>
                <a:srgbClr val="1b1937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pic>
            <p:nvPicPr>
              <p:cNvPr id="818" name="object 91" descr=""/>
              <p:cNvPicPr/>
              <p:nvPr/>
            </p:nvPicPr>
            <p:blipFill>
              <a:blip r:embed="rId21"/>
              <a:stretch/>
            </p:blipFill>
            <p:spPr>
              <a:xfrm>
                <a:off x="7588440" y="4028400"/>
                <a:ext cx="148680" cy="340200"/>
              </a:xfrm>
              <a:prstGeom prst="rect">
                <a:avLst/>
              </a:prstGeom>
              <a:ln w="0">
                <a:noFill/>
              </a:ln>
            </p:spPr>
          </p:pic>
          <p:sp>
            <p:nvSpPr>
              <p:cNvPr id="819" name="object 92"/>
              <p:cNvSpPr/>
              <p:nvPr/>
            </p:nvSpPr>
            <p:spPr>
              <a:xfrm>
                <a:off x="7596720" y="4403160"/>
                <a:ext cx="131760" cy="48600"/>
              </a:xfrm>
              <a:custGeom>
                <a:avLst/>
                <a:gdLst/>
                <a:ahLst/>
                <a:rect l="l" t="t" r="r" b="b"/>
                <a:pathLst>
                  <a:path w="133350" h="50164">
                    <a:moveTo>
                      <a:pt x="125844" y="0"/>
                    </a:moveTo>
                    <a:lnTo>
                      <a:pt x="116649" y="0"/>
                    </a:lnTo>
                    <a:lnTo>
                      <a:pt x="7467" y="0"/>
                    </a:lnTo>
                    <a:lnTo>
                      <a:pt x="0" y="7480"/>
                    </a:lnTo>
                    <a:lnTo>
                      <a:pt x="0" y="46266"/>
                    </a:lnTo>
                    <a:lnTo>
                      <a:pt x="3733" y="49999"/>
                    </a:lnTo>
                    <a:lnTo>
                      <a:pt x="129578" y="49999"/>
                    </a:lnTo>
                    <a:lnTo>
                      <a:pt x="133311" y="46266"/>
                    </a:lnTo>
                    <a:lnTo>
                      <a:pt x="133311" y="7480"/>
                    </a:lnTo>
                    <a:lnTo>
                      <a:pt x="125844" y="0"/>
                    </a:lnTo>
                    <a:close/>
                  </a:path>
                </a:pathLst>
              </a:custGeom>
              <a:solidFill>
                <a:srgbClr val="1b1937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pic>
            <p:nvPicPr>
              <p:cNvPr id="820" name="object 93" descr=""/>
              <p:cNvPicPr/>
              <p:nvPr/>
            </p:nvPicPr>
            <p:blipFill>
              <a:blip r:embed="rId22"/>
              <a:stretch/>
            </p:blipFill>
            <p:spPr>
              <a:xfrm>
                <a:off x="7788240" y="4136400"/>
                <a:ext cx="81720" cy="15696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821" name="object 94" descr=""/>
              <p:cNvPicPr/>
              <p:nvPr/>
            </p:nvPicPr>
            <p:blipFill>
              <a:blip r:embed="rId23"/>
              <a:stretch/>
            </p:blipFill>
            <p:spPr>
              <a:xfrm>
                <a:off x="7454880" y="4136400"/>
                <a:ext cx="81720" cy="156960"/>
              </a:xfrm>
              <a:prstGeom prst="rect">
                <a:avLst/>
              </a:prstGeom>
              <a:ln w="0">
                <a:noFill/>
              </a:ln>
            </p:spPr>
          </p:pic>
          <p:sp>
            <p:nvSpPr>
              <p:cNvPr id="822" name="object 95"/>
              <p:cNvSpPr/>
              <p:nvPr/>
            </p:nvSpPr>
            <p:spPr>
              <a:xfrm>
                <a:off x="7454880" y="4436640"/>
                <a:ext cx="415800" cy="15840"/>
              </a:xfrm>
              <a:custGeom>
                <a:avLst/>
                <a:gdLst/>
                <a:ahLst/>
                <a:rect l="l" t="t" r="r" b="b"/>
                <a:pathLst>
                  <a:path w="417195" h="17145">
                    <a:moveTo>
                      <a:pt x="412889" y="0"/>
                    </a:moveTo>
                    <a:lnTo>
                      <a:pt x="3733" y="0"/>
                    </a:lnTo>
                    <a:lnTo>
                      <a:pt x="0" y="3733"/>
                    </a:lnTo>
                    <a:lnTo>
                      <a:pt x="0" y="12928"/>
                    </a:lnTo>
                    <a:lnTo>
                      <a:pt x="3733" y="16662"/>
                    </a:lnTo>
                    <a:lnTo>
                      <a:pt x="408292" y="16662"/>
                    </a:lnTo>
                    <a:lnTo>
                      <a:pt x="412889" y="16662"/>
                    </a:lnTo>
                    <a:lnTo>
                      <a:pt x="416623" y="12928"/>
                    </a:lnTo>
                    <a:lnTo>
                      <a:pt x="416623" y="3733"/>
                    </a:lnTo>
                    <a:lnTo>
                      <a:pt x="412889" y="0"/>
                    </a:lnTo>
                    <a:close/>
                  </a:path>
                </a:pathLst>
              </a:custGeom>
              <a:solidFill>
                <a:srgbClr val="d24893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23" name="object 96"/>
              <p:cNvSpPr/>
              <p:nvPr/>
            </p:nvSpPr>
            <p:spPr>
              <a:xfrm>
                <a:off x="7571520" y="4228200"/>
                <a:ext cx="182160" cy="48600"/>
              </a:xfrm>
              <a:custGeom>
                <a:avLst/>
                <a:gdLst/>
                <a:ahLst/>
                <a:rect l="l" t="t" r="r" b="b"/>
                <a:pathLst>
                  <a:path w="183515" h="50164">
                    <a:moveTo>
                      <a:pt x="179578" y="0"/>
                    </a:moveTo>
                    <a:lnTo>
                      <a:pt x="174980" y="0"/>
                    </a:lnTo>
                    <a:lnTo>
                      <a:pt x="3733" y="0"/>
                    </a:lnTo>
                    <a:lnTo>
                      <a:pt x="0" y="3733"/>
                    </a:lnTo>
                    <a:lnTo>
                      <a:pt x="0" y="46266"/>
                    </a:lnTo>
                    <a:lnTo>
                      <a:pt x="3733" y="49999"/>
                    </a:lnTo>
                    <a:lnTo>
                      <a:pt x="179578" y="49999"/>
                    </a:lnTo>
                    <a:lnTo>
                      <a:pt x="183311" y="46266"/>
                    </a:lnTo>
                    <a:lnTo>
                      <a:pt x="183311" y="3733"/>
                    </a:lnTo>
                    <a:lnTo>
                      <a:pt x="179578" y="0"/>
                    </a:lnTo>
                    <a:close/>
                  </a:path>
                </a:pathLst>
              </a:custGeom>
              <a:solidFill>
                <a:srgbClr val="533b8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824" name="object 97"/>
            <p:cNvGrpSpPr/>
            <p:nvPr/>
          </p:nvGrpSpPr>
          <p:grpSpPr>
            <a:xfrm>
              <a:off x="8053560" y="3928320"/>
              <a:ext cx="532080" cy="514800"/>
              <a:chOff x="8053560" y="3928320"/>
              <a:chExt cx="532080" cy="514800"/>
            </a:xfrm>
          </p:grpSpPr>
          <p:pic>
            <p:nvPicPr>
              <p:cNvPr id="825" name="object 98" descr=""/>
              <p:cNvPicPr/>
              <p:nvPr/>
            </p:nvPicPr>
            <p:blipFill>
              <a:blip r:embed="rId24"/>
              <a:stretch/>
            </p:blipFill>
            <p:spPr>
              <a:xfrm>
                <a:off x="8053560" y="4244760"/>
                <a:ext cx="123480" cy="19836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826" name="object 99" descr=""/>
              <p:cNvPicPr/>
              <p:nvPr/>
            </p:nvPicPr>
            <p:blipFill>
              <a:blip r:embed="rId25"/>
              <a:stretch/>
            </p:blipFill>
            <p:spPr>
              <a:xfrm>
                <a:off x="8220240" y="3928320"/>
                <a:ext cx="331920" cy="365040"/>
              </a:xfrm>
              <a:prstGeom prst="rect">
                <a:avLst/>
              </a:prstGeom>
              <a:ln w="0">
                <a:noFill/>
              </a:ln>
            </p:spPr>
          </p:pic>
          <p:sp>
            <p:nvSpPr>
              <p:cNvPr id="827" name="object 100"/>
              <p:cNvSpPr/>
              <p:nvPr/>
            </p:nvSpPr>
            <p:spPr>
              <a:xfrm>
                <a:off x="8253720" y="4061520"/>
                <a:ext cx="331920" cy="265320"/>
              </a:xfrm>
              <a:custGeom>
                <a:avLst/>
                <a:gdLst/>
                <a:ahLst/>
                <a:rect l="l" t="t" r="r" b="b"/>
                <a:pathLst>
                  <a:path w="333375" h="266700">
                    <a:moveTo>
                      <a:pt x="329577" y="0"/>
                    </a:moveTo>
                    <a:lnTo>
                      <a:pt x="324967" y="0"/>
                    </a:lnTo>
                    <a:lnTo>
                      <a:pt x="3733" y="0"/>
                    </a:lnTo>
                    <a:lnTo>
                      <a:pt x="0" y="3733"/>
                    </a:lnTo>
                    <a:lnTo>
                      <a:pt x="0" y="262902"/>
                    </a:lnTo>
                    <a:lnTo>
                      <a:pt x="3733" y="266636"/>
                    </a:lnTo>
                    <a:lnTo>
                      <a:pt x="329577" y="266636"/>
                    </a:lnTo>
                    <a:lnTo>
                      <a:pt x="333298" y="262902"/>
                    </a:lnTo>
                    <a:lnTo>
                      <a:pt x="333298" y="3733"/>
                    </a:lnTo>
                    <a:lnTo>
                      <a:pt x="329577" y="0"/>
                    </a:lnTo>
                    <a:close/>
                  </a:path>
                </a:pathLst>
              </a:custGeom>
              <a:solidFill>
                <a:srgbClr val="533b8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28" name="object 101"/>
              <p:cNvSpPr/>
              <p:nvPr/>
            </p:nvSpPr>
            <p:spPr>
              <a:xfrm>
                <a:off x="8528760" y="4102560"/>
                <a:ext cx="56880" cy="224640"/>
              </a:xfrm>
              <a:custGeom>
                <a:avLst/>
                <a:gdLst/>
                <a:ahLst/>
                <a:rect l="l" t="t" r="r" b="b"/>
                <a:pathLst>
                  <a:path w="58420" h="226060">
                    <a:moveTo>
                      <a:pt x="58331" y="0"/>
                    </a:moveTo>
                    <a:lnTo>
                      <a:pt x="1168" y="45656"/>
                    </a:lnTo>
                    <a:lnTo>
                      <a:pt x="0" y="48082"/>
                    </a:lnTo>
                    <a:lnTo>
                      <a:pt x="0" y="225564"/>
                    </a:lnTo>
                    <a:lnTo>
                      <a:pt x="54584" y="225564"/>
                    </a:lnTo>
                    <a:lnTo>
                      <a:pt x="58331" y="221805"/>
                    </a:lnTo>
                    <a:lnTo>
                      <a:pt x="58331" y="0"/>
                    </a:lnTo>
                    <a:close/>
                  </a:path>
                </a:pathLst>
              </a:custGeom>
              <a:solidFill>
                <a:srgbClr val="1b1937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29" name="object 102"/>
              <p:cNvSpPr/>
              <p:nvPr/>
            </p:nvSpPr>
            <p:spPr>
              <a:xfrm>
                <a:off x="8103600" y="3978360"/>
                <a:ext cx="131760" cy="365760"/>
              </a:xfrm>
              <a:custGeom>
                <a:avLst/>
                <a:gdLst/>
                <a:ahLst/>
                <a:rect l="l" t="t" r="r" b="b"/>
                <a:pathLst>
                  <a:path w="133350" h="367029">
                    <a:moveTo>
                      <a:pt x="108318" y="0"/>
                    </a:moveTo>
                    <a:lnTo>
                      <a:pt x="24993" y="0"/>
                    </a:lnTo>
                    <a:lnTo>
                      <a:pt x="15275" y="1967"/>
                    </a:lnTo>
                    <a:lnTo>
                      <a:pt x="7329" y="7329"/>
                    </a:lnTo>
                    <a:lnTo>
                      <a:pt x="1967" y="15275"/>
                    </a:lnTo>
                    <a:lnTo>
                      <a:pt x="0" y="24993"/>
                    </a:lnTo>
                    <a:lnTo>
                      <a:pt x="0" y="341630"/>
                    </a:lnTo>
                    <a:lnTo>
                      <a:pt x="1967" y="351348"/>
                    </a:lnTo>
                    <a:lnTo>
                      <a:pt x="7329" y="359294"/>
                    </a:lnTo>
                    <a:lnTo>
                      <a:pt x="15275" y="364656"/>
                    </a:lnTo>
                    <a:lnTo>
                      <a:pt x="24993" y="366623"/>
                    </a:lnTo>
                    <a:lnTo>
                      <a:pt x="108318" y="366623"/>
                    </a:lnTo>
                    <a:lnTo>
                      <a:pt x="118036" y="364656"/>
                    </a:lnTo>
                    <a:lnTo>
                      <a:pt x="125982" y="359294"/>
                    </a:lnTo>
                    <a:lnTo>
                      <a:pt x="131344" y="351348"/>
                    </a:lnTo>
                    <a:lnTo>
                      <a:pt x="133311" y="341630"/>
                    </a:lnTo>
                    <a:lnTo>
                      <a:pt x="133311" y="24993"/>
                    </a:lnTo>
                    <a:lnTo>
                      <a:pt x="131344" y="15275"/>
                    </a:lnTo>
                    <a:lnTo>
                      <a:pt x="125982" y="7329"/>
                    </a:lnTo>
                    <a:lnTo>
                      <a:pt x="118036" y="1967"/>
                    </a:lnTo>
                    <a:lnTo>
                      <a:pt x="108318" y="0"/>
                    </a:lnTo>
                    <a:close/>
                  </a:path>
                </a:pathLst>
              </a:custGeom>
              <a:solidFill>
                <a:srgbClr val="533b8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pic>
            <p:nvPicPr>
              <p:cNvPr id="830" name="object 103" descr=""/>
              <p:cNvPicPr/>
              <p:nvPr/>
            </p:nvPicPr>
            <p:blipFill>
              <a:blip r:embed="rId26"/>
              <a:stretch/>
            </p:blipFill>
            <p:spPr>
              <a:xfrm>
                <a:off x="8253720" y="4095000"/>
                <a:ext cx="257040" cy="231840"/>
              </a:xfrm>
              <a:prstGeom prst="rect">
                <a:avLst/>
              </a:prstGeom>
              <a:ln w="0">
                <a:noFill/>
              </a:ln>
            </p:spPr>
          </p:pic>
          <p:sp>
            <p:nvSpPr>
              <p:cNvPr id="831" name="object 104"/>
              <p:cNvSpPr/>
              <p:nvPr/>
            </p:nvSpPr>
            <p:spPr>
              <a:xfrm>
                <a:off x="8353800" y="3953160"/>
                <a:ext cx="131760" cy="82440"/>
              </a:xfrm>
              <a:custGeom>
                <a:avLst/>
                <a:gdLst/>
                <a:ahLst/>
                <a:rect l="l" t="t" r="r" b="b"/>
                <a:pathLst>
                  <a:path w="133350" h="83820">
                    <a:moveTo>
                      <a:pt x="133324" y="70396"/>
                    </a:moveTo>
                    <a:lnTo>
                      <a:pt x="129603" y="66662"/>
                    </a:lnTo>
                    <a:lnTo>
                      <a:pt x="3733" y="66662"/>
                    </a:lnTo>
                    <a:lnTo>
                      <a:pt x="0" y="70396"/>
                    </a:lnTo>
                    <a:lnTo>
                      <a:pt x="0" y="79590"/>
                    </a:lnTo>
                    <a:lnTo>
                      <a:pt x="3733" y="83324"/>
                    </a:lnTo>
                    <a:lnTo>
                      <a:pt x="124993" y="83324"/>
                    </a:lnTo>
                    <a:lnTo>
                      <a:pt x="129603" y="83324"/>
                    </a:lnTo>
                    <a:lnTo>
                      <a:pt x="133324" y="79590"/>
                    </a:lnTo>
                    <a:lnTo>
                      <a:pt x="133324" y="70396"/>
                    </a:lnTo>
                    <a:close/>
                  </a:path>
                  <a:path w="133350" h="83820">
                    <a:moveTo>
                      <a:pt x="133324" y="37058"/>
                    </a:moveTo>
                    <a:lnTo>
                      <a:pt x="129603" y="33324"/>
                    </a:lnTo>
                    <a:lnTo>
                      <a:pt x="3733" y="33324"/>
                    </a:lnTo>
                    <a:lnTo>
                      <a:pt x="0" y="37058"/>
                    </a:lnTo>
                    <a:lnTo>
                      <a:pt x="0" y="46253"/>
                    </a:lnTo>
                    <a:lnTo>
                      <a:pt x="3733" y="49987"/>
                    </a:lnTo>
                    <a:lnTo>
                      <a:pt x="124993" y="49987"/>
                    </a:lnTo>
                    <a:lnTo>
                      <a:pt x="129603" y="49987"/>
                    </a:lnTo>
                    <a:lnTo>
                      <a:pt x="133324" y="46253"/>
                    </a:lnTo>
                    <a:lnTo>
                      <a:pt x="133324" y="37058"/>
                    </a:lnTo>
                    <a:close/>
                  </a:path>
                  <a:path w="133350" h="83820">
                    <a:moveTo>
                      <a:pt x="133324" y="3733"/>
                    </a:moveTo>
                    <a:lnTo>
                      <a:pt x="129603" y="0"/>
                    </a:lnTo>
                    <a:lnTo>
                      <a:pt x="3733" y="0"/>
                    </a:lnTo>
                    <a:lnTo>
                      <a:pt x="0" y="3733"/>
                    </a:lnTo>
                    <a:lnTo>
                      <a:pt x="0" y="12928"/>
                    </a:lnTo>
                    <a:lnTo>
                      <a:pt x="3733" y="16662"/>
                    </a:lnTo>
                    <a:lnTo>
                      <a:pt x="124993" y="16662"/>
                    </a:lnTo>
                    <a:lnTo>
                      <a:pt x="129603" y="16662"/>
                    </a:lnTo>
                    <a:lnTo>
                      <a:pt x="133324" y="12928"/>
                    </a:lnTo>
                    <a:lnTo>
                      <a:pt x="133324" y="3733"/>
                    </a:lnTo>
                    <a:close/>
                  </a:path>
                </a:pathLst>
              </a:custGeom>
              <a:solidFill>
                <a:srgbClr val="feed53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832" name="object 105"/>
            <p:cNvGrpSpPr/>
            <p:nvPr/>
          </p:nvGrpSpPr>
          <p:grpSpPr>
            <a:xfrm>
              <a:off x="8727480" y="3920040"/>
              <a:ext cx="498240" cy="531720"/>
              <a:chOff x="8727480" y="3920040"/>
              <a:chExt cx="498240" cy="531720"/>
            </a:xfrm>
          </p:grpSpPr>
          <p:sp>
            <p:nvSpPr>
              <p:cNvPr id="833" name="object 106"/>
              <p:cNvSpPr/>
              <p:nvPr/>
            </p:nvSpPr>
            <p:spPr>
              <a:xfrm>
                <a:off x="9160560" y="4261680"/>
                <a:ext cx="65160" cy="48600"/>
              </a:xfrm>
              <a:custGeom>
                <a:avLst/>
                <a:gdLst/>
                <a:ahLst/>
                <a:rect l="l" t="t" r="r" b="b"/>
                <a:pathLst>
                  <a:path w="66675" h="50164">
                    <a:moveTo>
                      <a:pt x="41668" y="0"/>
                    </a:moveTo>
                    <a:lnTo>
                      <a:pt x="3733" y="0"/>
                    </a:lnTo>
                    <a:lnTo>
                      <a:pt x="0" y="3733"/>
                    </a:lnTo>
                    <a:lnTo>
                      <a:pt x="0" y="46266"/>
                    </a:lnTo>
                    <a:lnTo>
                      <a:pt x="3733" y="49999"/>
                    </a:lnTo>
                    <a:lnTo>
                      <a:pt x="41668" y="49999"/>
                    </a:lnTo>
                    <a:lnTo>
                      <a:pt x="51387" y="48030"/>
                    </a:lnTo>
                    <a:lnTo>
                      <a:pt x="59332" y="42664"/>
                    </a:lnTo>
                    <a:lnTo>
                      <a:pt x="64694" y="34714"/>
                    </a:lnTo>
                    <a:lnTo>
                      <a:pt x="66662" y="24993"/>
                    </a:lnTo>
                    <a:lnTo>
                      <a:pt x="64694" y="15275"/>
                    </a:lnTo>
                    <a:lnTo>
                      <a:pt x="59332" y="7329"/>
                    </a:lnTo>
                    <a:lnTo>
                      <a:pt x="51387" y="1967"/>
                    </a:lnTo>
                    <a:lnTo>
                      <a:pt x="41668" y="0"/>
                    </a:lnTo>
                    <a:close/>
                  </a:path>
                </a:pathLst>
              </a:custGeom>
              <a:solidFill>
                <a:srgbClr val="feed53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34" name="object 107"/>
              <p:cNvSpPr/>
              <p:nvPr/>
            </p:nvSpPr>
            <p:spPr>
              <a:xfrm>
                <a:off x="8868960" y="4119840"/>
                <a:ext cx="240480" cy="331920"/>
              </a:xfrm>
              <a:custGeom>
                <a:avLst/>
                <a:gdLst/>
                <a:ahLst/>
                <a:rect l="l" t="t" r="r" b="b"/>
                <a:pathLst>
                  <a:path w="241934" h="333375">
                    <a:moveTo>
                      <a:pt x="149986" y="0"/>
                    </a:moveTo>
                    <a:lnTo>
                      <a:pt x="130544" y="3935"/>
                    </a:lnTo>
                    <a:lnTo>
                      <a:pt x="114654" y="14660"/>
                    </a:lnTo>
                    <a:lnTo>
                      <a:pt x="103933" y="30555"/>
                    </a:lnTo>
                    <a:lnTo>
                      <a:pt x="99999" y="49999"/>
                    </a:lnTo>
                    <a:lnTo>
                      <a:pt x="99999" y="274967"/>
                    </a:lnTo>
                    <a:lnTo>
                      <a:pt x="96719" y="291170"/>
                    </a:lnTo>
                    <a:lnTo>
                      <a:pt x="87780" y="304417"/>
                    </a:lnTo>
                    <a:lnTo>
                      <a:pt x="74534" y="313356"/>
                    </a:lnTo>
                    <a:lnTo>
                      <a:pt x="58331" y="316636"/>
                    </a:lnTo>
                    <a:lnTo>
                      <a:pt x="42128" y="313356"/>
                    </a:lnTo>
                    <a:lnTo>
                      <a:pt x="28881" y="304417"/>
                    </a:lnTo>
                    <a:lnTo>
                      <a:pt x="19942" y="291170"/>
                    </a:lnTo>
                    <a:lnTo>
                      <a:pt x="16662" y="274967"/>
                    </a:lnTo>
                    <a:lnTo>
                      <a:pt x="16662" y="187045"/>
                    </a:lnTo>
                    <a:lnTo>
                      <a:pt x="12941" y="183311"/>
                    </a:lnTo>
                    <a:lnTo>
                      <a:pt x="3733" y="183311"/>
                    </a:lnTo>
                    <a:lnTo>
                      <a:pt x="0" y="187045"/>
                    </a:lnTo>
                    <a:lnTo>
                      <a:pt x="0" y="274967"/>
                    </a:lnTo>
                    <a:lnTo>
                      <a:pt x="4592" y="297653"/>
                    </a:lnTo>
                    <a:lnTo>
                      <a:pt x="17106" y="316196"/>
                    </a:lnTo>
                    <a:lnTo>
                      <a:pt x="35650" y="328708"/>
                    </a:lnTo>
                    <a:lnTo>
                      <a:pt x="58331" y="333298"/>
                    </a:lnTo>
                    <a:lnTo>
                      <a:pt x="81011" y="328708"/>
                    </a:lnTo>
                    <a:lnTo>
                      <a:pt x="99555" y="316196"/>
                    </a:lnTo>
                    <a:lnTo>
                      <a:pt x="112069" y="297653"/>
                    </a:lnTo>
                    <a:lnTo>
                      <a:pt x="116662" y="274967"/>
                    </a:lnTo>
                    <a:lnTo>
                      <a:pt x="116662" y="49999"/>
                    </a:lnTo>
                    <a:lnTo>
                      <a:pt x="119284" y="37032"/>
                    </a:lnTo>
                    <a:lnTo>
                      <a:pt x="126433" y="26435"/>
                    </a:lnTo>
                    <a:lnTo>
                      <a:pt x="137027" y="19285"/>
                    </a:lnTo>
                    <a:lnTo>
                      <a:pt x="149986" y="16662"/>
                    </a:lnTo>
                    <a:lnTo>
                      <a:pt x="162946" y="19285"/>
                    </a:lnTo>
                    <a:lnTo>
                      <a:pt x="173540" y="26435"/>
                    </a:lnTo>
                    <a:lnTo>
                      <a:pt x="180689" y="37032"/>
                    </a:lnTo>
                    <a:lnTo>
                      <a:pt x="183311" y="49999"/>
                    </a:lnTo>
                    <a:lnTo>
                      <a:pt x="183311" y="149987"/>
                    </a:lnTo>
                    <a:lnTo>
                      <a:pt x="185281" y="159705"/>
                    </a:lnTo>
                    <a:lnTo>
                      <a:pt x="190647" y="167651"/>
                    </a:lnTo>
                    <a:lnTo>
                      <a:pt x="198597" y="173013"/>
                    </a:lnTo>
                    <a:lnTo>
                      <a:pt x="208318" y="174980"/>
                    </a:lnTo>
                    <a:lnTo>
                      <a:pt x="237921" y="174980"/>
                    </a:lnTo>
                    <a:lnTo>
                      <a:pt x="241642" y="171246"/>
                    </a:lnTo>
                    <a:lnTo>
                      <a:pt x="241642" y="162052"/>
                    </a:lnTo>
                    <a:lnTo>
                      <a:pt x="237921" y="158318"/>
                    </a:lnTo>
                    <a:lnTo>
                      <a:pt x="203720" y="158318"/>
                    </a:lnTo>
                    <a:lnTo>
                      <a:pt x="199986" y="154571"/>
                    </a:lnTo>
                    <a:lnTo>
                      <a:pt x="199986" y="49999"/>
                    </a:lnTo>
                    <a:lnTo>
                      <a:pt x="196051" y="30555"/>
                    </a:lnTo>
                    <a:lnTo>
                      <a:pt x="185326" y="14660"/>
                    </a:lnTo>
                    <a:lnTo>
                      <a:pt x="169431" y="3935"/>
                    </a:lnTo>
                    <a:lnTo>
                      <a:pt x="149986" y="0"/>
                    </a:lnTo>
                    <a:close/>
                  </a:path>
                </a:pathLst>
              </a:custGeom>
              <a:solidFill>
                <a:srgbClr val="1b1937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35" name="object 108"/>
              <p:cNvSpPr/>
              <p:nvPr/>
            </p:nvSpPr>
            <p:spPr>
              <a:xfrm>
                <a:off x="8852400" y="4078440"/>
                <a:ext cx="48600" cy="240480"/>
              </a:xfrm>
              <a:custGeom>
                <a:avLst/>
                <a:gdLst/>
                <a:ahLst/>
                <a:rect l="l" t="t" r="r" b="b"/>
                <a:pathLst>
                  <a:path w="50165" h="241935">
                    <a:moveTo>
                      <a:pt x="16675" y="0"/>
                    </a:moveTo>
                    <a:lnTo>
                      <a:pt x="12" y="0"/>
                    </a:lnTo>
                    <a:lnTo>
                      <a:pt x="12" y="99987"/>
                    </a:lnTo>
                    <a:lnTo>
                      <a:pt x="16675" y="99987"/>
                    </a:lnTo>
                    <a:lnTo>
                      <a:pt x="16675" y="0"/>
                    </a:lnTo>
                    <a:close/>
                  </a:path>
                  <a:path w="50165" h="241935">
                    <a:moveTo>
                      <a:pt x="49999" y="216636"/>
                    </a:moveTo>
                    <a:lnTo>
                      <a:pt x="0" y="216636"/>
                    </a:lnTo>
                    <a:lnTo>
                      <a:pt x="0" y="241642"/>
                    </a:lnTo>
                    <a:lnTo>
                      <a:pt x="49999" y="241642"/>
                    </a:lnTo>
                    <a:lnTo>
                      <a:pt x="49999" y="216636"/>
                    </a:lnTo>
                    <a:close/>
                  </a:path>
                  <a:path w="50165" h="241935">
                    <a:moveTo>
                      <a:pt x="49999" y="0"/>
                    </a:moveTo>
                    <a:lnTo>
                      <a:pt x="33337" y="0"/>
                    </a:lnTo>
                    <a:lnTo>
                      <a:pt x="33337" y="99987"/>
                    </a:lnTo>
                    <a:lnTo>
                      <a:pt x="49999" y="99987"/>
                    </a:lnTo>
                    <a:lnTo>
                      <a:pt x="49999" y="0"/>
                    </a:lnTo>
                    <a:close/>
                  </a:path>
                </a:pathLst>
              </a:custGeom>
              <a:solidFill>
                <a:srgbClr val="d24893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36" name="object 109"/>
              <p:cNvSpPr/>
              <p:nvPr/>
            </p:nvSpPr>
            <p:spPr>
              <a:xfrm>
                <a:off x="8769240" y="3944880"/>
                <a:ext cx="215640" cy="349200"/>
              </a:xfrm>
              <a:custGeom>
                <a:avLst/>
                <a:gdLst/>
                <a:ahLst/>
                <a:rect l="l" t="t" r="r" b="b"/>
                <a:pathLst>
                  <a:path w="217170" h="350520">
                    <a:moveTo>
                      <a:pt x="49999" y="3733"/>
                    </a:moveTo>
                    <a:lnTo>
                      <a:pt x="46278" y="0"/>
                    </a:lnTo>
                    <a:lnTo>
                      <a:pt x="41668" y="0"/>
                    </a:lnTo>
                    <a:lnTo>
                      <a:pt x="3733" y="0"/>
                    </a:lnTo>
                    <a:lnTo>
                      <a:pt x="0" y="3733"/>
                    </a:lnTo>
                    <a:lnTo>
                      <a:pt x="0" y="46266"/>
                    </a:lnTo>
                    <a:lnTo>
                      <a:pt x="3733" y="49999"/>
                    </a:lnTo>
                    <a:lnTo>
                      <a:pt x="46278" y="49999"/>
                    </a:lnTo>
                    <a:lnTo>
                      <a:pt x="49999" y="46266"/>
                    </a:lnTo>
                    <a:lnTo>
                      <a:pt x="49999" y="3733"/>
                    </a:lnTo>
                    <a:close/>
                  </a:path>
                  <a:path w="217170" h="350520">
                    <a:moveTo>
                      <a:pt x="99999" y="62052"/>
                    </a:moveTo>
                    <a:lnTo>
                      <a:pt x="96278" y="58318"/>
                    </a:lnTo>
                    <a:lnTo>
                      <a:pt x="91668" y="58318"/>
                    </a:lnTo>
                    <a:lnTo>
                      <a:pt x="62064" y="58318"/>
                    </a:lnTo>
                    <a:lnTo>
                      <a:pt x="58343" y="62052"/>
                    </a:lnTo>
                    <a:lnTo>
                      <a:pt x="58343" y="146240"/>
                    </a:lnTo>
                    <a:lnTo>
                      <a:pt x="62064" y="149974"/>
                    </a:lnTo>
                    <a:lnTo>
                      <a:pt x="99999" y="149974"/>
                    </a:lnTo>
                    <a:lnTo>
                      <a:pt x="99999" y="62052"/>
                    </a:lnTo>
                    <a:close/>
                  </a:path>
                  <a:path w="217170" h="350520">
                    <a:moveTo>
                      <a:pt x="141655" y="237045"/>
                    </a:moveTo>
                    <a:lnTo>
                      <a:pt x="137934" y="233311"/>
                    </a:lnTo>
                    <a:lnTo>
                      <a:pt x="133324" y="233311"/>
                    </a:lnTo>
                    <a:lnTo>
                      <a:pt x="78727" y="233311"/>
                    </a:lnTo>
                    <a:lnTo>
                      <a:pt x="74993" y="237045"/>
                    </a:lnTo>
                    <a:lnTo>
                      <a:pt x="74993" y="346227"/>
                    </a:lnTo>
                    <a:lnTo>
                      <a:pt x="78727" y="349961"/>
                    </a:lnTo>
                    <a:lnTo>
                      <a:pt x="137934" y="349961"/>
                    </a:lnTo>
                    <a:lnTo>
                      <a:pt x="141655" y="346227"/>
                    </a:lnTo>
                    <a:lnTo>
                      <a:pt x="141655" y="237045"/>
                    </a:lnTo>
                    <a:close/>
                  </a:path>
                  <a:path w="217170" h="350520">
                    <a:moveTo>
                      <a:pt x="158318" y="62052"/>
                    </a:moveTo>
                    <a:lnTo>
                      <a:pt x="154597" y="58318"/>
                    </a:lnTo>
                    <a:lnTo>
                      <a:pt x="149987" y="58318"/>
                    </a:lnTo>
                    <a:lnTo>
                      <a:pt x="120383" y="58318"/>
                    </a:lnTo>
                    <a:lnTo>
                      <a:pt x="116662" y="62052"/>
                    </a:lnTo>
                    <a:lnTo>
                      <a:pt x="116662" y="149974"/>
                    </a:lnTo>
                    <a:lnTo>
                      <a:pt x="154597" y="149974"/>
                    </a:lnTo>
                    <a:lnTo>
                      <a:pt x="158318" y="146240"/>
                    </a:lnTo>
                    <a:lnTo>
                      <a:pt x="158318" y="62052"/>
                    </a:lnTo>
                    <a:close/>
                  </a:path>
                  <a:path w="217170" h="350520">
                    <a:moveTo>
                      <a:pt x="216649" y="3733"/>
                    </a:moveTo>
                    <a:lnTo>
                      <a:pt x="212928" y="0"/>
                    </a:lnTo>
                    <a:lnTo>
                      <a:pt x="208318" y="0"/>
                    </a:lnTo>
                    <a:lnTo>
                      <a:pt x="170383" y="0"/>
                    </a:lnTo>
                    <a:lnTo>
                      <a:pt x="166662" y="3733"/>
                    </a:lnTo>
                    <a:lnTo>
                      <a:pt x="166662" y="46266"/>
                    </a:lnTo>
                    <a:lnTo>
                      <a:pt x="170383" y="49999"/>
                    </a:lnTo>
                    <a:lnTo>
                      <a:pt x="212928" y="49999"/>
                    </a:lnTo>
                    <a:lnTo>
                      <a:pt x="216649" y="46266"/>
                    </a:lnTo>
                    <a:lnTo>
                      <a:pt x="216649" y="3733"/>
                    </a:lnTo>
                    <a:close/>
                  </a:path>
                </a:pathLst>
              </a:custGeom>
              <a:solidFill>
                <a:srgbClr val="1b1937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37" name="object 110"/>
              <p:cNvSpPr/>
              <p:nvPr/>
            </p:nvSpPr>
            <p:spPr>
              <a:xfrm>
                <a:off x="8868960" y="4203360"/>
                <a:ext cx="15840" cy="65160"/>
              </a:xfrm>
              <a:custGeom>
                <a:avLst/>
                <a:gdLst/>
                <a:ahLst/>
                <a:rect l="l" t="t" r="r" b="b"/>
                <a:pathLst>
                  <a:path w="17145" h="66675">
                    <a:moveTo>
                      <a:pt x="16662" y="28727"/>
                    </a:moveTo>
                    <a:lnTo>
                      <a:pt x="12941" y="25006"/>
                    </a:lnTo>
                    <a:lnTo>
                      <a:pt x="3721" y="25006"/>
                    </a:lnTo>
                    <a:lnTo>
                      <a:pt x="0" y="28727"/>
                    </a:lnTo>
                    <a:lnTo>
                      <a:pt x="0" y="62928"/>
                    </a:lnTo>
                    <a:lnTo>
                      <a:pt x="3721" y="66662"/>
                    </a:lnTo>
                    <a:lnTo>
                      <a:pt x="8331" y="66662"/>
                    </a:lnTo>
                    <a:lnTo>
                      <a:pt x="12941" y="66662"/>
                    </a:lnTo>
                    <a:lnTo>
                      <a:pt x="16662" y="62928"/>
                    </a:lnTo>
                    <a:lnTo>
                      <a:pt x="16662" y="28727"/>
                    </a:lnTo>
                    <a:close/>
                  </a:path>
                  <a:path w="17145" h="66675">
                    <a:moveTo>
                      <a:pt x="16662" y="3733"/>
                    </a:moveTo>
                    <a:lnTo>
                      <a:pt x="12941" y="0"/>
                    </a:lnTo>
                    <a:lnTo>
                      <a:pt x="3721" y="0"/>
                    </a:lnTo>
                    <a:lnTo>
                      <a:pt x="0" y="3733"/>
                    </a:lnTo>
                    <a:lnTo>
                      <a:pt x="0" y="12928"/>
                    </a:lnTo>
                    <a:lnTo>
                      <a:pt x="3721" y="16662"/>
                    </a:lnTo>
                    <a:lnTo>
                      <a:pt x="12941" y="16662"/>
                    </a:lnTo>
                    <a:lnTo>
                      <a:pt x="16662" y="12928"/>
                    </a:lnTo>
                    <a:lnTo>
                      <a:pt x="16662" y="8331"/>
                    </a:lnTo>
                    <a:lnTo>
                      <a:pt x="16662" y="3733"/>
                    </a:lnTo>
                    <a:close/>
                  </a:path>
                </a:pathLst>
              </a:custGeom>
              <a:solidFill>
                <a:srgbClr val="d24893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pic>
            <p:nvPicPr>
              <p:cNvPr id="838" name="object 111" descr=""/>
              <p:cNvPicPr/>
              <p:nvPr/>
            </p:nvPicPr>
            <p:blipFill>
              <a:blip r:embed="rId27"/>
              <a:stretch/>
            </p:blipFill>
            <p:spPr>
              <a:xfrm>
                <a:off x="9093960" y="4253400"/>
                <a:ext cx="81720" cy="65160"/>
              </a:xfrm>
              <a:prstGeom prst="rect">
                <a:avLst/>
              </a:prstGeom>
              <a:ln w="0">
                <a:noFill/>
              </a:ln>
            </p:spPr>
          </p:pic>
          <p:sp>
            <p:nvSpPr>
              <p:cNvPr id="839" name="object 112"/>
              <p:cNvSpPr/>
              <p:nvPr/>
            </p:nvSpPr>
            <p:spPr>
              <a:xfrm>
                <a:off x="8727480" y="3920040"/>
                <a:ext cx="298800" cy="99000"/>
              </a:xfrm>
              <a:custGeom>
                <a:avLst/>
                <a:gdLst/>
                <a:ahLst/>
                <a:rect l="l" t="t" r="r" b="b"/>
                <a:pathLst>
                  <a:path w="300354" h="100329">
                    <a:moveTo>
                      <a:pt x="58331" y="3733"/>
                    </a:moveTo>
                    <a:lnTo>
                      <a:pt x="54610" y="0"/>
                    </a:lnTo>
                    <a:lnTo>
                      <a:pt x="49999" y="0"/>
                    </a:lnTo>
                    <a:lnTo>
                      <a:pt x="25006" y="0"/>
                    </a:lnTo>
                    <a:lnTo>
                      <a:pt x="15278" y="1968"/>
                    </a:lnTo>
                    <a:lnTo>
                      <a:pt x="7327" y="7340"/>
                    </a:lnTo>
                    <a:lnTo>
                      <a:pt x="1968" y="15278"/>
                    </a:lnTo>
                    <a:lnTo>
                      <a:pt x="0" y="24993"/>
                    </a:lnTo>
                    <a:lnTo>
                      <a:pt x="0" y="74993"/>
                    </a:lnTo>
                    <a:lnTo>
                      <a:pt x="1968" y="84721"/>
                    </a:lnTo>
                    <a:lnTo>
                      <a:pt x="7327" y="92659"/>
                    </a:lnTo>
                    <a:lnTo>
                      <a:pt x="15278" y="98031"/>
                    </a:lnTo>
                    <a:lnTo>
                      <a:pt x="25006" y="99987"/>
                    </a:lnTo>
                    <a:lnTo>
                      <a:pt x="54610" y="99987"/>
                    </a:lnTo>
                    <a:lnTo>
                      <a:pt x="58331" y="96253"/>
                    </a:lnTo>
                    <a:lnTo>
                      <a:pt x="58331" y="3733"/>
                    </a:lnTo>
                    <a:close/>
                  </a:path>
                  <a:path w="300354" h="100329">
                    <a:moveTo>
                      <a:pt x="141643" y="24993"/>
                    </a:moveTo>
                    <a:lnTo>
                      <a:pt x="139687" y="15265"/>
                    </a:lnTo>
                    <a:lnTo>
                      <a:pt x="134327" y="7327"/>
                    </a:lnTo>
                    <a:lnTo>
                      <a:pt x="126377" y="1968"/>
                    </a:lnTo>
                    <a:lnTo>
                      <a:pt x="116649" y="0"/>
                    </a:lnTo>
                    <a:lnTo>
                      <a:pt x="78714" y="0"/>
                    </a:lnTo>
                    <a:lnTo>
                      <a:pt x="74980" y="3733"/>
                    </a:lnTo>
                    <a:lnTo>
                      <a:pt x="74980" y="96253"/>
                    </a:lnTo>
                    <a:lnTo>
                      <a:pt x="78714" y="99987"/>
                    </a:lnTo>
                    <a:lnTo>
                      <a:pt x="141643" y="99987"/>
                    </a:lnTo>
                    <a:lnTo>
                      <a:pt x="141643" y="24993"/>
                    </a:lnTo>
                    <a:close/>
                  </a:path>
                  <a:path w="300354" h="100329">
                    <a:moveTo>
                      <a:pt x="224980" y="3733"/>
                    </a:moveTo>
                    <a:lnTo>
                      <a:pt x="221259" y="0"/>
                    </a:lnTo>
                    <a:lnTo>
                      <a:pt x="216649" y="0"/>
                    </a:lnTo>
                    <a:lnTo>
                      <a:pt x="183324" y="0"/>
                    </a:lnTo>
                    <a:lnTo>
                      <a:pt x="173583" y="1968"/>
                    </a:lnTo>
                    <a:lnTo>
                      <a:pt x="165633" y="7327"/>
                    </a:lnTo>
                    <a:lnTo>
                      <a:pt x="160274" y="15265"/>
                    </a:lnTo>
                    <a:lnTo>
                      <a:pt x="158318" y="24993"/>
                    </a:lnTo>
                    <a:lnTo>
                      <a:pt x="158318" y="99987"/>
                    </a:lnTo>
                    <a:lnTo>
                      <a:pt x="221259" y="99987"/>
                    </a:lnTo>
                    <a:lnTo>
                      <a:pt x="224980" y="96253"/>
                    </a:lnTo>
                    <a:lnTo>
                      <a:pt x="224980" y="3733"/>
                    </a:lnTo>
                    <a:close/>
                  </a:path>
                  <a:path w="300354" h="100329">
                    <a:moveTo>
                      <a:pt x="299961" y="24993"/>
                    </a:moveTo>
                    <a:lnTo>
                      <a:pt x="297992" y="15278"/>
                    </a:lnTo>
                    <a:lnTo>
                      <a:pt x="292633" y="7340"/>
                    </a:lnTo>
                    <a:lnTo>
                      <a:pt x="284695" y="1968"/>
                    </a:lnTo>
                    <a:lnTo>
                      <a:pt x="274967" y="0"/>
                    </a:lnTo>
                    <a:lnTo>
                      <a:pt x="245364" y="0"/>
                    </a:lnTo>
                    <a:lnTo>
                      <a:pt x="241642" y="3733"/>
                    </a:lnTo>
                    <a:lnTo>
                      <a:pt x="241642" y="96253"/>
                    </a:lnTo>
                    <a:lnTo>
                      <a:pt x="245364" y="99987"/>
                    </a:lnTo>
                    <a:lnTo>
                      <a:pt x="274967" y="99987"/>
                    </a:lnTo>
                    <a:lnTo>
                      <a:pt x="284695" y="98031"/>
                    </a:lnTo>
                    <a:lnTo>
                      <a:pt x="292633" y="92659"/>
                    </a:lnTo>
                    <a:lnTo>
                      <a:pt x="297992" y="84721"/>
                    </a:lnTo>
                    <a:lnTo>
                      <a:pt x="299961" y="74993"/>
                    </a:lnTo>
                    <a:lnTo>
                      <a:pt x="299961" y="24993"/>
                    </a:lnTo>
                    <a:close/>
                  </a:path>
                </a:pathLst>
              </a:custGeom>
              <a:solidFill>
                <a:srgbClr val="533b8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840" name="object 113"/>
            <p:cNvGrpSpPr/>
            <p:nvPr/>
          </p:nvGrpSpPr>
          <p:grpSpPr>
            <a:xfrm>
              <a:off x="9492840" y="3928320"/>
              <a:ext cx="282240" cy="515160"/>
              <a:chOff x="9492840" y="3928320"/>
              <a:chExt cx="282240" cy="515160"/>
            </a:xfrm>
          </p:grpSpPr>
          <p:sp>
            <p:nvSpPr>
              <p:cNvPr id="841" name="object 114"/>
              <p:cNvSpPr/>
              <p:nvPr/>
            </p:nvSpPr>
            <p:spPr>
              <a:xfrm>
                <a:off x="9517680" y="4394880"/>
                <a:ext cx="232200" cy="48600"/>
              </a:xfrm>
              <a:custGeom>
                <a:avLst/>
                <a:gdLst/>
                <a:ahLst/>
                <a:rect l="l" t="t" r="r" b="b"/>
                <a:pathLst>
                  <a:path w="233679" h="50164">
                    <a:moveTo>
                      <a:pt x="83743" y="9474"/>
                    </a:moveTo>
                    <a:lnTo>
                      <a:pt x="83604" y="6413"/>
                    </a:lnTo>
                    <a:lnTo>
                      <a:pt x="80556" y="1498"/>
                    </a:lnTo>
                    <a:lnTo>
                      <a:pt x="77889" y="0"/>
                    </a:lnTo>
                    <a:lnTo>
                      <a:pt x="74993" y="0"/>
                    </a:lnTo>
                    <a:lnTo>
                      <a:pt x="3721" y="0"/>
                    </a:lnTo>
                    <a:lnTo>
                      <a:pt x="0" y="3733"/>
                    </a:lnTo>
                    <a:lnTo>
                      <a:pt x="0" y="46266"/>
                    </a:lnTo>
                    <a:lnTo>
                      <a:pt x="3721" y="49999"/>
                    </a:lnTo>
                    <a:lnTo>
                      <a:pt x="61480" y="49999"/>
                    </a:lnTo>
                    <a:lnTo>
                      <a:pt x="64363" y="48209"/>
                    </a:lnTo>
                    <a:lnTo>
                      <a:pt x="83743" y="9474"/>
                    </a:lnTo>
                    <a:close/>
                  </a:path>
                  <a:path w="233679" h="50164">
                    <a:moveTo>
                      <a:pt x="233311" y="3733"/>
                    </a:moveTo>
                    <a:lnTo>
                      <a:pt x="229590" y="0"/>
                    </a:lnTo>
                    <a:lnTo>
                      <a:pt x="224980" y="0"/>
                    </a:lnTo>
                    <a:lnTo>
                      <a:pt x="155435" y="0"/>
                    </a:lnTo>
                    <a:lnTo>
                      <a:pt x="152755" y="1498"/>
                    </a:lnTo>
                    <a:lnTo>
                      <a:pt x="149707" y="6413"/>
                    </a:lnTo>
                    <a:lnTo>
                      <a:pt x="149567" y="9474"/>
                    </a:lnTo>
                    <a:lnTo>
                      <a:pt x="168948" y="48209"/>
                    </a:lnTo>
                    <a:lnTo>
                      <a:pt x="171831" y="49999"/>
                    </a:lnTo>
                    <a:lnTo>
                      <a:pt x="229590" y="49999"/>
                    </a:lnTo>
                    <a:lnTo>
                      <a:pt x="233311" y="46266"/>
                    </a:lnTo>
                    <a:lnTo>
                      <a:pt x="233311" y="3733"/>
                    </a:lnTo>
                    <a:close/>
                  </a:path>
                </a:pathLst>
              </a:custGeom>
              <a:solidFill>
                <a:srgbClr val="d24893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42" name="object 115"/>
              <p:cNvSpPr/>
              <p:nvPr/>
            </p:nvSpPr>
            <p:spPr>
              <a:xfrm>
                <a:off x="9492840" y="3928320"/>
                <a:ext cx="282240" cy="482400"/>
              </a:xfrm>
              <a:custGeom>
                <a:avLst/>
                <a:gdLst/>
                <a:ahLst/>
                <a:rect l="l" t="t" r="r" b="b"/>
                <a:pathLst>
                  <a:path w="283845" h="483870">
                    <a:moveTo>
                      <a:pt x="249974" y="0"/>
                    </a:moveTo>
                    <a:lnTo>
                      <a:pt x="33324" y="0"/>
                    </a:lnTo>
                    <a:lnTo>
                      <a:pt x="20365" y="2622"/>
                    </a:lnTo>
                    <a:lnTo>
                      <a:pt x="9771" y="9771"/>
                    </a:lnTo>
                    <a:lnTo>
                      <a:pt x="2622" y="20365"/>
                    </a:lnTo>
                    <a:lnTo>
                      <a:pt x="0" y="33324"/>
                    </a:lnTo>
                    <a:lnTo>
                      <a:pt x="0" y="449948"/>
                    </a:lnTo>
                    <a:lnTo>
                      <a:pt x="2622" y="462915"/>
                    </a:lnTo>
                    <a:lnTo>
                      <a:pt x="9771" y="473513"/>
                    </a:lnTo>
                    <a:lnTo>
                      <a:pt x="20365" y="480662"/>
                    </a:lnTo>
                    <a:lnTo>
                      <a:pt x="33324" y="483285"/>
                    </a:lnTo>
                    <a:lnTo>
                      <a:pt x="249974" y="483285"/>
                    </a:lnTo>
                    <a:lnTo>
                      <a:pt x="262933" y="480662"/>
                    </a:lnTo>
                    <a:lnTo>
                      <a:pt x="273527" y="473513"/>
                    </a:lnTo>
                    <a:lnTo>
                      <a:pt x="280676" y="462915"/>
                    </a:lnTo>
                    <a:lnTo>
                      <a:pt x="283298" y="449948"/>
                    </a:lnTo>
                    <a:lnTo>
                      <a:pt x="283298" y="33324"/>
                    </a:lnTo>
                    <a:lnTo>
                      <a:pt x="280676" y="20365"/>
                    </a:lnTo>
                    <a:lnTo>
                      <a:pt x="273527" y="9771"/>
                    </a:lnTo>
                    <a:lnTo>
                      <a:pt x="262933" y="2622"/>
                    </a:lnTo>
                    <a:lnTo>
                      <a:pt x="249974" y="0"/>
                    </a:lnTo>
                    <a:close/>
                  </a:path>
                </a:pathLst>
              </a:custGeom>
              <a:solidFill>
                <a:srgbClr val="1b1937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43" name="object 116"/>
              <p:cNvSpPr/>
              <p:nvPr/>
            </p:nvSpPr>
            <p:spPr>
              <a:xfrm>
                <a:off x="9492840" y="3928320"/>
                <a:ext cx="282240" cy="207360"/>
              </a:xfrm>
              <a:custGeom>
                <a:avLst/>
                <a:gdLst/>
                <a:ahLst/>
                <a:rect l="l" t="t" r="r" b="b"/>
                <a:pathLst>
                  <a:path w="283845" h="208914">
                    <a:moveTo>
                      <a:pt x="249974" y="0"/>
                    </a:moveTo>
                    <a:lnTo>
                      <a:pt x="33324" y="0"/>
                    </a:lnTo>
                    <a:lnTo>
                      <a:pt x="20365" y="2622"/>
                    </a:lnTo>
                    <a:lnTo>
                      <a:pt x="9771" y="9771"/>
                    </a:lnTo>
                    <a:lnTo>
                      <a:pt x="2622" y="20365"/>
                    </a:lnTo>
                    <a:lnTo>
                      <a:pt x="0" y="33324"/>
                    </a:lnTo>
                    <a:lnTo>
                      <a:pt x="0" y="208305"/>
                    </a:lnTo>
                    <a:lnTo>
                      <a:pt x="283298" y="208305"/>
                    </a:lnTo>
                    <a:lnTo>
                      <a:pt x="283298" y="33324"/>
                    </a:lnTo>
                    <a:lnTo>
                      <a:pt x="280676" y="20365"/>
                    </a:lnTo>
                    <a:lnTo>
                      <a:pt x="273527" y="9771"/>
                    </a:lnTo>
                    <a:lnTo>
                      <a:pt x="262933" y="2622"/>
                    </a:lnTo>
                    <a:lnTo>
                      <a:pt x="249974" y="0"/>
                    </a:lnTo>
                    <a:close/>
                  </a:path>
                </a:pathLst>
              </a:custGeom>
              <a:solidFill>
                <a:srgbClr val="533b8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44" name="object 117"/>
              <p:cNvSpPr/>
              <p:nvPr/>
            </p:nvSpPr>
            <p:spPr>
              <a:xfrm>
                <a:off x="9492840" y="4014720"/>
                <a:ext cx="48600" cy="120600"/>
              </a:xfrm>
              <a:custGeom>
                <a:avLst/>
                <a:gdLst/>
                <a:ahLst/>
                <a:rect l="l" t="t" r="r" b="b"/>
                <a:pathLst>
                  <a:path w="50165" h="121920">
                    <a:moveTo>
                      <a:pt x="0" y="0"/>
                    </a:moveTo>
                    <a:lnTo>
                      <a:pt x="0" y="121805"/>
                    </a:lnTo>
                    <a:lnTo>
                      <a:pt x="49999" y="121805"/>
                    </a:lnTo>
                    <a:lnTo>
                      <a:pt x="49999" y="26987"/>
                    </a:lnTo>
                    <a:lnTo>
                      <a:pt x="48247" y="24066"/>
                    </a:lnTo>
                    <a:lnTo>
                      <a:pt x="45415" y="2273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b1937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45" name="object 118"/>
              <p:cNvSpPr/>
              <p:nvPr/>
            </p:nvSpPr>
            <p:spPr>
              <a:xfrm>
                <a:off x="9492840" y="4136400"/>
                <a:ext cx="48600" cy="104040"/>
              </a:xfrm>
              <a:custGeom>
                <a:avLst/>
                <a:gdLst/>
                <a:ahLst/>
                <a:rect l="l" t="t" r="r" b="b"/>
                <a:pathLst>
                  <a:path w="50165" h="105410">
                    <a:moveTo>
                      <a:pt x="49999" y="0"/>
                    </a:moveTo>
                    <a:lnTo>
                      <a:pt x="0" y="0"/>
                    </a:lnTo>
                    <a:lnTo>
                      <a:pt x="0" y="105117"/>
                    </a:lnTo>
                    <a:lnTo>
                      <a:pt x="48247" y="81076"/>
                    </a:lnTo>
                    <a:lnTo>
                      <a:pt x="49999" y="78168"/>
                    </a:lnTo>
                    <a:lnTo>
                      <a:pt x="49999" y="0"/>
                    </a:lnTo>
                    <a:close/>
                  </a:path>
                </a:pathLst>
              </a:custGeom>
              <a:solidFill>
                <a:srgbClr val="d24893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846" name="object 119"/>
            <p:cNvGrpSpPr/>
            <p:nvPr/>
          </p:nvGrpSpPr>
          <p:grpSpPr>
            <a:xfrm>
              <a:off x="6739560" y="3920040"/>
              <a:ext cx="532080" cy="531720"/>
              <a:chOff x="6739560" y="3920040"/>
              <a:chExt cx="532080" cy="531720"/>
            </a:xfrm>
          </p:grpSpPr>
          <p:sp>
            <p:nvSpPr>
              <p:cNvPr id="847" name="object 120"/>
              <p:cNvSpPr/>
              <p:nvPr/>
            </p:nvSpPr>
            <p:spPr>
              <a:xfrm>
                <a:off x="6764760" y="4403160"/>
                <a:ext cx="482400" cy="48600"/>
              </a:xfrm>
              <a:custGeom>
                <a:avLst/>
                <a:gdLst/>
                <a:ahLst/>
                <a:rect l="l" t="t" r="r" b="b"/>
                <a:pathLst>
                  <a:path w="483870" h="50164">
                    <a:moveTo>
                      <a:pt x="83743" y="9474"/>
                    </a:moveTo>
                    <a:lnTo>
                      <a:pt x="83604" y="6413"/>
                    </a:lnTo>
                    <a:lnTo>
                      <a:pt x="80556" y="1498"/>
                    </a:lnTo>
                    <a:lnTo>
                      <a:pt x="77889" y="0"/>
                    </a:lnTo>
                    <a:lnTo>
                      <a:pt x="74993" y="0"/>
                    </a:lnTo>
                    <a:lnTo>
                      <a:pt x="3721" y="0"/>
                    </a:lnTo>
                    <a:lnTo>
                      <a:pt x="0" y="3733"/>
                    </a:lnTo>
                    <a:lnTo>
                      <a:pt x="0" y="46266"/>
                    </a:lnTo>
                    <a:lnTo>
                      <a:pt x="3721" y="49999"/>
                    </a:lnTo>
                    <a:lnTo>
                      <a:pt x="61480" y="49999"/>
                    </a:lnTo>
                    <a:lnTo>
                      <a:pt x="64363" y="48209"/>
                    </a:lnTo>
                    <a:lnTo>
                      <a:pt x="83743" y="9474"/>
                    </a:lnTo>
                    <a:close/>
                  </a:path>
                  <a:path w="483870" h="50164">
                    <a:moveTo>
                      <a:pt x="483285" y="3733"/>
                    </a:moveTo>
                    <a:lnTo>
                      <a:pt x="479564" y="0"/>
                    </a:lnTo>
                    <a:lnTo>
                      <a:pt x="474954" y="0"/>
                    </a:lnTo>
                    <a:lnTo>
                      <a:pt x="405396" y="0"/>
                    </a:lnTo>
                    <a:lnTo>
                      <a:pt x="402729" y="1498"/>
                    </a:lnTo>
                    <a:lnTo>
                      <a:pt x="399681" y="6413"/>
                    </a:lnTo>
                    <a:lnTo>
                      <a:pt x="399542" y="9474"/>
                    </a:lnTo>
                    <a:lnTo>
                      <a:pt x="418922" y="48209"/>
                    </a:lnTo>
                    <a:lnTo>
                      <a:pt x="421805" y="49999"/>
                    </a:lnTo>
                    <a:lnTo>
                      <a:pt x="479564" y="49999"/>
                    </a:lnTo>
                    <a:lnTo>
                      <a:pt x="483285" y="46266"/>
                    </a:lnTo>
                    <a:lnTo>
                      <a:pt x="483285" y="3733"/>
                    </a:lnTo>
                    <a:close/>
                  </a:path>
                </a:pathLst>
              </a:custGeom>
              <a:solidFill>
                <a:srgbClr val="533b8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48" name="object 121"/>
              <p:cNvSpPr/>
              <p:nvPr/>
            </p:nvSpPr>
            <p:spPr>
              <a:xfrm>
                <a:off x="6964560" y="4211640"/>
                <a:ext cx="82440" cy="90720"/>
              </a:xfrm>
              <a:custGeom>
                <a:avLst/>
                <a:gdLst/>
                <a:ahLst/>
                <a:rect l="l" t="t" r="r" b="b"/>
                <a:pathLst>
                  <a:path w="83820" h="92075">
                    <a:moveTo>
                      <a:pt x="0" y="91660"/>
                    </a:moveTo>
                    <a:lnTo>
                      <a:pt x="83324" y="91660"/>
                    </a:lnTo>
                    <a:lnTo>
                      <a:pt x="83324" y="0"/>
                    </a:lnTo>
                    <a:lnTo>
                      <a:pt x="0" y="0"/>
                    </a:lnTo>
                    <a:lnTo>
                      <a:pt x="0" y="91660"/>
                    </a:lnTo>
                    <a:close/>
                  </a:path>
                </a:pathLst>
              </a:custGeom>
              <a:solidFill>
                <a:srgbClr val="1b1937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49" name="object 122"/>
              <p:cNvSpPr/>
              <p:nvPr/>
            </p:nvSpPr>
            <p:spPr>
              <a:xfrm>
                <a:off x="6739560" y="3928320"/>
                <a:ext cx="532080" cy="490680"/>
              </a:xfrm>
              <a:custGeom>
                <a:avLst/>
                <a:gdLst/>
                <a:ahLst/>
                <a:rect l="l" t="t" r="r" b="b"/>
                <a:pathLst>
                  <a:path w="533400" h="492125">
                    <a:moveTo>
                      <a:pt x="483285" y="0"/>
                    </a:moveTo>
                    <a:lnTo>
                      <a:pt x="49999" y="0"/>
                    </a:lnTo>
                    <a:lnTo>
                      <a:pt x="49999" y="283298"/>
                    </a:lnTo>
                    <a:lnTo>
                      <a:pt x="483285" y="283298"/>
                    </a:lnTo>
                    <a:lnTo>
                      <a:pt x="483285" y="0"/>
                    </a:lnTo>
                    <a:close/>
                  </a:path>
                  <a:path w="533400" h="492125">
                    <a:moveTo>
                      <a:pt x="533273" y="391629"/>
                    </a:moveTo>
                    <a:lnTo>
                      <a:pt x="530644" y="378663"/>
                    </a:lnTo>
                    <a:lnTo>
                      <a:pt x="523494" y="368071"/>
                    </a:lnTo>
                    <a:lnTo>
                      <a:pt x="512902" y="360921"/>
                    </a:lnTo>
                    <a:lnTo>
                      <a:pt x="499948" y="358305"/>
                    </a:lnTo>
                    <a:lnTo>
                      <a:pt x="33324" y="358305"/>
                    </a:lnTo>
                    <a:lnTo>
                      <a:pt x="20358" y="360921"/>
                    </a:lnTo>
                    <a:lnTo>
                      <a:pt x="9766" y="368071"/>
                    </a:lnTo>
                    <a:lnTo>
                      <a:pt x="2616" y="378663"/>
                    </a:lnTo>
                    <a:lnTo>
                      <a:pt x="0" y="391629"/>
                    </a:lnTo>
                    <a:lnTo>
                      <a:pt x="0" y="458292"/>
                    </a:lnTo>
                    <a:lnTo>
                      <a:pt x="2616" y="471258"/>
                    </a:lnTo>
                    <a:lnTo>
                      <a:pt x="9766" y="481850"/>
                    </a:lnTo>
                    <a:lnTo>
                      <a:pt x="20358" y="489000"/>
                    </a:lnTo>
                    <a:lnTo>
                      <a:pt x="33324" y="491629"/>
                    </a:lnTo>
                    <a:lnTo>
                      <a:pt x="499948" y="491629"/>
                    </a:lnTo>
                    <a:lnTo>
                      <a:pt x="512902" y="489000"/>
                    </a:lnTo>
                    <a:lnTo>
                      <a:pt x="523494" y="481850"/>
                    </a:lnTo>
                    <a:lnTo>
                      <a:pt x="530644" y="471258"/>
                    </a:lnTo>
                    <a:lnTo>
                      <a:pt x="533273" y="458292"/>
                    </a:lnTo>
                    <a:lnTo>
                      <a:pt x="533273" y="391629"/>
                    </a:lnTo>
                    <a:close/>
                  </a:path>
                </a:pathLst>
              </a:custGeom>
              <a:solidFill>
                <a:srgbClr val="3bbcda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pic>
            <p:nvPicPr>
              <p:cNvPr id="850" name="object 123" descr=""/>
              <p:cNvPicPr/>
              <p:nvPr/>
            </p:nvPicPr>
            <p:blipFill>
              <a:blip r:embed="rId28"/>
              <a:stretch/>
            </p:blipFill>
            <p:spPr>
              <a:xfrm>
                <a:off x="6964560" y="4261680"/>
                <a:ext cx="181800" cy="181800"/>
              </a:xfrm>
              <a:prstGeom prst="rect">
                <a:avLst/>
              </a:prstGeom>
              <a:ln w="0">
                <a:noFill/>
              </a:ln>
            </p:spPr>
          </p:pic>
          <p:sp>
            <p:nvSpPr>
              <p:cNvPr id="851" name="object 124"/>
              <p:cNvSpPr/>
              <p:nvPr/>
            </p:nvSpPr>
            <p:spPr>
              <a:xfrm>
                <a:off x="6764760" y="3920040"/>
                <a:ext cx="482400" cy="440640"/>
              </a:xfrm>
              <a:custGeom>
                <a:avLst/>
                <a:gdLst/>
                <a:ahLst/>
                <a:rect l="l" t="t" r="r" b="b"/>
                <a:pathLst>
                  <a:path w="483870" h="441960">
                    <a:moveTo>
                      <a:pt x="66662" y="403682"/>
                    </a:moveTo>
                    <a:lnTo>
                      <a:pt x="62941" y="399948"/>
                    </a:lnTo>
                    <a:lnTo>
                      <a:pt x="58331" y="399948"/>
                    </a:lnTo>
                    <a:lnTo>
                      <a:pt x="12065" y="399948"/>
                    </a:lnTo>
                    <a:lnTo>
                      <a:pt x="8331" y="403682"/>
                    </a:lnTo>
                    <a:lnTo>
                      <a:pt x="8331" y="437883"/>
                    </a:lnTo>
                    <a:lnTo>
                      <a:pt x="12065" y="441617"/>
                    </a:lnTo>
                    <a:lnTo>
                      <a:pt x="62941" y="441617"/>
                    </a:lnTo>
                    <a:lnTo>
                      <a:pt x="66662" y="437883"/>
                    </a:lnTo>
                    <a:lnTo>
                      <a:pt x="66662" y="403682"/>
                    </a:lnTo>
                    <a:close/>
                  </a:path>
                  <a:path w="483870" h="441960">
                    <a:moveTo>
                      <a:pt x="124993" y="428688"/>
                    </a:moveTo>
                    <a:lnTo>
                      <a:pt x="121272" y="424954"/>
                    </a:lnTo>
                    <a:lnTo>
                      <a:pt x="78727" y="424954"/>
                    </a:lnTo>
                    <a:lnTo>
                      <a:pt x="75006" y="428688"/>
                    </a:lnTo>
                    <a:lnTo>
                      <a:pt x="75006" y="437883"/>
                    </a:lnTo>
                    <a:lnTo>
                      <a:pt x="78727" y="441617"/>
                    </a:lnTo>
                    <a:lnTo>
                      <a:pt x="116662" y="441617"/>
                    </a:lnTo>
                    <a:lnTo>
                      <a:pt x="121272" y="441617"/>
                    </a:lnTo>
                    <a:lnTo>
                      <a:pt x="124993" y="437883"/>
                    </a:lnTo>
                    <a:lnTo>
                      <a:pt x="124993" y="428688"/>
                    </a:lnTo>
                    <a:close/>
                  </a:path>
                  <a:path w="483870" h="441960">
                    <a:moveTo>
                      <a:pt x="158318" y="403682"/>
                    </a:moveTo>
                    <a:lnTo>
                      <a:pt x="154597" y="399948"/>
                    </a:lnTo>
                    <a:lnTo>
                      <a:pt x="78714" y="399948"/>
                    </a:lnTo>
                    <a:lnTo>
                      <a:pt x="74993" y="403682"/>
                    </a:lnTo>
                    <a:lnTo>
                      <a:pt x="74993" y="412877"/>
                    </a:lnTo>
                    <a:lnTo>
                      <a:pt x="78714" y="416610"/>
                    </a:lnTo>
                    <a:lnTo>
                      <a:pt x="149987" y="416610"/>
                    </a:lnTo>
                    <a:lnTo>
                      <a:pt x="154597" y="416610"/>
                    </a:lnTo>
                    <a:lnTo>
                      <a:pt x="158318" y="412877"/>
                    </a:lnTo>
                    <a:lnTo>
                      <a:pt x="158318" y="403682"/>
                    </a:lnTo>
                    <a:close/>
                  </a:path>
                  <a:path w="483870" h="441960">
                    <a:moveTo>
                      <a:pt x="483285" y="287032"/>
                    </a:moveTo>
                    <a:lnTo>
                      <a:pt x="479564" y="283298"/>
                    </a:lnTo>
                    <a:lnTo>
                      <a:pt x="3733" y="283298"/>
                    </a:lnTo>
                    <a:lnTo>
                      <a:pt x="0" y="287032"/>
                    </a:lnTo>
                    <a:lnTo>
                      <a:pt x="0" y="296227"/>
                    </a:lnTo>
                    <a:lnTo>
                      <a:pt x="3733" y="299961"/>
                    </a:lnTo>
                    <a:lnTo>
                      <a:pt x="474954" y="299961"/>
                    </a:lnTo>
                    <a:lnTo>
                      <a:pt x="479564" y="299961"/>
                    </a:lnTo>
                    <a:lnTo>
                      <a:pt x="483285" y="296227"/>
                    </a:lnTo>
                    <a:lnTo>
                      <a:pt x="483285" y="287032"/>
                    </a:lnTo>
                    <a:close/>
                  </a:path>
                  <a:path w="483870" h="441960">
                    <a:moveTo>
                      <a:pt x="483285" y="3733"/>
                    </a:moveTo>
                    <a:lnTo>
                      <a:pt x="479564" y="0"/>
                    </a:lnTo>
                    <a:lnTo>
                      <a:pt x="3733" y="0"/>
                    </a:lnTo>
                    <a:lnTo>
                      <a:pt x="0" y="3733"/>
                    </a:lnTo>
                    <a:lnTo>
                      <a:pt x="0" y="12928"/>
                    </a:lnTo>
                    <a:lnTo>
                      <a:pt x="3733" y="16662"/>
                    </a:lnTo>
                    <a:lnTo>
                      <a:pt x="474954" y="16662"/>
                    </a:lnTo>
                    <a:lnTo>
                      <a:pt x="479564" y="16662"/>
                    </a:lnTo>
                    <a:lnTo>
                      <a:pt x="483285" y="12928"/>
                    </a:lnTo>
                    <a:lnTo>
                      <a:pt x="483285" y="3733"/>
                    </a:lnTo>
                    <a:close/>
                  </a:path>
                </a:pathLst>
              </a:custGeom>
              <a:solidFill>
                <a:srgbClr val="533b8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pic>
            <p:nvPicPr>
              <p:cNvPr id="852" name="object 125" descr=""/>
              <p:cNvPicPr/>
              <p:nvPr/>
            </p:nvPicPr>
            <p:blipFill>
              <a:blip r:embed="rId29"/>
              <a:stretch/>
            </p:blipFill>
            <p:spPr>
              <a:xfrm>
                <a:off x="6831360" y="3961440"/>
                <a:ext cx="348480" cy="148680"/>
              </a:xfrm>
              <a:prstGeom prst="rect">
                <a:avLst/>
              </a:prstGeom>
              <a:ln w="0">
                <a:noFill/>
              </a:ln>
            </p:spPr>
          </p:pic>
          <p:sp>
            <p:nvSpPr>
              <p:cNvPr id="853" name="object 126"/>
              <p:cNvSpPr/>
              <p:nvPr/>
            </p:nvSpPr>
            <p:spPr>
              <a:xfrm>
                <a:off x="6831360" y="4128120"/>
                <a:ext cx="349200" cy="48600"/>
              </a:xfrm>
              <a:custGeom>
                <a:avLst/>
                <a:gdLst/>
                <a:ahLst/>
                <a:rect l="l" t="t" r="r" b="b"/>
                <a:pathLst>
                  <a:path w="350520" h="50164">
                    <a:moveTo>
                      <a:pt x="349961" y="37071"/>
                    </a:moveTo>
                    <a:lnTo>
                      <a:pt x="346240" y="33337"/>
                    </a:lnTo>
                    <a:lnTo>
                      <a:pt x="3721" y="33337"/>
                    </a:lnTo>
                    <a:lnTo>
                      <a:pt x="0" y="37071"/>
                    </a:lnTo>
                    <a:lnTo>
                      <a:pt x="0" y="46266"/>
                    </a:lnTo>
                    <a:lnTo>
                      <a:pt x="3721" y="49999"/>
                    </a:lnTo>
                    <a:lnTo>
                      <a:pt x="341630" y="49999"/>
                    </a:lnTo>
                    <a:lnTo>
                      <a:pt x="346240" y="49999"/>
                    </a:lnTo>
                    <a:lnTo>
                      <a:pt x="349961" y="46266"/>
                    </a:lnTo>
                    <a:lnTo>
                      <a:pt x="349961" y="37071"/>
                    </a:lnTo>
                    <a:close/>
                  </a:path>
                  <a:path w="350520" h="50164">
                    <a:moveTo>
                      <a:pt x="349961" y="3733"/>
                    </a:moveTo>
                    <a:lnTo>
                      <a:pt x="346240" y="0"/>
                    </a:lnTo>
                    <a:lnTo>
                      <a:pt x="3721" y="0"/>
                    </a:lnTo>
                    <a:lnTo>
                      <a:pt x="0" y="3733"/>
                    </a:lnTo>
                    <a:lnTo>
                      <a:pt x="0" y="12928"/>
                    </a:lnTo>
                    <a:lnTo>
                      <a:pt x="3721" y="16662"/>
                    </a:lnTo>
                    <a:lnTo>
                      <a:pt x="341630" y="16662"/>
                    </a:lnTo>
                    <a:lnTo>
                      <a:pt x="346240" y="16662"/>
                    </a:lnTo>
                    <a:lnTo>
                      <a:pt x="349961" y="12928"/>
                    </a:lnTo>
                    <a:lnTo>
                      <a:pt x="349961" y="3733"/>
                    </a:lnTo>
                    <a:close/>
                  </a:path>
                </a:pathLst>
              </a:custGeom>
              <a:solidFill>
                <a:srgbClr val="533b8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</p:grpSp>
      <p:sp>
        <p:nvSpPr>
          <p:cNvPr id="854" name="PlaceHolder 1"/>
          <p:cNvSpPr>
            <a:spLocks noGrp="1"/>
          </p:cNvSpPr>
          <p:nvPr>
            <p:ph type="title"/>
          </p:nvPr>
        </p:nvSpPr>
        <p:spPr>
          <a:xfrm>
            <a:off x="813600" y="458280"/>
            <a:ext cx="5784840" cy="115668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>
              <a:lnSpc>
                <a:spcPct val="100000"/>
              </a:lnSpc>
              <a:spcBef>
                <a:spcPts val="99"/>
              </a:spcBef>
              <a:buNone/>
            </a:pPr>
            <a:r>
              <a:rPr b="1" lang="it-IT" sz="2000" spc="-1" strike="noStrike">
                <a:solidFill>
                  <a:srgbClr val="0c053b"/>
                </a:solidFill>
                <a:latin typeface="Plus Jakarta Sans"/>
              </a:rPr>
              <a:t>WHY</a:t>
            </a:r>
            <a:r>
              <a:rPr b="1" lang="it-IT" sz="2000" spc="-41" strike="noStrike">
                <a:solidFill>
                  <a:srgbClr val="0c053b"/>
                </a:solidFill>
                <a:latin typeface="Plus Jakarta Sans"/>
              </a:rPr>
              <a:t> </a:t>
            </a:r>
            <a:r>
              <a:rPr b="1" lang="it-IT" sz="2000" spc="-7" strike="noStrike">
                <a:solidFill>
                  <a:srgbClr val="0c053b"/>
                </a:solidFill>
                <a:latin typeface="Plus Jakarta Sans"/>
              </a:rPr>
              <a:t>OPEN</a:t>
            </a:r>
            <a:r>
              <a:rPr b="1" lang="it-IT" sz="2000" spc="-41" strike="noStrike">
                <a:solidFill>
                  <a:srgbClr val="0c053b"/>
                </a:solidFill>
                <a:latin typeface="Plus Jakarta Sans"/>
              </a:rPr>
              <a:t> </a:t>
            </a:r>
            <a:r>
              <a:rPr b="1" lang="it-IT" sz="2000" spc="-12" strike="noStrike">
                <a:solidFill>
                  <a:srgbClr val="0c053b"/>
                </a:solidFill>
                <a:latin typeface="Plus Jakarta Sans"/>
              </a:rPr>
              <a:t>SOURCE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855" name="object 9"/>
          <p:cNvSpPr/>
          <p:nvPr/>
        </p:nvSpPr>
        <p:spPr>
          <a:xfrm>
            <a:off x="365040" y="2831760"/>
            <a:ext cx="11444760" cy="468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algn="ctr">
              <a:lnSpc>
                <a:spcPct val="100000"/>
              </a:lnSpc>
              <a:spcBef>
                <a:spcPts val="99"/>
              </a:spcBef>
              <a:buNone/>
            </a:pPr>
            <a:r>
              <a:rPr b="0" lang="it-IT" sz="1500" spc="-1" strike="noStrike">
                <a:solidFill>
                  <a:srgbClr val="000000"/>
                </a:solidFill>
                <a:latin typeface="Plus Jakarta Sans"/>
                <a:ea typeface="DejaVu Sans"/>
              </a:rPr>
              <a:t>Open </a:t>
            </a:r>
            <a:r>
              <a:rPr b="0" lang="it-IT" sz="1500" spc="-12" strike="noStrike">
                <a:solidFill>
                  <a:srgbClr val="000000"/>
                </a:solidFill>
                <a:latin typeface="Plus Jakarta Sans"/>
                <a:ea typeface="DejaVu Sans"/>
              </a:rPr>
              <a:t>source</a:t>
            </a:r>
            <a:r>
              <a:rPr b="0" lang="it-IT" sz="1500" spc="-1" strike="noStrike">
                <a:solidFill>
                  <a:srgbClr val="000000"/>
                </a:solidFill>
                <a:latin typeface="Plus Jakarta Sans"/>
                <a:ea typeface="DejaVu Sans"/>
              </a:rPr>
              <a:t> </a:t>
            </a:r>
            <a:r>
              <a:rPr b="0" lang="it-IT" sz="1500" spc="-7" strike="noStrike">
                <a:solidFill>
                  <a:srgbClr val="000000"/>
                </a:solidFill>
                <a:latin typeface="Plus Jakarta Sans"/>
                <a:ea typeface="DejaVu Sans"/>
              </a:rPr>
              <a:t>technology</a:t>
            </a:r>
            <a:r>
              <a:rPr b="0" lang="it-IT" sz="1500" spc="-1" strike="noStrike">
                <a:solidFill>
                  <a:srgbClr val="000000"/>
                </a:solidFill>
                <a:latin typeface="Plus Jakarta Sans"/>
                <a:ea typeface="DejaVu Sans"/>
              </a:rPr>
              <a:t> baseline, is </a:t>
            </a:r>
            <a:r>
              <a:rPr b="0" lang="it-IT" sz="1500" spc="-7" strike="noStrike">
                <a:solidFill>
                  <a:srgbClr val="000000"/>
                </a:solidFill>
                <a:latin typeface="Plus Jakarta Sans"/>
                <a:ea typeface="DejaVu Sans"/>
              </a:rPr>
              <a:t>the</a:t>
            </a:r>
            <a:r>
              <a:rPr b="0" lang="it-IT" sz="1500" spc="-1" strike="noStrike">
                <a:solidFill>
                  <a:srgbClr val="000000"/>
                </a:solidFill>
                <a:latin typeface="Plus Jakarta Sans"/>
                <a:ea typeface="DejaVu Sans"/>
              </a:rPr>
              <a:t> </a:t>
            </a:r>
            <a:r>
              <a:rPr b="0" lang="it-IT" sz="1500" spc="-7" strike="noStrike">
                <a:solidFill>
                  <a:srgbClr val="000000"/>
                </a:solidFill>
                <a:latin typeface="Plus Jakarta Sans"/>
                <a:ea typeface="DejaVu Sans"/>
              </a:rPr>
              <a:t>only</a:t>
            </a:r>
            <a:r>
              <a:rPr b="0" lang="it-IT" sz="1500" spc="-1" strike="noStrike">
                <a:solidFill>
                  <a:srgbClr val="000000"/>
                </a:solidFill>
                <a:latin typeface="Plus Jakarta Sans"/>
                <a:ea typeface="DejaVu Sans"/>
              </a:rPr>
              <a:t> </a:t>
            </a:r>
            <a:r>
              <a:rPr b="0" lang="it-IT" sz="1500" spc="-12" strike="noStrike">
                <a:solidFill>
                  <a:srgbClr val="000000"/>
                </a:solidFill>
                <a:latin typeface="Plus Jakarta Sans"/>
                <a:ea typeface="DejaVu Sans"/>
              </a:rPr>
              <a:t>way</a:t>
            </a:r>
            <a:r>
              <a:rPr b="0" lang="it-IT" sz="1500" spc="-7" strike="noStrike">
                <a:solidFill>
                  <a:srgbClr val="000000"/>
                </a:solidFill>
                <a:latin typeface="Plus Jakarta Sans"/>
                <a:ea typeface="DejaVu Sans"/>
              </a:rPr>
              <a:t> to</a:t>
            </a:r>
            <a:r>
              <a:rPr b="0" lang="it-IT" sz="1500" spc="-1" strike="noStrike">
                <a:solidFill>
                  <a:srgbClr val="000000"/>
                </a:solidFill>
                <a:latin typeface="Plus Jakarta Sans"/>
                <a:ea typeface="DejaVu Sans"/>
              </a:rPr>
              <a:t> </a:t>
            </a:r>
            <a:r>
              <a:rPr b="0" lang="it-IT" sz="1500" spc="-7" strike="noStrike">
                <a:solidFill>
                  <a:srgbClr val="000000"/>
                </a:solidFill>
                <a:latin typeface="Plus Jakarta Sans"/>
                <a:ea typeface="DejaVu Sans"/>
              </a:rPr>
              <a:t>achieve</a:t>
            </a:r>
            <a:r>
              <a:rPr b="0" lang="it-IT" sz="1500" spc="-1" strike="noStrike">
                <a:solidFill>
                  <a:srgbClr val="000000"/>
                </a:solidFill>
                <a:latin typeface="Plus Jakarta Sans"/>
                <a:ea typeface="DejaVu Sans"/>
              </a:rPr>
              <a:t> </a:t>
            </a:r>
            <a:r>
              <a:rPr b="0" lang="it-IT" sz="1500" spc="-12" strike="noStrike">
                <a:solidFill>
                  <a:srgbClr val="000000"/>
                </a:solidFill>
                <a:latin typeface="Plus Jakarta Sans"/>
                <a:ea typeface="DejaVu Sans"/>
              </a:rPr>
              <a:t>real</a:t>
            </a:r>
            <a:r>
              <a:rPr b="0" lang="it-IT" sz="1500" spc="-1" strike="noStrike">
                <a:solidFill>
                  <a:srgbClr val="000000"/>
                </a:solidFill>
                <a:latin typeface="Plus Jakarta Sans"/>
                <a:ea typeface="DejaVu Sans"/>
              </a:rPr>
              <a:t> </a:t>
            </a:r>
            <a:r>
              <a:rPr b="0" lang="it-IT" sz="1500" spc="-12" strike="noStrike">
                <a:solidFill>
                  <a:srgbClr val="000000"/>
                </a:solidFill>
                <a:latin typeface="Plus Jakarta Sans"/>
                <a:ea typeface="DejaVu Sans"/>
              </a:rPr>
              <a:t>co-operability,</a:t>
            </a:r>
            <a:r>
              <a:rPr b="0" lang="it-IT" sz="1500" spc="-1" strike="noStrike">
                <a:solidFill>
                  <a:srgbClr val="000000"/>
                </a:solidFill>
                <a:latin typeface="Plus Jakarta Sans"/>
                <a:ea typeface="DejaVu Sans"/>
              </a:rPr>
              <a:t> </a:t>
            </a:r>
            <a:r>
              <a:rPr b="0" lang="it-IT" sz="1500" spc="-12" strike="noStrike">
                <a:solidFill>
                  <a:srgbClr val="000000"/>
                </a:solidFill>
                <a:latin typeface="Plus Jakarta Sans"/>
                <a:ea typeface="DejaVu Sans"/>
              </a:rPr>
              <a:t>interoperability</a:t>
            </a:r>
            <a:r>
              <a:rPr b="0" lang="it-IT" sz="1500" spc="-1" strike="noStrike">
                <a:solidFill>
                  <a:srgbClr val="000000"/>
                </a:solidFill>
                <a:latin typeface="Plus Jakarta Sans"/>
                <a:ea typeface="DejaVu Sans"/>
              </a:rPr>
              <a:t> </a:t>
            </a:r>
            <a:r>
              <a:rPr b="0" lang="it-IT" sz="1500" spc="-7" strike="noStrike">
                <a:solidFill>
                  <a:srgbClr val="000000"/>
                </a:solidFill>
                <a:latin typeface="Plus Jakarta Sans"/>
                <a:ea typeface="DejaVu Sans"/>
              </a:rPr>
              <a:t>and</a:t>
            </a:r>
            <a:r>
              <a:rPr b="0" lang="it-IT" sz="1500" spc="-1" strike="noStrike">
                <a:solidFill>
                  <a:srgbClr val="000000"/>
                </a:solidFill>
                <a:latin typeface="Plus Jakarta Sans"/>
                <a:ea typeface="DejaVu Sans"/>
              </a:rPr>
              <a:t> </a:t>
            </a:r>
            <a:r>
              <a:rPr b="0" lang="it-IT" sz="1500" spc="-7" strike="noStrike">
                <a:solidFill>
                  <a:srgbClr val="000000"/>
                </a:solidFill>
                <a:latin typeface="Plus Jakarta Sans"/>
                <a:ea typeface="DejaVu Sans"/>
              </a:rPr>
              <a:t>communication</a:t>
            </a:r>
            <a:endParaRPr b="0" lang="en-US" sz="15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it-IT" sz="1500" spc="-1" strike="noStrike">
                <a:solidFill>
                  <a:srgbClr val="000000"/>
                </a:solidFill>
                <a:latin typeface="Plus Jakarta Sans"/>
                <a:ea typeface="DejaVu Sans"/>
              </a:rPr>
              <a:t>between</a:t>
            </a:r>
            <a:r>
              <a:rPr b="0" lang="it-IT" sz="1500" spc="-7" strike="noStrike">
                <a:solidFill>
                  <a:srgbClr val="000000"/>
                </a:solidFill>
                <a:latin typeface="Plus Jakarta Sans"/>
                <a:ea typeface="DejaVu Sans"/>
              </a:rPr>
              <a:t> </a:t>
            </a:r>
            <a:r>
              <a:rPr b="0" lang="it-IT" sz="1500" spc="-15" strike="noStrike">
                <a:solidFill>
                  <a:srgbClr val="000000"/>
                </a:solidFill>
                <a:latin typeface="Plus Jakarta Sans"/>
                <a:ea typeface="DejaVu Sans"/>
              </a:rPr>
              <a:t>different</a:t>
            </a:r>
            <a:r>
              <a:rPr b="0" lang="it-IT" sz="1500" spc="-7" strike="noStrike">
                <a:solidFill>
                  <a:srgbClr val="000000"/>
                </a:solidFill>
                <a:latin typeface="Plus Jakarta Sans"/>
                <a:ea typeface="DejaVu Sans"/>
              </a:rPr>
              <a:t> devices </a:t>
            </a:r>
            <a:r>
              <a:rPr b="0" lang="it-IT" sz="1500" spc="-1" strike="noStrike">
                <a:solidFill>
                  <a:srgbClr val="000000"/>
                </a:solidFill>
                <a:latin typeface="Plus Jakarta Sans"/>
                <a:ea typeface="DejaVu Sans"/>
              </a:rPr>
              <a:t>because </a:t>
            </a:r>
            <a:r>
              <a:rPr b="0" lang="it-IT" sz="1500" spc="-7" strike="noStrike">
                <a:solidFill>
                  <a:srgbClr val="000000"/>
                </a:solidFill>
                <a:latin typeface="Plus Jakarta Sans"/>
                <a:ea typeface="DejaVu Sans"/>
              </a:rPr>
              <a:t>they </a:t>
            </a:r>
            <a:r>
              <a:rPr b="0" lang="it-IT" sz="1500" spc="-15" strike="noStrike">
                <a:solidFill>
                  <a:srgbClr val="000000"/>
                </a:solidFill>
                <a:latin typeface="Plus Jakarta Sans"/>
                <a:ea typeface="DejaVu Sans"/>
              </a:rPr>
              <a:t>are</a:t>
            </a:r>
            <a:r>
              <a:rPr b="0" lang="it-IT" sz="1500" spc="-7" strike="noStrike">
                <a:solidFill>
                  <a:srgbClr val="000000"/>
                </a:solidFill>
                <a:latin typeface="Plus Jakarta Sans"/>
                <a:ea typeface="DejaVu Sans"/>
              </a:rPr>
              <a:t> natively</a:t>
            </a:r>
            <a:r>
              <a:rPr b="0" lang="it-IT" sz="1500" spc="-1" strike="noStrike">
                <a:solidFill>
                  <a:srgbClr val="000000"/>
                </a:solidFill>
                <a:latin typeface="Plus Jakarta Sans"/>
                <a:ea typeface="DejaVu Sans"/>
              </a:rPr>
              <a:t> </a:t>
            </a:r>
            <a:r>
              <a:rPr b="0" lang="it-IT" sz="1500" spc="-7" strike="noStrike">
                <a:solidFill>
                  <a:srgbClr val="000000"/>
                </a:solidFill>
                <a:latin typeface="Plus Jakarta Sans"/>
                <a:ea typeface="DejaVu Sans"/>
              </a:rPr>
              <a:t>talking the </a:t>
            </a:r>
            <a:r>
              <a:rPr b="0" lang="it-IT" sz="1500" spc="-1" strike="noStrike">
                <a:solidFill>
                  <a:srgbClr val="000000"/>
                </a:solidFill>
                <a:latin typeface="Plus Jakarta Sans"/>
                <a:ea typeface="DejaVu Sans"/>
              </a:rPr>
              <a:t>same language.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856" name="object 10"/>
          <p:cNvSpPr/>
          <p:nvPr/>
        </p:nvSpPr>
        <p:spPr>
          <a:xfrm>
            <a:off x="468360" y="5028840"/>
            <a:ext cx="11239920" cy="240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 algn="ctr">
              <a:lnSpc>
                <a:spcPct val="100000"/>
              </a:lnSpc>
              <a:spcBef>
                <a:spcPts val="99"/>
              </a:spcBef>
              <a:buNone/>
            </a:pPr>
            <a:r>
              <a:rPr b="1" lang="it-IT" sz="1500" spc="-1" strike="noStrike">
                <a:solidFill>
                  <a:srgbClr val="000000"/>
                </a:solidFill>
                <a:latin typeface="Plus Jakarta Sans"/>
                <a:ea typeface="DejaVu Sans"/>
              </a:rPr>
              <a:t>THE </a:t>
            </a:r>
            <a:r>
              <a:rPr b="1" lang="it-IT" sz="1500" spc="-12" strike="noStrike">
                <a:solidFill>
                  <a:srgbClr val="000000"/>
                </a:solidFill>
                <a:latin typeface="Plus Jakarta Sans"/>
                <a:ea typeface="DejaVu Sans"/>
              </a:rPr>
              <a:t>INFLUENCE</a:t>
            </a:r>
            <a:r>
              <a:rPr b="1" lang="it-IT" sz="1500" spc="-1" strike="noStrike">
                <a:solidFill>
                  <a:srgbClr val="000000"/>
                </a:solidFill>
                <a:latin typeface="Plus Jakarta Sans"/>
                <a:ea typeface="DejaVu Sans"/>
              </a:rPr>
              <a:t> </a:t>
            </a:r>
            <a:r>
              <a:rPr b="1" lang="it-IT" sz="1500" spc="-7" strike="noStrike">
                <a:solidFill>
                  <a:srgbClr val="000000"/>
                </a:solidFill>
                <a:latin typeface="Plus Jakarta Sans"/>
                <a:ea typeface="DejaVu Sans"/>
              </a:rPr>
              <a:t>ON </a:t>
            </a:r>
            <a:r>
              <a:rPr b="1" lang="it-IT" sz="1500" spc="-12" strike="noStrike">
                <a:solidFill>
                  <a:srgbClr val="000000"/>
                </a:solidFill>
                <a:latin typeface="Plus Jakarta Sans"/>
                <a:ea typeface="DejaVu Sans"/>
              </a:rPr>
              <a:t>REQUIREMENTS,</a:t>
            </a:r>
            <a:r>
              <a:rPr b="1" lang="it-IT" sz="1500" spc="-1" strike="noStrike">
                <a:solidFill>
                  <a:srgbClr val="000000"/>
                </a:solidFill>
                <a:latin typeface="Plus Jakarta Sans"/>
                <a:ea typeface="DejaVu Sans"/>
              </a:rPr>
              <a:t> </a:t>
            </a:r>
            <a:r>
              <a:rPr b="1" lang="it-IT" sz="1500" spc="-12" strike="noStrike">
                <a:solidFill>
                  <a:srgbClr val="000000"/>
                </a:solidFill>
                <a:latin typeface="Plus Jakarta Sans"/>
                <a:ea typeface="DejaVu Sans"/>
              </a:rPr>
              <a:t>ROADMAP</a:t>
            </a:r>
            <a:r>
              <a:rPr b="1" lang="it-IT" sz="1500" spc="-1" strike="noStrike">
                <a:solidFill>
                  <a:srgbClr val="000000"/>
                </a:solidFill>
                <a:latin typeface="Plus Jakarta Sans"/>
                <a:ea typeface="DejaVu Sans"/>
              </a:rPr>
              <a:t> AND </a:t>
            </a:r>
            <a:r>
              <a:rPr b="1" lang="it-IT" sz="1500" spc="-15" strike="noStrike">
                <a:solidFill>
                  <a:srgbClr val="000000"/>
                </a:solidFill>
                <a:latin typeface="Plus Jakarta Sans"/>
                <a:ea typeface="DejaVu Sans"/>
              </a:rPr>
              <a:t>FEATURES</a:t>
            </a:r>
            <a:r>
              <a:rPr b="1" lang="it-IT" sz="1500" spc="-1" strike="noStrike">
                <a:solidFill>
                  <a:srgbClr val="000000"/>
                </a:solidFill>
                <a:latin typeface="Plus Jakarta Sans"/>
                <a:ea typeface="DejaVu Sans"/>
              </a:rPr>
              <a:t> IS THE </a:t>
            </a:r>
            <a:r>
              <a:rPr b="1" lang="it-IT" sz="1500" spc="-7" strike="noStrike">
                <a:solidFill>
                  <a:srgbClr val="000000"/>
                </a:solidFill>
                <a:latin typeface="Plus Jakarta Sans"/>
                <a:ea typeface="DejaVu Sans"/>
              </a:rPr>
              <a:t>KEY!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857" name="object 11"/>
          <p:cNvSpPr/>
          <p:nvPr/>
        </p:nvSpPr>
        <p:spPr>
          <a:xfrm>
            <a:off x="495360" y="2018520"/>
            <a:ext cx="2774880" cy="240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 algn="ctr">
              <a:lnSpc>
                <a:spcPct val="100000"/>
              </a:lnSpc>
              <a:spcBef>
                <a:spcPts val="99"/>
              </a:spcBef>
              <a:buNone/>
            </a:pPr>
            <a:r>
              <a:rPr b="1" lang="it-IT" sz="1500" spc="-12" strike="noStrike">
                <a:solidFill>
                  <a:srgbClr val="000000"/>
                </a:solidFill>
                <a:latin typeface="Plus Jakarta Sans"/>
                <a:ea typeface="DejaVu Sans"/>
              </a:rPr>
              <a:t>UBIQUITOUS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858" name="object 12"/>
          <p:cNvSpPr/>
          <p:nvPr/>
        </p:nvSpPr>
        <p:spPr>
          <a:xfrm>
            <a:off x="4280400" y="2018520"/>
            <a:ext cx="3585600" cy="240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 algn="ctr">
              <a:lnSpc>
                <a:spcPct val="100000"/>
              </a:lnSpc>
              <a:spcBef>
                <a:spcPts val="99"/>
              </a:spcBef>
              <a:buNone/>
            </a:pPr>
            <a:r>
              <a:rPr b="1" lang="it-IT" sz="1500" spc="-1" strike="noStrike">
                <a:solidFill>
                  <a:srgbClr val="000000"/>
                </a:solidFill>
                <a:latin typeface="Plus Jakarta Sans"/>
                <a:ea typeface="DejaVu Sans"/>
              </a:rPr>
              <a:t>COLLABOR</a:t>
            </a:r>
            <a:r>
              <a:rPr b="1" lang="it-IT" sz="1500" spc="-106" strike="noStrike">
                <a:solidFill>
                  <a:srgbClr val="000000"/>
                </a:solidFill>
                <a:latin typeface="Plus Jakarta Sans"/>
                <a:ea typeface="DejaVu Sans"/>
              </a:rPr>
              <a:t>A</a:t>
            </a:r>
            <a:r>
              <a:rPr b="1" lang="it-IT" sz="1500" spc="-1" strike="noStrike">
                <a:solidFill>
                  <a:srgbClr val="000000"/>
                </a:solidFill>
                <a:latin typeface="Plus Jakarta Sans"/>
                <a:ea typeface="DejaVu Sans"/>
              </a:rPr>
              <a:t>TIVE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859" name="object 13"/>
          <p:cNvSpPr/>
          <p:nvPr/>
        </p:nvSpPr>
        <p:spPr>
          <a:xfrm>
            <a:off x="9631080" y="2018520"/>
            <a:ext cx="1264320" cy="240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 algn="ctr">
              <a:lnSpc>
                <a:spcPct val="100000"/>
              </a:lnSpc>
              <a:spcBef>
                <a:spcPts val="99"/>
              </a:spcBef>
              <a:buNone/>
            </a:pPr>
            <a:r>
              <a:rPr b="1" lang="it-IT" sz="1500" spc="-7" strike="noStrike">
                <a:solidFill>
                  <a:srgbClr val="000000"/>
                </a:solidFill>
                <a:latin typeface="Plus Jakarta Sans"/>
                <a:ea typeface="DejaVu Sans"/>
              </a:rPr>
              <a:t>OPEN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860" name="object 141"/>
          <p:cNvSpPr/>
          <p:nvPr/>
        </p:nvSpPr>
        <p:spPr>
          <a:xfrm>
            <a:off x="0" y="6252840"/>
            <a:ext cx="12190680" cy="604440"/>
          </a:xfrm>
          <a:custGeom>
            <a:avLst/>
            <a:gdLst/>
            <a:ahLst/>
            <a:rect l="l" t="t" r="r" b="b"/>
            <a:pathLst>
              <a:path w="12192000" h="605790">
                <a:moveTo>
                  <a:pt x="12039601" y="0"/>
                </a:moveTo>
                <a:lnTo>
                  <a:pt x="140399" y="0"/>
                </a:lnTo>
                <a:lnTo>
                  <a:pt x="92231" y="7769"/>
                </a:lnTo>
                <a:lnTo>
                  <a:pt x="50396" y="29405"/>
                </a:lnTo>
                <a:lnTo>
                  <a:pt x="17405" y="62396"/>
                </a:lnTo>
                <a:lnTo>
                  <a:pt x="0" y="96052"/>
                </a:lnTo>
                <a:lnTo>
                  <a:pt x="0" y="605650"/>
                </a:lnTo>
                <a:lnTo>
                  <a:pt x="12192000" y="605650"/>
                </a:lnTo>
                <a:lnTo>
                  <a:pt x="12192000" y="152392"/>
                </a:lnTo>
                <a:lnTo>
                  <a:pt x="12184231" y="104231"/>
                </a:lnTo>
                <a:lnTo>
                  <a:pt x="12162595" y="62396"/>
                </a:lnTo>
                <a:lnTo>
                  <a:pt x="12129604" y="29405"/>
                </a:lnTo>
                <a:lnTo>
                  <a:pt x="12087769" y="7769"/>
                </a:lnTo>
                <a:lnTo>
                  <a:pt x="12039601" y="0"/>
                </a:lnTo>
                <a:close/>
              </a:path>
            </a:pathLst>
          </a:custGeom>
          <a:solidFill>
            <a:srgbClr val="533b8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61" name="PlaceHolder 5"/>
          <p:cNvSpPr/>
          <p:nvPr/>
        </p:nvSpPr>
        <p:spPr>
          <a:xfrm>
            <a:off x="61920" y="6426000"/>
            <a:ext cx="4344120" cy="68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3240" bIns="0" anchor="t">
            <a:noAutofit/>
          </a:bodyPr>
          <a:p>
            <a:pPr marL="12600">
              <a:lnSpc>
                <a:spcPct val="100000"/>
              </a:lnSpc>
              <a:spcBef>
                <a:spcPts val="26"/>
              </a:spcBef>
              <a:buNone/>
            </a:pPr>
            <a:r>
              <a:rPr b="0" lang="it-IT" sz="1000" spc="-7" strike="noStrike">
                <a:solidFill>
                  <a:srgbClr val="ffffff"/>
                </a:solidFill>
                <a:latin typeface="Plus Jakarta Sans"/>
                <a:ea typeface="DejaVu Sans"/>
              </a:rPr>
              <a:t>Building</a:t>
            </a:r>
            <a:r>
              <a:rPr b="0" lang="it-IT" sz="1000" spc="-12" strike="noStrike">
                <a:solidFill>
                  <a:srgbClr val="ffffff"/>
                </a:solidFill>
                <a:latin typeface="Plus Jakarta Sans"/>
                <a:ea typeface="DejaVu Sans"/>
              </a:rPr>
              <a:t> </a:t>
            </a:r>
            <a:r>
              <a:rPr b="0" lang="it-IT" sz="1000" spc="-7" strike="noStrike">
                <a:solidFill>
                  <a:srgbClr val="ffffff"/>
                </a:solidFill>
                <a:latin typeface="Plus Jakarta Sans"/>
                <a:ea typeface="DejaVu Sans"/>
              </a:rPr>
              <a:t>together</a:t>
            </a:r>
            <a:r>
              <a:rPr b="0" lang="it-IT" sz="1000" spc="-12" strike="noStrike">
                <a:solidFill>
                  <a:srgbClr val="ffffff"/>
                </a:solidFill>
                <a:latin typeface="Plus Jakarta Sans"/>
                <a:ea typeface="DejaVu Sans"/>
              </a:rPr>
              <a:t> </a:t>
            </a:r>
            <a:r>
              <a:rPr b="0" lang="it-IT" sz="1000" spc="-1" strike="noStrike">
                <a:solidFill>
                  <a:srgbClr val="ffffff"/>
                </a:solidFill>
                <a:latin typeface="Plus Jakarta Sans"/>
                <a:ea typeface="DejaVu Sans"/>
              </a:rPr>
              <a:t>a</a:t>
            </a:r>
            <a:r>
              <a:rPr b="0" lang="it-IT" sz="1000" spc="-12" strike="noStrike">
                <a:solidFill>
                  <a:srgbClr val="ffffff"/>
                </a:solidFill>
                <a:latin typeface="Plus Jakarta Sans"/>
                <a:ea typeface="DejaVu Sans"/>
              </a:rPr>
              <a:t> </a:t>
            </a:r>
            <a:r>
              <a:rPr b="0" lang="it-IT" sz="1000" spc="-7" strike="noStrike">
                <a:solidFill>
                  <a:srgbClr val="ffffff"/>
                </a:solidFill>
                <a:latin typeface="Plus Jakarta Sans"/>
                <a:ea typeface="DejaVu Sans"/>
              </a:rPr>
              <a:t>fully-connected</a:t>
            </a:r>
            <a:r>
              <a:rPr b="0" lang="it-IT" sz="1000" spc="-12" strike="noStrike">
                <a:solidFill>
                  <a:srgbClr val="ffffff"/>
                </a:solidFill>
                <a:latin typeface="Plus Jakarta Sans"/>
                <a:ea typeface="DejaVu Sans"/>
              </a:rPr>
              <a:t> </a:t>
            </a:r>
            <a:r>
              <a:rPr b="0" lang="it-IT" sz="1000" spc="-7" strike="noStrike">
                <a:solidFill>
                  <a:srgbClr val="ffffff"/>
                </a:solidFill>
                <a:latin typeface="Plus Jakarta Sans"/>
                <a:ea typeface="DejaVu Sans"/>
              </a:rPr>
              <a:t>all-scenario</a:t>
            </a:r>
            <a:r>
              <a:rPr b="0" lang="it-IT" sz="1000" spc="-12" strike="noStrike">
                <a:solidFill>
                  <a:srgbClr val="ffffff"/>
                </a:solidFill>
                <a:latin typeface="Plus Jakarta Sans"/>
                <a:ea typeface="DejaVu Sans"/>
              </a:rPr>
              <a:t> </a:t>
            </a:r>
            <a:r>
              <a:rPr b="0" lang="it-IT" sz="1000" spc="-1" strike="noStrike">
                <a:solidFill>
                  <a:srgbClr val="ffffff"/>
                </a:solidFill>
                <a:latin typeface="Plus Jakarta Sans"/>
                <a:ea typeface="DejaVu Sans"/>
              </a:rPr>
              <a:t>intelligent</a:t>
            </a:r>
            <a:r>
              <a:rPr b="0" lang="it-IT" sz="1000" spc="-7" strike="noStrike">
                <a:solidFill>
                  <a:srgbClr val="ffffff"/>
                </a:solidFill>
                <a:latin typeface="Plus Jakarta Sans"/>
                <a:ea typeface="DejaVu Sans"/>
              </a:rPr>
              <a:t> ecosystem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862" name="object 142"/>
          <p:cNvSpPr/>
          <p:nvPr/>
        </p:nvSpPr>
        <p:spPr>
          <a:xfrm>
            <a:off x="10158840" y="6455520"/>
            <a:ext cx="1693440" cy="183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440" bIns="0" anchor="t">
            <a:spAutoFit/>
          </a:bodyPr>
          <a:p>
            <a:pPr marL="12600" algn="r">
              <a:lnSpc>
                <a:spcPct val="100000"/>
              </a:lnSpc>
              <a:spcBef>
                <a:spcPts val="11"/>
              </a:spcBef>
              <a:buNone/>
            </a:pPr>
            <a:r>
              <a:rPr b="1" lang="it-IT" sz="1200" spc="-1" strike="noStrike">
                <a:solidFill>
                  <a:srgbClr val="ffffff"/>
                </a:solidFill>
                <a:latin typeface="Plus Jakarta Sans"/>
                <a:ea typeface="DejaVu Sans"/>
              </a:rPr>
              <a:t>06</a:t>
            </a:r>
            <a:endParaRPr b="0" lang="en-US" sz="1200" spc="-1" strike="noStrike">
              <a:latin typeface="Arial"/>
            </a:endParaRPr>
          </a:p>
        </p:txBody>
      </p:sp>
      <p:pic>
        <p:nvPicPr>
          <p:cNvPr id="863" name="Picture 9" descr="Logo, company name&#10;&#10;Description automatically generated"/>
          <p:cNvPicPr/>
          <p:nvPr/>
        </p:nvPicPr>
        <p:blipFill>
          <a:blip r:embed="rId30"/>
          <a:stretch/>
        </p:blipFill>
        <p:spPr>
          <a:xfrm>
            <a:off x="10215360" y="6245280"/>
            <a:ext cx="1292400" cy="611640"/>
          </a:xfrm>
          <a:prstGeom prst="rect">
            <a:avLst/>
          </a:prstGeom>
          <a:ln w="0">
            <a:noFill/>
          </a:ln>
        </p:spPr>
      </p:pic>
      <p:pic>
        <p:nvPicPr>
          <p:cNvPr id="864" name="" descr=""/>
          <p:cNvPicPr/>
          <p:nvPr/>
        </p:nvPicPr>
        <p:blipFill>
          <a:blip r:embed="rId31">
            <a:lum bright="80000"/>
          </a:blip>
          <a:stretch/>
        </p:blipFill>
        <p:spPr>
          <a:xfrm>
            <a:off x="9304920" y="6393960"/>
            <a:ext cx="938880" cy="355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object 2"/>
          <p:cNvSpPr/>
          <p:nvPr/>
        </p:nvSpPr>
        <p:spPr>
          <a:xfrm>
            <a:off x="0" y="0"/>
            <a:ext cx="12190680" cy="6856560"/>
          </a:xfrm>
          <a:custGeom>
            <a:avLst/>
            <a:gdLst/>
            <a:ah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1b193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866" name="Immagine 60" descr="Immagine che contiene testo&#10;&#10;Descrizione generata automaticamente"/>
          <p:cNvPicPr/>
          <p:nvPr/>
        </p:nvPicPr>
        <p:blipFill>
          <a:blip r:embed="rId1"/>
          <a:stretch/>
        </p:blipFill>
        <p:spPr>
          <a:xfrm>
            <a:off x="0" y="-25200"/>
            <a:ext cx="12190680" cy="6856560"/>
          </a:xfrm>
          <a:prstGeom prst="rect">
            <a:avLst/>
          </a:prstGeom>
          <a:ln w="0">
            <a:noFill/>
          </a:ln>
        </p:spPr>
      </p:pic>
      <p:sp>
        <p:nvSpPr>
          <p:cNvPr id="867" name="object 55"/>
          <p:cNvSpPr/>
          <p:nvPr/>
        </p:nvSpPr>
        <p:spPr>
          <a:xfrm>
            <a:off x="5077440" y="1825560"/>
            <a:ext cx="11568240" cy="3184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21000"/>
              </a:lnSpc>
              <a:spcBef>
                <a:spcPts val="99"/>
              </a:spcBef>
              <a:buNone/>
            </a:pPr>
            <a:r>
              <a:rPr b="0" lang="it-IT" sz="2400" spc="-7" strike="noStrike">
                <a:solidFill>
                  <a:srgbClr val="ffffff"/>
                </a:solidFill>
                <a:latin typeface="Plus Jakarta Sans"/>
                <a:ea typeface="DejaVu Sans"/>
              </a:rPr>
              <a:t>THE</a:t>
            </a:r>
            <a:r>
              <a:rPr b="0" lang="it-IT" sz="2400" spc="-12" strike="noStrike">
                <a:solidFill>
                  <a:srgbClr val="ffffff"/>
                </a:solidFill>
                <a:latin typeface="Plus Jakarta Sans"/>
                <a:ea typeface="DejaVu Sans"/>
              </a:rPr>
              <a:t> </a:t>
            </a:r>
            <a:r>
              <a:rPr b="1" lang="it-IT" sz="2400" spc="-7" strike="noStrike">
                <a:solidFill>
                  <a:srgbClr val="3bbcdb"/>
                </a:solidFill>
                <a:latin typeface="Plus Jakarta Sans"/>
                <a:ea typeface="DejaVu Sans"/>
              </a:rPr>
              <a:t>MISSION</a:t>
            </a:r>
            <a:r>
              <a:rPr b="1" lang="it-IT" sz="2400" spc="-12" strike="noStrike">
                <a:solidFill>
                  <a:srgbClr val="3bbcdb"/>
                </a:solidFill>
                <a:latin typeface="Plus Jakarta Sans"/>
                <a:ea typeface="DejaVu Sans"/>
              </a:rPr>
              <a:t> </a:t>
            </a:r>
            <a:r>
              <a:rPr b="0" lang="it-IT" sz="2400" spc="-1" strike="noStrike">
                <a:solidFill>
                  <a:srgbClr val="ffffff"/>
                </a:solidFill>
                <a:latin typeface="Plus Jakarta Sans"/>
                <a:ea typeface="DejaVu Sans"/>
              </a:rPr>
              <a:t>IS</a:t>
            </a:r>
            <a:r>
              <a:rPr b="0" lang="it-IT" sz="2400" spc="-7" strike="noStrike">
                <a:solidFill>
                  <a:srgbClr val="ffffff"/>
                </a:solidFill>
                <a:latin typeface="Plus Jakarta Sans"/>
                <a:ea typeface="DejaVu Sans"/>
              </a:rPr>
              <a:t> </a:t>
            </a:r>
            <a:r>
              <a:rPr b="0" lang="it-IT" sz="2400" spc="-41" strike="noStrike">
                <a:solidFill>
                  <a:srgbClr val="ffffff"/>
                </a:solidFill>
                <a:latin typeface="Plus Jakarta Sans"/>
                <a:ea typeface="DejaVu Sans"/>
              </a:rPr>
              <a:t>TO</a:t>
            </a:r>
            <a:r>
              <a:rPr b="0" lang="it-IT" sz="2400" spc="-15" strike="noStrike">
                <a:solidFill>
                  <a:srgbClr val="ffffff"/>
                </a:solidFill>
                <a:latin typeface="Plus Jakarta Sans"/>
                <a:ea typeface="DejaVu Sans"/>
              </a:rPr>
              <a:t> </a:t>
            </a:r>
            <a:r>
              <a:rPr b="0" lang="it-IT" sz="2400" spc="-12" strike="noStrike">
                <a:solidFill>
                  <a:srgbClr val="ffffff"/>
                </a:solidFill>
                <a:latin typeface="Plus Jakarta Sans"/>
                <a:ea typeface="DejaVu Sans"/>
              </a:rPr>
              <a:t>ACHIEVE </a:t>
            </a:r>
            <a:r>
              <a:rPr b="0" lang="it-IT" sz="2400" spc="-7" strike="noStrike">
                <a:solidFill>
                  <a:srgbClr val="ffffff"/>
                </a:solidFill>
                <a:latin typeface="Plus Jakarta Sans"/>
                <a:ea typeface="DejaVu Sans"/>
              </a:rPr>
              <a:t>THE</a:t>
            </a:r>
            <a:r>
              <a:rPr b="0" lang="it-IT" sz="2400" spc="-12" strike="noStrike">
                <a:solidFill>
                  <a:srgbClr val="ffffff"/>
                </a:solidFill>
                <a:latin typeface="Plus Jakarta Sans"/>
                <a:ea typeface="DejaVu Sans"/>
              </a:rPr>
              <a:t> GOAL</a:t>
            </a:r>
            <a:endParaRPr b="0" lang="en-US" sz="2400" spc="-1" strike="noStrike">
              <a:latin typeface="Arial"/>
            </a:endParaRPr>
          </a:p>
          <a:p>
            <a:pPr marL="12600">
              <a:lnSpc>
                <a:spcPct val="121000"/>
              </a:lnSpc>
              <a:spcBef>
                <a:spcPts val="99"/>
              </a:spcBef>
              <a:buNone/>
            </a:pPr>
            <a:r>
              <a:rPr b="0" lang="it-IT" sz="2400" spc="-7" strike="noStrike">
                <a:solidFill>
                  <a:srgbClr val="ffffff"/>
                </a:solidFill>
                <a:latin typeface="Plus Jakarta Sans"/>
                <a:ea typeface="DejaVu Sans"/>
              </a:rPr>
              <a:t>OF</a:t>
            </a:r>
            <a:r>
              <a:rPr b="0" lang="it-IT" sz="2400" spc="-12" strike="noStrike">
                <a:solidFill>
                  <a:srgbClr val="ffffff"/>
                </a:solidFill>
                <a:latin typeface="Plus Jakarta Sans"/>
                <a:ea typeface="DejaVu Sans"/>
              </a:rPr>
              <a:t> </a:t>
            </a:r>
            <a:r>
              <a:rPr b="0" lang="it-IT" sz="2400" spc="-15" strike="noStrike">
                <a:solidFill>
                  <a:srgbClr val="ffffff"/>
                </a:solidFill>
                <a:latin typeface="Plus Jakarta Sans"/>
                <a:ea typeface="DejaVu Sans"/>
              </a:rPr>
              <a:t>AVOIDING</a:t>
            </a:r>
            <a:r>
              <a:rPr b="0" lang="it-IT" sz="2400" spc="-12" strike="noStrike">
                <a:solidFill>
                  <a:srgbClr val="ffffff"/>
                </a:solidFill>
                <a:latin typeface="Plus Jakarta Sans"/>
                <a:ea typeface="DejaVu Sans"/>
              </a:rPr>
              <a:t> </a:t>
            </a:r>
            <a:r>
              <a:rPr b="0" lang="it-IT" sz="2400" spc="-26" strike="noStrike">
                <a:solidFill>
                  <a:srgbClr val="ffffff"/>
                </a:solidFill>
                <a:latin typeface="Plus Jakarta Sans"/>
                <a:ea typeface="DejaVu Sans"/>
              </a:rPr>
              <a:t>TECHNOLOGY</a:t>
            </a:r>
            <a:r>
              <a:rPr b="0" lang="it-IT" sz="2400" spc="-7" strike="noStrike">
                <a:solidFill>
                  <a:srgbClr val="ffffff"/>
                </a:solidFill>
                <a:latin typeface="Plus Jakarta Sans"/>
                <a:ea typeface="DejaVu Sans"/>
              </a:rPr>
              <a:t> </a:t>
            </a:r>
            <a:r>
              <a:rPr b="0" lang="it-IT" sz="2400" spc="-26" strike="noStrike">
                <a:solidFill>
                  <a:srgbClr val="ffffff"/>
                </a:solidFill>
                <a:latin typeface="Plus Jakarta Sans"/>
                <a:ea typeface="DejaVu Sans"/>
              </a:rPr>
              <a:t>SILOS</a:t>
            </a:r>
            <a:endParaRPr b="0" lang="en-US" sz="2400" spc="-1" strike="noStrike">
              <a:latin typeface="Arial"/>
            </a:endParaRPr>
          </a:p>
          <a:p>
            <a:pPr marL="12600">
              <a:lnSpc>
                <a:spcPct val="121000"/>
              </a:lnSpc>
              <a:spcBef>
                <a:spcPts val="99"/>
              </a:spcBef>
              <a:buNone/>
            </a:pPr>
            <a:r>
              <a:rPr b="0" lang="it-IT" sz="2400" spc="-7" strike="noStrike">
                <a:solidFill>
                  <a:srgbClr val="ffffff"/>
                </a:solidFill>
                <a:latin typeface="Plus Jakarta Sans"/>
                <a:ea typeface="DejaVu Sans"/>
              </a:rPr>
              <a:t>THROUGH</a:t>
            </a:r>
            <a:r>
              <a:rPr b="0" lang="it-IT" sz="2400" spc="-21" strike="noStrike">
                <a:solidFill>
                  <a:srgbClr val="ffffff"/>
                </a:solidFill>
                <a:latin typeface="Plus Jakarta Sans"/>
                <a:ea typeface="DejaVu Sans"/>
              </a:rPr>
              <a:t> </a:t>
            </a:r>
            <a:r>
              <a:rPr b="0" lang="it-IT" sz="2400" spc="-7" strike="noStrike">
                <a:solidFill>
                  <a:srgbClr val="ffffff"/>
                </a:solidFill>
                <a:latin typeface="Plus Jakarta Sans"/>
                <a:ea typeface="DejaVu Sans"/>
              </a:rPr>
              <a:t>THE</a:t>
            </a:r>
            <a:r>
              <a:rPr b="0" lang="it-IT" sz="2400" spc="-21" strike="noStrike">
                <a:solidFill>
                  <a:srgbClr val="ffffff"/>
                </a:solidFill>
                <a:latin typeface="Plus Jakarta Sans"/>
                <a:ea typeface="DejaVu Sans"/>
              </a:rPr>
              <a:t> </a:t>
            </a:r>
            <a:r>
              <a:rPr b="0" lang="it-IT" sz="2400" spc="-75" strike="noStrike">
                <a:solidFill>
                  <a:srgbClr val="ffffff"/>
                </a:solidFill>
                <a:latin typeface="Plus Jakarta Sans"/>
                <a:ea typeface="DejaVu Sans"/>
              </a:rPr>
              <a:t>PATH</a:t>
            </a:r>
            <a:r>
              <a:rPr b="0" lang="it-IT" sz="2400" spc="-15" strike="noStrike">
                <a:solidFill>
                  <a:srgbClr val="ffffff"/>
                </a:solidFill>
                <a:latin typeface="Plus Jakarta Sans"/>
                <a:ea typeface="DejaVu Sans"/>
              </a:rPr>
              <a:t> </a:t>
            </a:r>
            <a:r>
              <a:rPr b="0" lang="it-IT" sz="2400" spc="-7" strike="noStrike">
                <a:solidFill>
                  <a:srgbClr val="ffffff"/>
                </a:solidFill>
                <a:latin typeface="Plus Jakarta Sans"/>
                <a:ea typeface="DejaVu Sans"/>
              </a:rPr>
              <a:t>OF </a:t>
            </a:r>
            <a:r>
              <a:rPr b="1" lang="it-IT" sz="2400" spc="-7" strike="noStrike">
                <a:solidFill>
                  <a:srgbClr val="3bbcdb"/>
                </a:solidFill>
                <a:latin typeface="Plus Jakarta Sans"/>
                <a:ea typeface="DejaVu Sans"/>
              </a:rPr>
              <a:t>OPEN</a:t>
            </a:r>
            <a:r>
              <a:rPr b="1" lang="it-IT" sz="2400" spc="-15" strike="noStrike">
                <a:solidFill>
                  <a:srgbClr val="3bbcdb"/>
                </a:solidFill>
                <a:latin typeface="Plus Jakarta Sans"/>
                <a:ea typeface="DejaVu Sans"/>
              </a:rPr>
              <a:t> </a:t>
            </a:r>
            <a:r>
              <a:rPr b="1" lang="it-IT" sz="2400" spc="-7" strike="noStrike">
                <a:solidFill>
                  <a:srgbClr val="3bbcdb"/>
                </a:solidFill>
                <a:latin typeface="Plus Jakarta Sans"/>
                <a:ea typeface="DejaVu Sans"/>
              </a:rPr>
              <a:t>SOURCE.</a:t>
            </a:r>
            <a:endParaRPr b="0" lang="en-US" sz="2400" spc="-1" strike="noStrike">
              <a:latin typeface="Arial"/>
            </a:endParaRPr>
          </a:p>
          <a:p>
            <a:pPr marL="12600">
              <a:lnSpc>
                <a:spcPct val="121000"/>
              </a:lnSpc>
              <a:spcBef>
                <a:spcPts val="99"/>
              </a:spcBef>
              <a:buNone/>
            </a:pPr>
            <a:r>
              <a:rPr b="0" lang="it-IT" sz="2400" spc="-46" strike="noStrike">
                <a:solidFill>
                  <a:srgbClr val="ffffff"/>
                </a:solidFill>
                <a:latin typeface="Plus Jakarta Sans"/>
                <a:ea typeface="DejaVu Sans"/>
              </a:rPr>
              <a:t>THAT</a:t>
            </a:r>
            <a:r>
              <a:rPr b="0" lang="it-IT" sz="2400" spc="-21" strike="noStrike">
                <a:solidFill>
                  <a:srgbClr val="ffffff"/>
                </a:solidFill>
                <a:latin typeface="Plus Jakarta Sans"/>
                <a:ea typeface="DejaVu Sans"/>
              </a:rPr>
              <a:t> </a:t>
            </a:r>
            <a:r>
              <a:rPr b="0" lang="it-IT" sz="2400" spc="-1" strike="noStrike">
                <a:solidFill>
                  <a:srgbClr val="ffffff"/>
                </a:solidFill>
                <a:latin typeface="Plus Jakarta Sans"/>
                <a:ea typeface="DejaVu Sans"/>
              </a:rPr>
              <a:t>MEANS</a:t>
            </a:r>
            <a:r>
              <a:rPr b="0" lang="it-IT" sz="2400" spc="-15" strike="noStrike">
                <a:solidFill>
                  <a:srgbClr val="ffffff"/>
                </a:solidFill>
                <a:latin typeface="Plus Jakarta Sans"/>
                <a:ea typeface="DejaVu Sans"/>
              </a:rPr>
              <a:t> </a:t>
            </a:r>
            <a:r>
              <a:rPr b="1" lang="it-IT" sz="2400" spc="-12" strike="noStrike">
                <a:solidFill>
                  <a:srgbClr val="3bbcdb"/>
                </a:solidFill>
                <a:latin typeface="Plus Jakarta Sans"/>
                <a:ea typeface="DejaVu Sans"/>
              </a:rPr>
              <a:t>PROVIDING</a:t>
            </a:r>
            <a:r>
              <a:rPr b="1" lang="it-IT" sz="2400" spc="-15" strike="noStrike">
                <a:solidFill>
                  <a:srgbClr val="3bbcdb"/>
                </a:solidFill>
                <a:latin typeface="Plus Jakarta Sans"/>
                <a:ea typeface="DejaVu Sans"/>
              </a:rPr>
              <a:t> EVERY</a:t>
            </a:r>
            <a:r>
              <a:rPr b="1" lang="it-IT" sz="2400" spc="-12" strike="noStrike">
                <a:solidFill>
                  <a:srgbClr val="3bbcdb"/>
                </a:solidFill>
                <a:latin typeface="Plus Jakarta Sans"/>
                <a:ea typeface="DejaVu Sans"/>
              </a:rPr>
              <a:t> </a:t>
            </a:r>
            <a:r>
              <a:rPr b="1" lang="it-IT" sz="2400" spc="-1" strike="noStrike">
                <a:solidFill>
                  <a:srgbClr val="3bbcdb"/>
                </a:solidFill>
                <a:latin typeface="Plus Jakarta Sans"/>
                <a:ea typeface="DejaVu Sans"/>
              </a:rPr>
              <a:t>DEVICE</a:t>
            </a:r>
            <a:endParaRPr b="0" lang="en-US" sz="2400" spc="-1" strike="noStrike">
              <a:latin typeface="Arial"/>
            </a:endParaRPr>
          </a:p>
          <a:p>
            <a:pPr marL="12600">
              <a:lnSpc>
                <a:spcPct val="121000"/>
              </a:lnSpc>
              <a:spcBef>
                <a:spcPts val="99"/>
              </a:spcBef>
              <a:buNone/>
            </a:pPr>
            <a:r>
              <a:rPr b="1" lang="it-IT" sz="2400" spc="-7" strike="noStrike">
                <a:solidFill>
                  <a:srgbClr val="3bbcdb"/>
                </a:solidFill>
                <a:latin typeface="Plus Jakarta Sans"/>
                <a:ea typeface="DejaVu Sans"/>
              </a:rPr>
              <a:t>MAKER </a:t>
            </a:r>
            <a:r>
              <a:rPr b="1" lang="it-IT" sz="2400" spc="-1" strike="noStrike">
                <a:solidFill>
                  <a:srgbClr val="3bbcdb"/>
                </a:solidFill>
                <a:latin typeface="Plus Jakarta Sans"/>
                <a:ea typeface="DejaVu Sans"/>
              </a:rPr>
              <a:t>WITH THE </a:t>
            </a:r>
            <a:r>
              <a:rPr b="1" lang="it-IT" sz="2400" spc="-7" strike="noStrike">
                <a:solidFill>
                  <a:srgbClr val="3bbcdb"/>
                </a:solidFill>
                <a:latin typeface="Plus Jakarta Sans"/>
                <a:ea typeface="DejaVu Sans"/>
              </a:rPr>
              <a:t>SAME </a:t>
            </a:r>
            <a:r>
              <a:rPr b="1" lang="it-IT" sz="2400" spc="-26" strike="noStrike">
                <a:solidFill>
                  <a:srgbClr val="3bbcdb"/>
                </a:solidFill>
                <a:latin typeface="Plus Jakarta Sans"/>
                <a:ea typeface="DejaVu Sans"/>
              </a:rPr>
              <a:t>TECHNOLOGY</a:t>
            </a:r>
            <a:endParaRPr b="0" lang="en-US" sz="2400" spc="-1" strike="noStrike">
              <a:latin typeface="Arial"/>
            </a:endParaRPr>
          </a:p>
          <a:p>
            <a:pPr marL="12600">
              <a:lnSpc>
                <a:spcPct val="121000"/>
              </a:lnSpc>
              <a:spcBef>
                <a:spcPts val="99"/>
              </a:spcBef>
              <a:buNone/>
            </a:pPr>
            <a:r>
              <a:rPr b="1" lang="it-IT" sz="2400" spc="-7" strike="noStrike">
                <a:solidFill>
                  <a:srgbClr val="3bbcdb"/>
                </a:solidFill>
                <a:latin typeface="Plus Jakarta Sans"/>
                <a:ea typeface="DejaVu Sans"/>
              </a:rPr>
              <a:t>BASELINE, </a:t>
            </a:r>
            <a:r>
              <a:rPr b="0" lang="it-IT" sz="2400" spc="-1" strike="noStrike">
                <a:solidFill>
                  <a:srgbClr val="ffffff"/>
                </a:solidFill>
                <a:latin typeface="Plus Jakarta Sans"/>
                <a:ea typeface="DejaVu Sans"/>
              </a:rPr>
              <a:t>IN AN </a:t>
            </a:r>
            <a:r>
              <a:rPr b="1" lang="it-IT" sz="2400" spc="-7" strike="noStrike">
                <a:solidFill>
                  <a:srgbClr val="3bbcdb"/>
                </a:solidFill>
                <a:latin typeface="Plus Jakarta Sans"/>
                <a:ea typeface="DejaVu Sans"/>
              </a:rPr>
              <a:t>OPEN, </a:t>
            </a:r>
            <a:r>
              <a:rPr b="1" lang="it-IT" sz="2400" spc="-21" strike="noStrike">
                <a:solidFill>
                  <a:srgbClr val="3bbcdb"/>
                </a:solidFill>
                <a:latin typeface="Plus Jakarta Sans"/>
                <a:ea typeface="DejaVu Sans"/>
              </a:rPr>
              <a:t>TRUSTED,</a:t>
            </a:r>
            <a:endParaRPr b="0" lang="en-US" sz="2400" spc="-1" strike="noStrike">
              <a:latin typeface="Arial"/>
            </a:endParaRPr>
          </a:p>
          <a:p>
            <a:pPr marL="12600">
              <a:lnSpc>
                <a:spcPct val="121000"/>
              </a:lnSpc>
              <a:spcBef>
                <a:spcPts val="99"/>
              </a:spcBef>
              <a:buNone/>
            </a:pPr>
            <a:r>
              <a:rPr b="1" lang="it-IT" sz="2400" spc="-41" strike="noStrike">
                <a:solidFill>
                  <a:srgbClr val="3bbcdb"/>
                </a:solidFill>
                <a:latin typeface="Plus Jakarta Sans"/>
                <a:ea typeface="DejaVu Sans"/>
              </a:rPr>
              <a:t>TRANSPARENT,</a:t>
            </a:r>
            <a:r>
              <a:rPr b="1" lang="it-IT" sz="2400" spc="-7" strike="noStrike">
                <a:solidFill>
                  <a:srgbClr val="3bbcdb"/>
                </a:solidFill>
                <a:latin typeface="Plus Jakarta Sans"/>
                <a:ea typeface="DejaVu Sans"/>
              </a:rPr>
              <a:t> </a:t>
            </a:r>
            <a:r>
              <a:rPr b="1" lang="it-IT" sz="2400" spc="-15" strike="noStrike">
                <a:solidFill>
                  <a:srgbClr val="3bbcdb"/>
                </a:solidFill>
                <a:latin typeface="Plus Jakarta Sans"/>
                <a:ea typeface="DejaVu Sans"/>
              </a:rPr>
              <a:t>COLLABORATIVE</a:t>
            </a:r>
            <a:r>
              <a:rPr b="1" lang="it-IT" sz="2400" spc="-7" strike="noStrike">
                <a:solidFill>
                  <a:srgbClr val="3bbcdb"/>
                </a:solidFill>
                <a:latin typeface="Plus Jakarta Sans"/>
                <a:ea typeface="DejaVu Sans"/>
              </a:rPr>
              <a:t> </a:t>
            </a:r>
            <a:r>
              <a:rPr b="1" lang="it-IT" sz="2400" spc="-111" strike="noStrike">
                <a:solidFill>
                  <a:srgbClr val="3bbcdb"/>
                </a:solidFill>
                <a:latin typeface="Plus Jakarta Sans"/>
                <a:ea typeface="DejaVu Sans"/>
              </a:rPr>
              <a:t>WAY.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868" name="object 147"/>
          <p:cNvSpPr/>
          <p:nvPr/>
        </p:nvSpPr>
        <p:spPr>
          <a:xfrm>
            <a:off x="0" y="6252840"/>
            <a:ext cx="12190680" cy="604440"/>
          </a:xfrm>
          <a:custGeom>
            <a:avLst/>
            <a:gdLst/>
            <a:ahLst/>
            <a:rect l="l" t="t" r="r" b="b"/>
            <a:pathLst>
              <a:path w="12192000" h="605790">
                <a:moveTo>
                  <a:pt x="12039601" y="0"/>
                </a:moveTo>
                <a:lnTo>
                  <a:pt x="140399" y="0"/>
                </a:lnTo>
                <a:lnTo>
                  <a:pt x="92231" y="7769"/>
                </a:lnTo>
                <a:lnTo>
                  <a:pt x="50396" y="29405"/>
                </a:lnTo>
                <a:lnTo>
                  <a:pt x="17405" y="62396"/>
                </a:lnTo>
                <a:lnTo>
                  <a:pt x="0" y="96052"/>
                </a:lnTo>
                <a:lnTo>
                  <a:pt x="0" y="605650"/>
                </a:lnTo>
                <a:lnTo>
                  <a:pt x="12192000" y="605650"/>
                </a:lnTo>
                <a:lnTo>
                  <a:pt x="12192000" y="152392"/>
                </a:lnTo>
                <a:lnTo>
                  <a:pt x="12184231" y="104231"/>
                </a:lnTo>
                <a:lnTo>
                  <a:pt x="12162595" y="62396"/>
                </a:lnTo>
                <a:lnTo>
                  <a:pt x="12129604" y="29405"/>
                </a:lnTo>
                <a:lnTo>
                  <a:pt x="12087769" y="7769"/>
                </a:lnTo>
                <a:lnTo>
                  <a:pt x="12039601" y="0"/>
                </a:lnTo>
                <a:close/>
              </a:path>
            </a:pathLst>
          </a:custGeom>
          <a:solidFill>
            <a:srgbClr val="533b8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69" name="PlaceHolder 8"/>
          <p:cNvSpPr/>
          <p:nvPr/>
        </p:nvSpPr>
        <p:spPr>
          <a:xfrm>
            <a:off x="61920" y="6426000"/>
            <a:ext cx="4344120" cy="68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3240" bIns="0" anchor="t">
            <a:noAutofit/>
          </a:bodyPr>
          <a:p>
            <a:pPr marL="12600">
              <a:lnSpc>
                <a:spcPct val="100000"/>
              </a:lnSpc>
              <a:spcBef>
                <a:spcPts val="26"/>
              </a:spcBef>
              <a:buNone/>
            </a:pPr>
            <a:r>
              <a:rPr b="0" lang="it-IT" sz="1000" spc="-7" strike="noStrike">
                <a:solidFill>
                  <a:srgbClr val="ffffff"/>
                </a:solidFill>
                <a:latin typeface="Plus Jakarta Sans"/>
                <a:ea typeface="DejaVu Sans"/>
              </a:rPr>
              <a:t>Building</a:t>
            </a:r>
            <a:r>
              <a:rPr b="0" lang="it-IT" sz="1000" spc="-12" strike="noStrike">
                <a:solidFill>
                  <a:srgbClr val="ffffff"/>
                </a:solidFill>
                <a:latin typeface="Plus Jakarta Sans"/>
                <a:ea typeface="DejaVu Sans"/>
              </a:rPr>
              <a:t> </a:t>
            </a:r>
            <a:r>
              <a:rPr b="0" lang="it-IT" sz="1000" spc="-7" strike="noStrike">
                <a:solidFill>
                  <a:srgbClr val="ffffff"/>
                </a:solidFill>
                <a:latin typeface="Plus Jakarta Sans"/>
                <a:ea typeface="DejaVu Sans"/>
              </a:rPr>
              <a:t>together</a:t>
            </a:r>
            <a:r>
              <a:rPr b="0" lang="it-IT" sz="1000" spc="-12" strike="noStrike">
                <a:solidFill>
                  <a:srgbClr val="ffffff"/>
                </a:solidFill>
                <a:latin typeface="Plus Jakarta Sans"/>
                <a:ea typeface="DejaVu Sans"/>
              </a:rPr>
              <a:t> </a:t>
            </a:r>
            <a:r>
              <a:rPr b="0" lang="it-IT" sz="1000" spc="-1" strike="noStrike">
                <a:solidFill>
                  <a:srgbClr val="ffffff"/>
                </a:solidFill>
                <a:latin typeface="Plus Jakarta Sans"/>
                <a:ea typeface="DejaVu Sans"/>
              </a:rPr>
              <a:t>a</a:t>
            </a:r>
            <a:r>
              <a:rPr b="0" lang="it-IT" sz="1000" spc="-12" strike="noStrike">
                <a:solidFill>
                  <a:srgbClr val="ffffff"/>
                </a:solidFill>
                <a:latin typeface="Plus Jakarta Sans"/>
                <a:ea typeface="DejaVu Sans"/>
              </a:rPr>
              <a:t> </a:t>
            </a:r>
            <a:r>
              <a:rPr b="0" lang="it-IT" sz="1000" spc="-7" strike="noStrike">
                <a:solidFill>
                  <a:srgbClr val="ffffff"/>
                </a:solidFill>
                <a:latin typeface="Plus Jakarta Sans"/>
                <a:ea typeface="DejaVu Sans"/>
              </a:rPr>
              <a:t>fully-connected</a:t>
            </a:r>
            <a:r>
              <a:rPr b="0" lang="it-IT" sz="1000" spc="-12" strike="noStrike">
                <a:solidFill>
                  <a:srgbClr val="ffffff"/>
                </a:solidFill>
                <a:latin typeface="Plus Jakarta Sans"/>
                <a:ea typeface="DejaVu Sans"/>
              </a:rPr>
              <a:t> </a:t>
            </a:r>
            <a:r>
              <a:rPr b="0" lang="it-IT" sz="1000" spc="-7" strike="noStrike">
                <a:solidFill>
                  <a:srgbClr val="ffffff"/>
                </a:solidFill>
                <a:latin typeface="Plus Jakarta Sans"/>
                <a:ea typeface="DejaVu Sans"/>
              </a:rPr>
              <a:t>all-scenario</a:t>
            </a:r>
            <a:r>
              <a:rPr b="0" lang="it-IT" sz="1000" spc="-12" strike="noStrike">
                <a:solidFill>
                  <a:srgbClr val="ffffff"/>
                </a:solidFill>
                <a:latin typeface="Plus Jakarta Sans"/>
                <a:ea typeface="DejaVu Sans"/>
              </a:rPr>
              <a:t> </a:t>
            </a:r>
            <a:r>
              <a:rPr b="0" lang="it-IT" sz="1000" spc="-1" strike="noStrike">
                <a:solidFill>
                  <a:srgbClr val="ffffff"/>
                </a:solidFill>
                <a:latin typeface="Plus Jakarta Sans"/>
                <a:ea typeface="DejaVu Sans"/>
              </a:rPr>
              <a:t>intelligent</a:t>
            </a:r>
            <a:r>
              <a:rPr b="0" lang="it-IT" sz="1000" spc="-7" strike="noStrike">
                <a:solidFill>
                  <a:srgbClr val="ffffff"/>
                </a:solidFill>
                <a:latin typeface="Plus Jakarta Sans"/>
                <a:ea typeface="DejaVu Sans"/>
              </a:rPr>
              <a:t> ecosystem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870" name="object 214"/>
          <p:cNvSpPr/>
          <p:nvPr/>
        </p:nvSpPr>
        <p:spPr>
          <a:xfrm>
            <a:off x="10158840" y="6455520"/>
            <a:ext cx="1693440" cy="183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440" bIns="0" anchor="t">
            <a:spAutoFit/>
          </a:bodyPr>
          <a:p>
            <a:pPr marL="12600" algn="r">
              <a:lnSpc>
                <a:spcPct val="100000"/>
              </a:lnSpc>
              <a:spcBef>
                <a:spcPts val="11"/>
              </a:spcBef>
              <a:buNone/>
            </a:pPr>
            <a:r>
              <a:rPr b="1" lang="it-IT" sz="1200" spc="-1" strike="noStrike">
                <a:solidFill>
                  <a:srgbClr val="ffffff"/>
                </a:solidFill>
                <a:latin typeface="Plus Jakarta Sans"/>
                <a:ea typeface="DejaVu Sans"/>
              </a:rPr>
              <a:t>07</a:t>
            </a:r>
            <a:endParaRPr b="0" lang="en-US" sz="1200" spc="-1" strike="noStrike">
              <a:latin typeface="Arial"/>
            </a:endParaRPr>
          </a:p>
        </p:txBody>
      </p:sp>
      <p:pic>
        <p:nvPicPr>
          <p:cNvPr id="871" name="Picture 17" descr="Logo, company name&#10;&#10;Description automatically generated"/>
          <p:cNvPicPr/>
          <p:nvPr/>
        </p:nvPicPr>
        <p:blipFill>
          <a:blip r:embed="rId2"/>
          <a:stretch/>
        </p:blipFill>
        <p:spPr>
          <a:xfrm>
            <a:off x="10215360" y="6245280"/>
            <a:ext cx="1292400" cy="611640"/>
          </a:xfrm>
          <a:prstGeom prst="rect">
            <a:avLst/>
          </a:prstGeom>
          <a:ln w="0">
            <a:noFill/>
          </a:ln>
        </p:spPr>
      </p:pic>
      <p:pic>
        <p:nvPicPr>
          <p:cNvPr id="872" name="" descr=""/>
          <p:cNvPicPr/>
          <p:nvPr/>
        </p:nvPicPr>
        <p:blipFill>
          <a:blip r:embed="rId3">
            <a:lum bright="80000"/>
          </a:blip>
          <a:stretch/>
        </p:blipFill>
        <p:spPr>
          <a:xfrm>
            <a:off x="9304920" y="6393960"/>
            <a:ext cx="938880" cy="355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object 2"/>
          <p:cNvSpPr/>
          <p:nvPr/>
        </p:nvSpPr>
        <p:spPr>
          <a:xfrm>
            <a:off x="0" y="1017000"/>
            <a:ext cx="12190680" cy="5839920"/>
          </a:xfrm>
          <a:custGeom>
            <a:avLst/>
            <a:gdLst/>
            <a:ahLst/>
            <a:rect l="l" t="t" r="r" b="b"/>
            <a:pathLst>
              <a:path w="12192000" h="5841365">
                <a:moveTo>
                  <a:pt x="12192000" y="0"/>
                </a:moveTo>
                <a:lnTo>
                  <a:pt x="0" y="0"/>
                </a:lnTo>
                <a:lnTo>
                  <a:pt x="0" y="5841009"/>
                </a:lnTo>
                <a:lnTo>
                  <a:pt x="12192000" y="5841009"/>
                </a:lnTo>
                <a:lnTo>
                  <a:pt x="12192000" y="0"/>
                </a:lnTo>
                <a:close/>
              </a:path>
            </a:pathLst>
          </a:custGeom>
          <a:solidFill>
            <a:srgbClr val="ede9f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74" name="object 4"/>
          <p:cNvSpPr/>
          <p:nvPr/>
        </p:nvSpPr>
        <p:spPr>
          <a:xfrm>
            <a:off x="438120" y="445680"/>
            <a:ext cx="298440" cy="341640"/>
          </a:xfrm>
          <a:custGeom>
            <a:avLst/>
            <a:gdLst/>
            <a:ahLst/>
            <a:rect l="l" t="t" r="r" b="b"/>
            <a:pathLst>
              <a:path w="299720" h="342900">
                <a:moveTo>
                  <a:pt x="37685" y="0"/>
                </a:moveTo>
                <a:lnTo>
                  <a:pt x="18426" y="3011"/>
                </a:lnTo>
                <a:lnTo>
                  <a:pt x="5412" y="17525"/>
                </a:lnTo>
                <a:lnTo>
                  <a:pt x="596" y="42480"/>
                </a:lnTo>
                <a:lnTo>
                  <a:pt x="0" y="297331"/>
                </a:lnTo>
                <a:lnTo>
                  <a:pt x="4907" y="322656"/>
                </a:lnTo>
                <a:lnTo>
                  <a:pt x="18413" y="338179"/>
                </a:lnTo>
                <a:lnTo>
                  <a:pt x="38488" y="342688"/>
                </a:lnTo>
                <a:lnTo>
                  <a:pt x="63106" y="334974"/>
                </a:lnTo>
                <a:lnTo>
                  <a:pt x="272503" y="221283"/>
                </a:lnTo>
                <a:lnTo>
                  <a:pt x="292382" y="204839"/>
                </a:lnTo>
                <a:lnTo>
                  <a:pt x="299534" y="185544"/>
                </a:lnTo>
                <a:lnTo>
                  <a:pt x="293872" y="165760"/>
                </a:lnTo>
                <a:lnTo>
                  <a:pt x="275310" y="147852"/>
                </a:lnTo>
                <a:lnTo>
                  <a:pt x="61239" y="9549"/>
                </a:lnTo>
                <a:lnTo>
                  <a:pt x="37685" y="0"/>
                </a:lnTo>
                <a:close/>
              </a:path>
            </a:pathLst>
          </a:custGeom>
          <a:solidFill>
            <a:srgbClr val="533b8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75" name="object 5"/>
          <p:cNvSpPr/>
          <p:nvPr/>
        </p:nvSpPr>
        <p:spPr>
          <a:xfrm>
            <a:off x="0" y="2481840"/>
            <a:ext cx="1460880" cy="2651760"/>
          </a:xfrm>
          <a:custGeom>
            <a:avLst/>
            <a:gdLst/>
            <a:ahLst/>
            <a:rect l="l" t="t" r="r" b="b"/>
            <a:pathLst>
              <a:path w="1462405" h="2653029">
                <a:moveTo>
                  <a:pt x="0" y="0"/>
                </a:moveTo>
                <a:lnTo>
                  <a:pt x="0" y="2652548"/>
                </a:lnTo>
                <a:lnTo>
                  <a:pt x="744571" y="2524609"/>
                </a:lnTo>
                <a:lnTo>
                  <a:pt x="796959" y="2514715"/>
                </a:lnTo>
                <a:lnTo>
                  <a:pt x="847460" y="2503384"/>
                </a:lnTo>
                <a:lnTo>
                  <a:pt x="896061" y="2490649"/>
                </a:lnTo>
                <a:lnTo>
                  <a:pt x="942751" y="2476546"/>
                </a:lnTo>
                <a:lnTo>
                  <a:pt x="987518" y="2461110"/>
                </a:lnTo>
                <a:lnTo>
                  <a:pt x="1030349" y="2444376"/>
                </a:lnTo>
                <a:lnTo>
                  <a:pt x="1071232" y="2426377"/>
                </a:lnTo>
                <a:lnTo>
                  <a:pt x="1110156" y="2407150"/>
                </a:lnTo>
                <a:lnTo>
                  <a:pt x="1147107" y="2386729"/>
                </a:lnTo>
                <a:lnTo>
                  <a:pt x="1182075" y="2365149"/>
                </a:lnTo>
                <a:lnTo>
                  <a:pt x="1215046" y="2342444"/>
                </a:lnTo>
                <a:lnTo>
                  <a:pt x="1246008" y="2318650"/>
                </a:lnTo>
                <a:lnTo>
                  <a:pt x="1274951" y="2293801"/>
                </a:lnTo>
                <a:lnTo>
                  <a:pt x="1326725" y="2241078"/>
                </a:lnTo>
                <a:lnTo>
                  <a:pt x="1370273" y="2184555"/>
                </a:lnTo>
                <a:lnTo>
                  <a:pt x="1405496" y="2124510"/>
                </a:lnTo>
                <a:lnTo>
                  <a:pt x="1432297" y="2061222"/>
                </a:lnTo>
                <a:lnTo>
                  <a:pt x="1450580" y="1994970"/>
                </a:lnTo>
                <a:lnTo>
                  <a:pt x="1460248" y="1926032"/>
                </a:lnTo>
                <a:lnTo>
                  <a:pt x="1461820" y="1890642"/>
                </a:lnTo>
                <a:lnTo>
                  <a:pt x="1461203" y="1854686"/>
                </a:lnTo>
                <a:lnTo>
                  <a:pt x="1453348" y="1781213"/>
                </a:lnTo>
                <a:lnTo>
                  <a:pt x="1446087" y="1743765"/>
                </a:lnTo>
                <a:lnTo>
                  <a:pt x="1436588" y="1705889"/>
                </a:lnTo>
                <a:lnTo>
                  <a:pt x="1424837" y="1667621"/>
                </a:lnTo>
                <a:lnTo>
                  <a:pt x="1410824" y="1628995"/>
                </a:lnTo>
                <a:lnTo>
                  <a:pt x="1394535" y="1590046"/>
                </a:lnTo>
                <a:lnTo>
                  <a:pt x="1375959" y="1550809"/>
                </a:lnTo>
                <a:lnTo>
                  <a:pt x="1355084" y="1511318"/>
                </a:lnTo>
                <a:lnTo>
                  <a:pt x="1331897" y="1471609"/>
                </a:lnTo>
                <a:lnTo>
                  <a:pt x="1306387" y="1431716"/>
                </a:lnTo>
                <a:lnTo>
                  <a:pt x="1278541" y="1391675"/>
                </a:lnTo>
                <a:lnTo>
                  <a:pt x="1248347" y="1351519"/>
                </a:lnTo>
                <a:lnTo>
                  <a:pt x="1215793" y="1311284"/>
                </a:lnTo>
                <a:lnTo>
                  <a:pt x="1180867" y="1271005"/>
                </a:lnTo>
                <a:lnTo>
                  <a:pt x="217636" y="196394"/>
                </a:lnTo>
                <a:lnTo>
                  <a:pt x="182142" y="158135"/>
                </a:lnTo>
                <a:lnTo>
                  <a:pt x="146237" y="122058"/>
                </a:lnTo>
                <a:lnTo>
                  <a:pt x="109960" y="88158"/>
                </a:lnTo>
                <a:lnTo>
                  <a:pt x="73346" y="56429"/>
                </a:lnTo>
                <a:lnTo>
                  <a:pt x="36433" y="26862"/>
                </a:lnTo>
                <a:lnTo>
                  <a:pt x="0" y="0"/>
                </a:lnTo>
                <a:close/>
              </a:path>
            </a:pathLst>
          </a:custGeom>
          <a:solidFill>
            <a:srgbClr val="f6f2f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76" name="object 7"/>
          <p:cNvSpPr/>
          <p:nvPr/>
        </p:nvSpPr>
        <p:spPr>
          <a:xfrm>
            <a:off x="10442880" y="2767680"/>
            <a:ext cx="1748160" cy="3103200"/>
          </a:xfrm>
          <a:custGeom>
            <a:avLst/>
            <a:gdLst/>
            <a:ahLst/>
            <a:rect l="l" t="t" r="r" b="b"/>
            <a:pathLst>
              <a:path w="1749425" h="3104515">
                <a:moveTo>
                  <a:pt x="1749046" y="0"/>
                </a:moveTo>
                <a:lnTo>
                  <a:pt x="1705248" y="36751"/>
                </a:lnTo>
                <a:lnTo>
                  <a:pt x="1669977" y="70014"/>
                </a:lnTo>
                <a:lnTo>
                  <a:pt x="1635246" y="105987"/>
                </a:lnTo>
                <a:lnTo>
                  <a:pt x="1601112" y="144677"/>
                </a:lnTo>
                <a:lnTo>
                  <a:pt x="1567632" y="186091"/>
                </a:lnTo>
                <a:lnTo>
                  <a:pt x="198432" y="1953804"/>
                </a:lnTo>
                <a:lnTo>
                  <a:pt x="166720" y="1996478"/>
                </a:lnTo>
                <a:lnTo>
                  <a:pt x="137837" y="2038913"/>
                </a:lnTo>
                <a:lnTo>
                  <a:pt x="111762" y="2081060"/>
                </a:lnTo>
                <a:lnTo>
                  <a:pt x="88474" y="2122868"/>
                </a:lnTo>
                <a:lnTo>
                  <a:pt x="67953" y="2164288"/>
                </a:lnTo>
                <a:lnTo>
                  <a:pt x="50177" y="2205272"/>
                </a:lnTo>
                <a:lnTo>
                  <a:pt x="35125" y="2245769"/>
                </a:lnTo>
                <a:lnTo>
                  <a:pt x="22777" y="2285731"/>
                </a:lnTo>
                <a:lnTo>
                  <a:pt x="13111" y="2325108"/>
                </a:lnTo>
                <a:lnTo>
                  <a:pt x="6107" y="2363851"/>
                </a:lnTo>
                <a:lnTo>
                  <a:pt x="1743" y="2401910"/>
                </a:lnTo>
                <a:lnTo>
                  <a:pt x="0" y="2439236"/>
                </a:lnTo>
                <a:lnTo>
                  <a:pt x="854" y="2475779"/>
                </a:lnTo>
                <a:lnTo>
                  <a:pt x="10276" y="2546321"/>
                </a:lnTo>
                <a:lnTo>
                  <a:pt x="29841" y="2613142"/>
                </a:lnTo>
                <a:lnTo>
                  <a:pt x="59382" y="2675845"/>
                </a:lnTo>
                <a:lnTo>
                  <a:pt x="98731" y="2734036"/>
                </a:lnTo>
                <a:lnTo>
                  <a:pt x="147720" y="2787321"/>
                </a:lnTo>
                <a:lnTo>
                  <a:pt x="206182" y="2835303"/>
                </a:lnTo>
                <a:lnTo>
                  <a:pt x="238912" y="2857183"/>
                </a:lnTo>
                <a:lnTo>
                  <a:pt x="273949" y="2877589"/>
                </a:lnTo>
                <a:lnTo>
                  <a:pt x="311269" y="2896473"/>
                </a:lnTo>
                <a:lnTo>
                  <a:pt x="350853" y="2913784"/>
                </a:lnTo>
                <a:lnTo>
                  <a:pt x="392680" y="2929474"/>
                </a:lnTo>
                <a:lnTo>
                  <a:pt x="436727" y="2943492"/>
                </a:lnTo>
                <a:lnTo>
                  <a:pt x="482976" y="2955790"/>
                </a:lnTo>
                <a:lnTo>
                  <a:pt x="531404" y="2966319"/>
                </a:lnTo>
                <a:lnTo>
                  <a:pt x="581991" y="2975028"/>
                </a:lnTo>
                <a:lnTo>
                  <a:pt x="634715" y="2981869"/>
                </a:lnTo>
                <a:lnTo>
                  <a:pt x="1749046" y="3103909"/>
                </a:lnTo>
                <a:lnTo>
                  <a:pt x="1749046" y="0"/>
                </a:lnTo>
                <a:close/>
              </a:path>
            </a:pathLst>
          </a:custGeom>
          <a:solidFill>
            <a:srgbClr val="f6f2f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877" name="Gruppo 44"/>
          <p:cNvGrpSpPr/>
          <p:nvPr/>
        </p:nvGrpSpPr>
        <p:grpSpPr>
          <a:xfrm>
            <a:off x="4589280" y="1282680"/>
            <a:ext cx="2948040" cy="1840680"/>
            <a:chOff x="4589280" y="1282680"/>
            <a:chExt cx="2948040" cy="1840680"/>
          </a:xfrm>
        </p:grpSpPr>
        <p:sp>
          <p:nvSpPr>
            <p:cNvPr id="878" name="object 10"/>
            <p:cNvSpPr/>
            <p:nvPr/>
          </p:nvSpPr>
          <p:spPr>
            <a:xfrm>
              <a:off x="4589280" y="1282680"/>
              <a:ext cx="2948040" cy="1330920"/>
            </a:xfrm>
            <a:custGeom>
              <a:avLst/>
              <a:gdLst/>
              <a:ahLst/>
              <a:rect l="l" t="t" r="r" b="b"/>
              <a:pathLst>
                <a:path w="2949575" h="1332230">
                  <a:moveTo>
                    <a:pt x="2796857" y="0"/>
                  </a:moveTo>
                  <a:lnTo>
                    <a:pt x="152400" y="0"/>
                  </a:lnTo>
                  <a:lnTo>
                    <a:pt x="104231" y="7769"/>
                  </a:lnTo>
                  <a:lnTo>
                    <a:pt x="62396" y="29405"/>
                  </a:lnTo>
                  <a:lnTo>
                    <a:pt x="29405" y="62396"/>
                  </a:lnTo>
                  <a:lnTo>
                    <a:pt x="7769" y="104231"/>
                  </a:lnTo>
                  <a:lnTo>
                    <a:pt x="0" y="152400"/>
                  </a:lnTo>
                  <a:lnTo>
                    <a:pt x="0" y="1179271"/>
                  </a:lnTo>
                  <a:lnTo>
                    <a:pt x="7769" y="1227439"/>
                  </a:lnTo>
                  <a:lnTo>
                    <a:pt x="29405" y="1269274"/>
                  </a:lnTo>
                  <a:lnTo>
                    <a:pt x="62396" y="1302265"/>
                  </a:lnTo>
                  <a:lnTo>
                    <a:pt x="104231" y="1323901"/>
                  </a:lnTo>
                  <a:lnTo>
                    <a:pt x="152400" y="1331671"/>
                  </a:lnTo>
                  <a:lnTo>
                    <a:pt x="2796857" y="1331671"/>
                  </a:lnTo>
                  <a:lnTo>
                    <a:pt x="2845030" y="1323901"/>
                  </a:lnTo>
                  <a:lnTo>
                    <a:pt x="2886866" y="1302265"/>
                  </a:lnTo>
                  <a:lnTo>
                    <a:pt x="2919855" y="1269274"/>
                  </a:lnTo>
                  <a:lnTo>
                    <a:pt x="2941488" y="1227439"/>
                  </a:lnTo>
                  <a:lnTo>
                    <a:pt x="2949257" y="1179271"/>
                  </a:lnTo>
                  <a:lnTo>
                    <a:pt x="2949257" y="152400"/>
                  </a:lnTo>
                  <a:lnTo>
                    <a:pt x="2941488" y="104231"/>
                  </a:lnTo>
                  <a:lnTo>
                    <a:pt x="2919855" y="62396"/>
                  </a:lnTo>
                  <a:lnTo>
                    <a:pt x="2886866" y="29405"/>
                  </a:lnTo>
                  <a:lnTo>
                    <a:pt x="2845030" y="7769"/>
                  </a:lnTo>
                  <a:lnTo>
                    <a:pt x="2796857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79" name="object 11"/>
            <p:cNvSpPr/>
            <p:nvPr/>
          </p:nvSpPr>
          <p:spPr>
            <a:xfrm>
              <a:off x="5782680" y="2441520"/>
              <a:ext cx="561960" cy="560520"/>
            </a:xfrm>
            <a:custGeom>
              <a:avLst/>
              <a:gdLst/>
              <a:ahLst/>
              <a:rect l="l" t="t" r="r" b="b"/>
              <a:pathLst>
                <a:path w="563245" h="561975">
                  <a:moveTo>
                    <a:pt x="259834" y="0"/>
                  </a:moveTo>
                  <a:lnTo>
                    <a:pt x="205890" y="9559"/>
                  </a:lnTo>
                  <a:lnTo>
                    <a:pt x="154094" y="29773"/>
                  </a:lnTo>
                  <a:lnTo>
                    <a:pt x="115102" y="53689"/>
                  </a:lnTo>
                  <a:lnTo>
                    <a:pt x="81342" y="82792"/>
                  </a:lnTo>
                  <a:lnTo>
                    <a:pt x="53070" y="116296"/>
                  </a:lnTo>
                  <a:lnTo>
                    <a:pt x="30543" y="153415"/>
                  </a:lnTo>
                  <a:lnTo>
                    <a:pt x="14017" y="193367"/>
                  </a:lnTo>
                  <a:lnTo>
                    <a:pt x="3751" y="235364"/>
                  </a:lnTo>
                  <a:lnTo>
                    <a:pt x="0" y="278623"/>
                  </a:lnTo>
                  <a:lnTo>
                    <a:pt x="3021" y="322358"/>
                  </a:lnTo>
                  <a:lnTo>
                    <a:pt x="13071" y="365785"/>
                  </a:lnTo>
                  <a:lnTo>
                    <a:pt x="30408" y="408119"/>
                  </a:lnTo>
                  <a:lnTo>
                    <a:pt x="60262" y="455029"/>
                  </a:lnTo>
                  <a:lnTo>
                    <a:pt x="98139" y="494604"/>
                  </a:lnTo>
                  <a:lnTo>
                    <a:pt x="143038" y="525985"/>
                  </a:lnTo>
                  <a:lnTo>
                    <a:pt x="193959" y="548314"/>
                  </a:lnTo>
                  <a:lnTo>
                    <a:pt x="248239" y="560375"/>
                  </a:lnTo>
                  <a:lnTo>
                    <a:pt x="303009" y="561576"/>
                  </a:lnTo>
                  <a:lnTo>
                    <a:pt x="356952" y="552018"/>
                  </a:lnTo>
                  <a:lnTo>
                    <a:pt x="408754" y="531804"/>
                  </a:lnTo>
                  <a:lnTo>
                    <a:pt x="454102" y="503105"/>
                  </a:lnTo>
                  <a:lnTo>
                    <a:pt x="492140" y="467415"/>
                  </a:lnTo>
                  <a:lnTo>
                    <a:pt x="522452" y="426013"/>
                  </a:lnTo>
                  <a:lnTo>
                    <a:pt x="544620" y="380179"/>
                  </a:lnTo>
                  <a:lnTo>
                    <a:pt x="558227" y="331192"/>
                  </a:lnTo>
                  <a:lnTo>
                    <a:pt x="562856" y="280331"/>
                  </a:lnTo>
                  <a:lnTo>
                    <a:pt x="561005" y="248184"/>
                  </a:lnTo>
                  <a:lnTo>
                    <a:pt x="545898" y="184434"/>
                  </a:lnTo>
                  <a:lnTo>
                    <a:pt x="502584" y="106555"/>
                  </a:lnTo>
                  <a:lnTo>
                    <a:pt x="464704" y="66981"/>
                  </a:lnTo>
                  <a:lnTo>
                    <a:pt x="419804" y="35594"/>
                  </a:lnTo>
                  <a:lnTo>
                    <a:pt x="368889" y="13250"/>
                  </a:lnTo>
                  <a:lnTo>
                    <a:pt x="314606" y="1196"/>
                  </a:lnTo>
                  <a:lnTo>
                    <a:pt x="259834" y="0"/>
                  </a:lnTo>
                  <a:close/>
                </a:path>
              </a:pathLst>
            </a:custGeom>
            <a:solidFill>
              <a:srgbClr val="533b8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880" name="object 12" descr=""/>
            <p:cNvPicPr/>
            <p:nvPr/>
          </p:nvPicPr>
          <p:blipFill>
            <a:blip r:embed="rId1"/>
            <a:stretch/>
          </p:blipFill>
          <p:spPr>
            <a:xfrm>
              <a:off x="5990400" y="2986560"/>
              <a:ext cx="145800" cy="1368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881" name="object 13"/>
            <p:cNvSpPr/>
            <p:nvPr/>
          </p:nvSpPr>
          <p:spPr>
            <a:xfrm>
              <a:off x="5808600" y="2467800"/>
              <a:ext cx="509040" cy="507960"/>
            </a:xfrm>
            <a:custGeom>
              <a:avLst/>
              <a:gdLst/>
              <a:ahLst/>
              <a:rect l="l" t="t" r="r" b="b"/>
              <a:pathLst>
                <a:path w="510539" h="509269">
                  <a:moveTo>
                    <a:pt x="235773" y="0"/>
                  </a:moveTo>
                  <a:lnTo>
                    <a:pt x="186858" y="8667"/>
                  </a:lnTo>
                  <a:lnTo>
                    <a:pt x="139890" y="26989"/>
                  </a:lnTo>
                  <a:lnTo>
                    <a:pt x="97358" y="54059"/>
                  </a:lnTo>
                  <a:lnTo>
                    <a:pt x="61472" y="88409"/>
                  </a:lnTo>
                  <a:lnTo>
                    <a:pt x="33014" y="129126"/>
                  </a:lnTo>
                  <a:lnTo>
                    <a:pt x="12763" y="175299"/>
                  </a:lnTo>
                  <a:lnTo>
                    <a:pt x="3181" y="214863"/>
                  </a:lnTo>
                  <a:lnTo>
                    <a:pt x="0" y="254865"/>
                  </a:lnTo>
                  <a:lnTo>
                    <a:pt x="1744" y="284452"/>
                  </a:lnTo>
                  <a:lnTo>
                    <a:pt x="15634" y="342302"/>
                  </a:lnTo>
                  <a:lnTo>
                    <a:pt x="54807" y="412594"/>
                  </a:lnTo>
                  <a:lnTo>
                    <a:pt x="89157" y="448483"/>
                  </a:lnTo>
                  <a:lnTo>
                    <a:pt x="129874" y="476942"/>
                  </a:lnTo>
                  <a:lnTo>
                    <a:pt x="176047" y="497193"/>
                  </a:lnTo>
                  <a:lnTo>
                    <a:pt x="225258" y="508127"/>
                  </a:lnTo>
                  <a:lnTo>
                    <a:pt x="274920" y="509214"/>
                  </a:lnTo>
                  <a:lnTo>
                    <a:pt x="323833" y="500547"/>
                  </a:lnTo>
                  <a:lnTo>
                    <a:pt x="370801" y="482220"/>
                  </a:lnTo>
                  <a:lnTo>
                    <a:pt x="413334" y="455144"/>
                  </a:lnTo>
                  <a:lnTo>
                    <a:pt x="449219" y="420795"/>
                  </a:lnTo>
                  <a:lnTo>
                    <a:pt x="477677" y="380081"/>
                  </a:lnTo>
                  <a:lnTo>
                    <a:pt x="497928" y="333909"/>
                  </a:lnTo>
                  <a:lnTo>
                    <a:pt x="508862" y="284691"/>
                  </a:lnTo>
                  <a:lnTo>
                    <a:pt x="509949" y="235026"/>
                  </a:lnTo>
                  <a:lnTo>
                    <a:pt x="501282" y="186111"/>
                  </a:lnTo>
                  <a:lnTo>
                    <a:pt x="482955" y="139142"/>
                  </a:lnTo>
                  <a:lnTo>
                    <a:pt x="455887" y="96612"/>
                  </a:lnTo>
                  <a:lnTo>
                    <a:pt x="421541" y="60729"/>
                  </a:lnTo>
                  <a:lnTo>
                    <a:pt x="380828" y="32272"/>
                  </a:lnTo>
                  <a:lnTo>
                    <a:pt x="334657" y="12015"/>
                  </a:lnTo>
                  <a:lnTo>
                    <a:pt x="285439" y="1084"/>
                  </a:lnTo>
                  <a:lnTo>
                    <a:pt x="235773" y="0"/>
                  </a:lnTo>
                  <a:close/>
                </a:path>
              </a:pathLst>
            </a:custGeom>
            <a:solidFill>
              <a:srgbClr val="533b8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882" name="PlaceHolder 1"/>
          <p:cNvSpPr>
            <a:spLocks noGrp="1"/>
          </p:cNvSpPr>
          <p:nvPr>
            <p:ph type="title"/>
          </p:nvPr>
        </p:nvSpPr>
        <p:spPr>
          <a:xfrm>
            <a:off x="813600" y="424800"/>
            <a:ext cx="11035080" cy="115668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>
              <a:lnSpc>
                <a:spcPct val="100000"/>
              </a:lnSpc>
              <a:spcBef>
                <a:spcPts val="99"/>
              </a:spcBef>
              <a:buNone/>
            </a:pPr>
            <a:r>
              <a:rPr b="1" lang="it-IT" sz="2400" spc="-7" strike="noStrike">
                <a:solidFill>
                  <a:srgbClr val="1b1937"/>
                </a:solidFill>
                <a:latin typeface="Plus Jakarta Sans"/>
                <a:ea typeface="DejaVu Sans"/>
              </a:rPr>
              <a:t>WE ACHIEVE THE GOAL THROUGH THE PATH OF REAL OPEN SOURCE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883" name="object 15"/>
          <p:cNvSpPr/>
          <p:nvPr/>
        </p:nvSpPr>
        <p:spPr>
          <a:xfrm>
            <a:off x="4538880" y="3282480"/>
            <a:ext cx="3012840" cy="995040"/>
          </a:xfrm>
          <a:custGeom>
            <a:avLst/>
            <a:gdLst/>
            <a:ahLst/>
            <a:rect l="l" t="t" r="r" b="b"/>
            <a:pathLst>
              <a:path w="3014345" h="996314">
                <a:moveTo>
                  <a:pt x="2861500" y="0"/>
                </a:moveTo>
                <a:lnTo>
                  <a:pt x="152400" y="0"/>
                </a:ln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0" y="843838"/>
                </a:lnTo>
                <a:lnTo>
                  <a:pt x="7769" y="892006"/>
                </a:lnTo>
                <a:lnTo>
                  <a:pt x="29405" y="933841"/>
                </a:lnTo>
                <a:lnTo>
                  <a:pt x="62396" y="966832"/>
                </a:lnTo>
                <a:lnTo>
                  <a:pt x="104231" y="988468"/>
                </a:lnTo>
                <a:lnTo>
                  <a:pt x="152400" y="996238"/>
                </a:lnTo>
                <a:lnTo>
                  <a:pt x="2861500" y="996238"/>
                </a:lnTo>
                <a:lnTo>
                  <a:pt x="2909668" y="988468"/>
                </a:lnTo>
                <a:lnTo>
                  <a:pt x="2951503" y="966832"/>
                </a:lnTo>
                <a:lnTo>
                  <a:pt x="2984494" y="933841"/>
                </a:lnTo>
                <a:lnTo>
                  <a:pt x="3006130" y="892006"/>
                </a:lnTo>
                <a:lnTo>
                  <a:pt x="3013900" y="843838"/>
                </a:lnTo>
                <a:lnTo>
                  <a:pt x="3013900" y="152400"/>
                </a:lnTo>
                <a:lnTo>
                  <a:pt x="3006130" y="104231"/>
                </a:lnTo>
                <a:lnTo>
                  <a:pt x="2984494" y="62396"/>
                </a:lnTo>
                <a:lnTo>
                  <a:pt x="2951503" y="29405"/>
                </a:lnTo>
                <a:lnTo>
                  <a:pt x="2909668" y="7769"/>
                </a:lnTo>
                <a:lnTo>
                  <a:pt x="286150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84" name="object 16"/>
          <p:cNvSpPr/>
          <p:nvPr/>
        </p:nvSpPr>
        <p:spPr>
          <a:xfrm>
            <a:off x="3803400" y="3587040"/>
            <a:ext cx="4483080" cy="378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 algn="ctr">
              <a:lnSpc>
                <a:spcPct val="100000"/>
              </a:lnSpc>
              <a:spcBef>
                <a:spcPts val="99"/>
              </a:spcBef>
              <a:buNone/>
            </a:pPr>
            <a:r>
              <a:rPr b="1" lang="it-IT" sz="2400" spc="-7" strike="noStrike">
                <a:solidFill>
                  <a:srgbClr val="0c053b"/>
                </a:solidFill>
                <a:latin typeface="Plus Jakarta Sans"/>
                <a:ea typeface="DejaVu Sans"/>
              </a:rPr>
              <a:t>OPEN</a:t>
            </a:r>
            <a:r>
              <a:rPr b="1" lang="it-IT" sz="2400" spc="-75" strike="noStrike">
                <a:solidFill>
                  <a:srgbClr val="0c053b"/>
                </a:solidFill>
                <a:latin typeface="Plus Jakarta Sans"/>
                <a:ea typeface="DejaVu Sans"/>
              </a:rPr>
              <a:t> </a:t>
            </a:r>
            <a:r>
              <a:rPr b="1" lang="it-IT" sz="2400" spc="-12" strike="noStrike">
                <a:solidFill>
                  <a:srgbClr val="0c053b"/>
                </a:solidFill>
                <a:latin typeface="Plus Jakarta Sans"/>
                <a:ea typeface="DejaVu Sans"/>
              </a:rPr>
              <a:t>SOURCE</a:t>
            </a:r>
            <a:endParaRPr b="0" lang="en-US" sz="2400" spc="-1" strike="noStrike">
              <a:latin typeface="Arial"/>
            </a:endParaRPr>
          </a:p>
        </p:txBody>
      </p:sp>
      <p:grpSp>
        <p:nvGrpSpPr>
          <p:cNvPr id="885" name="Gruppo 45"/>
          <p:cNvGrpSpPr/>
          <p:nvPr/>
        </p:nvGrpSpPr>
        <p:grpSpPr>
          <a:xfrm>
            <a:off x="1630800" y="2969640"/>
            <a:ext cx="2589840" cy="971280"/>
            <a:chOff x="1630800" y="2969640"/>
            <a:chExt cx="2589840" cy="971280"/>
          </a:xfrm>
        </p:grpSpPr>
        <p:sp>
          <p:nvSpPr>
            <p:cNvPr id="886" name="object 17"/>
            <p:cNvSpPr/>
            <p:nvPr/>
          </p:nvSpPr>
          <p:spPr>
            <a:xfrm>
              <a:off x="1630800" y="2969640"/>
              <a:ext cx="2169720" cy="971280"/>
            </a:xfrm>
            <a:custGeom>
              <a:avLst/>
              <a:gdLst/>
              <a:ahLst/>
              <a:rect l="l" t="t" r="r" b="b"/>
              <a:pathLst>
                <a:path w="2171065" h="972820">
                  <a:moveTo>
                    <a:pt x="2018538" y="0"/>
                  </a:moveTo>
                  <a:lnTo>
                    <a:pt x="152400" y="0"/>
                  </a:lnTo>
                  <a:lnTo>
                    <a:pt x="104231" y="7769"/>
                  </a:lnTo>
                  <a:lnTo>
                    <a:pt x="62396" y="29405"/>
                  </a:lnTo>
                  <a:lnTo>
                    <a:pt x="29405" y="62396"/>
                  </a:lnTo>
                  <a:lnTo>
                    <a:pt x="7769" y="104231"/>
                  </a:lnTo>
                  <a:lnTo>
                    <a:pt x="0" y="152400"/>
                  </a:lnTo>
                  <a:lnTo>
                    <a:pt x="0" y="820115"/>
                  </a:lnTo>
                  <a:lnTo>
                    <a:pt x="7769" y="868283"/>
                  </a:lnTo>
                  <a:lnTo>
                    <a:pt x="29405" y="910118"/>
                  </a:lnTo>
                  <a:lnTo>
                    <a:pt x="62396" y="943109"/>
                  </a:lnTo>
                  <a:lnTo>
                    <a:pt x="104231" y="964745"/>
                  </a:lnTo>
                  <a:lnTo>
                    <a:pt x="152400" y="972515"/>
                  </a:lnTo>
                  <a:lnTo>
                    <a:pt x="2018538" y="972515"/>
                  </a:lnTo>
                  <a:lnTo>
                    <a:pt x="2066706" y="964745"/>
                  </a:lnTo>
                  <a:lnTo>
                    <a:pt x="2108541" y="943109"/>
                  </a:lnTo>
                  <a:lnTo>
                    <a:pt x="2141532" y="910118"/>
                  </a:lnTo>
                  <a:lnTo>
                    <a:pt x="2163168" y="868283"/>
                  </a:lnTo>
                  <a:lnTo>
                    <a:pt x="2170938" y="820115"/>
                  </a:lnTo>
                  <a:lnTo>
                    <a:pt x="2170938" y="152400"/>
                  </a:lnTo>
                  <a:lnTo>
                    <a:pt x="2163168" y="104231"/>
                  </a:lnTo>
                  <a:lnTo>
                    <a:pt x="2141532" y="62396"/>
                  </a:lnTo>
                  <a:lnTo>
                    <a:pt x="2108541" y="29405"/>
                  </a:lnTo>
                  <a:lnTo>
                    <a:pt x="2066706" y="7769"/>
                  </a:lnTo>
                  <a:lnTo>
                    <a:pt x="201853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887" name="object 20"/>
            <p:cNvGrpSpPr/>
            <p:nvPr/>
          </p:nvGrpSpPr>
          <p:grpSpPr>
            <a:xfrm>
              <a:off x="3569400" y="3060000"/>
              <a:ext cx="651240" cy="560520"/>
              <a:chOff x="3569400" y="3060000"/>
              <a:chExt cx="651240" cy="560520"/>
            </a:xfrm>
          </p:grpSpPr>
          <p:sp>
            <p:nvSpPr>
              <p:cNvPr id="888" name="object 21"/>
              <p:cNvSpPr/>
              <p:nvPr/>
            </p:nvSpPr>
            <p:spPr>
              <a:xfrm>
                <a:off x="3569400" y="3060000"/>
                <a:ext cx="560520" cy="560520"/>
              </a:xfrm>
              <a:custGeom>
                <a:avLst/>
                <a:gdLst/>
                <a:ahLst/>
                <a:rect l="l" t="t" r="r" b="b"/>
                <a:pathLst>
                  <a:path w="561975" h="561975">
                    <a:moveTo>
                      <a:pt x="295453" y="0"/>
                    </a:moveTo>
                    <a:lnTo>
                      <a:pt x="206840" y="9439"/>
                    </a:lnTo>
                    <a:lnTo>
                      <a:pt x="155609" y="28845"/>
                    </a:lnTo>
                    <a:lnTo>
                      <a:pt x="109175" y="57914"/>
                    </a:lnTo>
                    <a:lnTo>
                      <a:pt x="68719" y="96057"/>
                    </a:lnTo>
                    <a:lnTo>
                      <a:pt x="36417" y="141311"/>
                    </a:lnTo>
                    <a:lnTo>
                      <a:pt x="13914" y="191257"/>
                    </a:lnTo>
                    <a:lnTo>
                      <a:pt x="1634" y="244645"/>
                    </a:lnTo>
                    <a:lnTo>
                      <a:pt x="0" y="300222"/>
                    </a:lnTo>
                    <a:lnTo>
                      <a:pt x="6778" y="345460"/>
                    </a:lnTo>
                    <a:lnTo>
                      <a:pt x="20375" y="387908"/>
                    </a:lnTo>
                    <a:lnTo>
                      <a:pt x="40167" y="427024"/>
                    </a:lnTo>
                    <a:lnTo>
                      <a:pt x="65534" y="462265"/>
                    </a:lnTo>
                    <a:lnTo>
                      <a:pt x="95851" y="493087"/>
                    </a:lnTo>
                    <a:lnTo>
                      <a:pt x="130498" y="518948"/>
                    </a:lnTo>
                    <a:lnTo>
                      <a:pt x="168852" y="539305"/>
                    </a:lnTo>
                    <a:lnTo>
                      <a:pt x="210291" y="553614"/>
                    </a:lnTo>
                    <a:lnTo>
                      <a:pt x="254193" y="561333"/>
                    </a:lnTo>
                    <a:lnTo>
                      <a:pt x="299935" y="561918"/>
                    </a:lnTo>
                    <a:lnTo>
                      <a:pt x="354779" y="552760"/>
                    </a:lnTo>
                    <a:lnTo>
                      <a:pt x="406011" y="533354"/>
                    </a:lnTo>
                    <a:lnTo>
                      <a:pt x="452449" y="504288"/>
                    </a:lnTo>
                    <a:lnTo>
                      <a:pt x="492912" y="466147"/>
                    </a:lnTo>
                    <a:lnTo>
                      <a:pt x="525215" y="420891"/>
                    </a:lnTo>
                    <a:lnTo>
                      <a:pt x="547717" y="370942"/>
                    </a:lnTo>
                    <a:lnTo>
                      <a:pt x="559997" y="317554"/>
                    </a:lnTo>
                    <a:lnTo>
                      <a:pt x="561632" y="261982"/>
                    </a:lnTo>
                    <a:lnTo>
                      <a:pt x="552924" y="209020"/>
                    </a:lnTo>
                    <a:lnTo>
                      <a:pt x="534931" y="160057"/>
                    </a:lnTo>
                    <a:lnTo>
                      <a:pt x="508665" y="115975"/>
                    </a:lnTo>
                    <a:lnTo>
                      <a:pt x="475137" y="77658"/>
                    </a:lnTo>
                    <a:lnTo>
                      <a:pt x="435360" y="45989"/>
                    </a:lnTo>
                    <a:lnTo>
                      <a:pt x="390347" y="21850"/>
                    </a:lnTo>
                    <a:lnTo>
                      <a:pt x="328320" y="3643"/>
                    </a:lnTo>
                    <a:lnTo>
                      <a:pt x="295453" y="0"/>
                    </a:lnTo>
                    <a:close/>
                  </a:path>
                </a:pathLst>
              </a:custGeom>
              <a:solidFill>
                <a:srgbClr val="a57fdc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pic>
            <p:nvPicPr>
              <p:cNvPr id="889" name="object 22" descr=""/>
              <p:cNvPicPr/>
              <p:nvPr/>
            </p:nvPicPr>
            <p:blipFill>
              <a:blip r:embed="rId2"/>
              <a:stretch/>
            </p:blipFill>
            <p:spPr>
              <a:xfrm>
                <a:off x="4064760" y="3376800"/>
                <a:ext cx="155880" cy="133920"/>
              </a:xfrm>
              <a:prstGeom prst="rect">
                <a:avLst/>
              </a:prstGeom>
              <a:ln w="0">
                <a:noFill/>
              </a:ln>
            </p:spPr>
          </p:pic>
          <p:sp>
            <p:nvSpPr>
              <p:cNvPr id="890" name="object 23"/>
              <p:cNvSpPr/>
              <p:nvPr/>
            </p:nvSpPr>
            <p:spPr>
              <a:xfrm>
                <a:off x="3595680" y="3086640"/>
                <a:ext cx="507960" cy="508320"/>
              </a:xfrm>
              <a:custGeom>
                <a:avLst/>
                <a:gdLst/>
                <a:ahLst/>
                <a:rect l="l" t="t" r="r" b="b"/>
                <a:pathLst>
                  <a:path w="509270" h="509904">
                    <a:moveTo>
                      <a:pt x="237286" y="0"/>
                    </a:moveTo>
                    <a:lnTo>
                      <a:pt x="187559" y="8300"/>
                    </a:lnTo>
                    <a:lnTo>
                      <a:pt x="141106" y="25895"/>
                    </a:lnTo>
                    <a:lnTo>
                      <a:pt x="99001" y="52252"/>
                    </a:lnTo>
                    <a:lnTo>
                      <a:pt x="62318" y="86842"/>
                    </a:lnTo>
                    <a:lnTo>
                      <a:pt x="33023" y="127872"/>
                    </a:lnTo>
                    <a:lnTo>
                      <a:pt x="12619" y="173162"/>
                    </a:lnTo>
                    <a:lnTo>
                      <a:pt x="1484" y="221575"/>
                    </a:lnTo>
                    <a:lnTo>
                      <a:pt x="0" y="271970"/>
                    </a:lnTo>
                    <a:lnTo>
                      <a:pt x="8302" y="321697"/>
                    </a:lnTo>
                    <a:lnTo>
                      <a:pt x="25900" y="368150"/>
                    </a:lnTo>
                    <a:lnTo>
                      <a:pt x="52258" y="410255"/>
                    </a:lnTo>
                    <a:lnTo>
                      <a:pt x="86842" y="446938"/>
                    </a:lnTo>
                    <a:lnTo>
                      <a:pt x="119521" y="471214"/>
                    </a:lnTo>
                    <a:lnTo>
                      <a:pt x="155105" y="489775"/>
                    </a:lnTo>
                    <a:lnTo>
                      <a:pt x="211961" y="506350"/>
                    </a:lnTo>
                    <a:lnTo>
                      <a:pt x="241692" y="509554"/>
                    </a:lnTo>
                    <a:lnTo>
                      <a:pt x="271970" y="509257"/>
                    </a:lnTo>
                    <a:lnTo>
                      <a:pt x="321703" y="500954"/>
                    </a:lnTo>
                    <a:lnTo>
                      <a:pt x="368155" y="483357"/>
                    </a:lnTo>
                    <a:lnTo>
                      <a:pt x="410257" y="456998"/>
                    </a:lnTo>
                    <a:lnTo>
                      <a:pt x="446938" y="422414"/>
                    </a:lnTo>
                    <a:lnTo>
                      <a:pt x="476235" y="381379"/>
                    </a:lnTo>
                    <a:lnTo>
                      <a:pt x="496643" y="336089"/>
                    </a:lnTo>
                    <a:lnTo>
                      <a:pt x="507778" y="287680"/>
                    </a:lnTo>
                    <a:lnTo>
                      <a:pt x="509257" y="237286"/>
                    </a:lnTo>
                    <a:lnTo>
                      <a:pt x="500956" y="187554"/>
                    </a:lnTo>
                    <a:lnTo>
                      <a:pt x="483362" y="141101"/>
                    </a:lnTo>
                    <a:lnTo>
                      <a:pt x="457004" y="98999"/>
                    </a:lnTo>
                    <a:lnTo>
                      <a:pt x="422414" y="62318"/>
                    </a:lnTo>
                    <a:lnTo>
                      <a:pt x="381381" y="33016"/>
                    </a:lnTo>
                    <a:lnTo>
                      <a:pt x="336094" y="12609"/>
                    </a:lnTo>
                    <a:lnTo>
                      <a:pt x="287685" y="1477"/>
                    </a:lnTo>
                    <a:lnTo>
                      <a:pt x="237286" y="0"/>
                    </a:lnTo>
                    <a:close/>
                  </a:path>
                </a:pathLst>
              </a:custGeom>
              <a:solidFill>
                <a:srgbClr val="a57fdc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</p:grpSp>
      <p:grpSp>
        <p:nvGrpSpPr>
          <p:cNvPr id="891" name="Gruppo 46"/>
          <p:cNvGrpSpPr/>
          <p:nvPr/>
        </p:nvGrpSpPr>
        <p:grpSpPr>
          <a:xfrm>
            <a:off x="7869600" y="2963880"/>
            <a:ext cx="2572200" cy="1162440"/>
            <a:chOff x="7869600" y="2963880"/>
            <a:chExt cx="2572200" cy="1162440"/>
          </a:xfrm>
        </p:grpSpPr>
        <p:sp>
          <p:nvSpPr>
            <p:cNvPr id="892" name="object 8"/>
            <p:cNvSpPr/>
            <p:nvPr/>
          </p:nvSpPr>
          <p:spPr>
            <a:xfrm>
              <a:off x="8272080" y="2963880"/>
              <a:ext cx="2169720" cy="1162440"/>
            </a:xfrm>
            <a:custGeom>
              <a:avLst/>
              <a:gdLst/>
              <a:ahLst/>
              <a:rect l="l" t="t" r="r" b="b"/>
              <a:pathLst>
                <a:path w="2171065" h="1163954">
                  <a:moveTo>
                    <a:pt x="2018538" y="0"/>
                  </a:moveTo>
                  <a:lnTo>
                    <a:pt x="152400" y="0"/>
                  </a:lnTo>
                  <a:lnTo>
                    <a:pt x="104231" y="7769"/>
                  </a:lnTo>
                  <a:lnTo>
                    <a:pt x="62396" y="29405"/>
                  </a:lnTo>
                  <a:lnTo>
                    <a:pt x="29405" y="62396"/>
                  </a:lnTo>
                  <a:lnTo>
                    <a:pt x="7769" y="104231"/>
                  </a:lnTo>
                  <a:lnTo>
                    <a:pt x="0" y="152400"/>
                  </a:lnTo>
                  <a:lnTo>
                    <a:pt x="0" y="1011250"/>
                  </a:lnTo>
                  <a:lnTo>
                    <a:pt x="7769" y="1059418"/>
                  </a:lnTo>
                  <a:lnTo>
                    <a:pt x="29405" y="1101253"/>
                  </a:lnTo>
                  <a:lnTo>
                    <a:pt x="62396" y="1134244"/>
                  </a:lnTo>
                  <a:lnTo>
                    <a:pt x="104231" y="1155880"/>
                  </a:lnTo>
                  <a:lnTo>
                    <a:pt x="152400" y="1163650"/>
                  </a:lnTo>
                  <a:lnTo>
                    <a:pt x="2018538" y="1163650"/>
                  </a:lnTo>
                  <a:lnTo>
                    <a:pt x="2066706" y="1155880"/>
                  </a:lnTo>
                  <a:lnTo>
                    <a:pt x="2108541" y="1134244"/>
                  </a:lnTo>
                  <a:lnTo>
                    <a:pt x="2141532" y="1101253"/>
                  </a:lnTo>
                  <a:lnTo>
                    <a:pt x="2163168" y="1059418"/>
                  </a:lnTo>
                  <a:lnTo>
                    <a:pt x="2170938" y="1011250"/>
                  </a:lnTo>
                  <a:lnTo>
                    <a:pt x="2170938" y="152400"/>
                  </a:lnTo>
                  <a:lnTo>
                    <a:pt x="2163168" y="104231"/>
                  </a:lnTo>
                  <a:lnTo>
                    <a:pt x="2141532" y="62396"/>
                  </a:lnTo>
                  <a:lnTo>
                    <a:pt x="2108541" y="29405"/>
                  </a:lnTo>
                  <a:lnTo>
                    <a:pt x="2066706" y="7769"/>
                  </a:lnTo>
                  <a:lnTo>
                    <a:pt x="201853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93" name="object 25"/>
            <p:cNvSpPr/>
            <p:nvPr/>
          </p:nvSpPr>
          <p:spPr>
            <a:xfrm>
              <a:off x="7960320" y="3060000"/>
              <a:ext cx="560520" cy="560520"/>
            </a:xfrm>
            <a:custGeom>
              <a:avLst/>
              <a:gdLst/>
              <a:ahLst/>
              <a:rect l="l" t="t" r="r" b="b"/>
              <a:pathLst>
                <a:path w="561975" h="561975">
                  <a:moveTo>
                    <a:pt x="266178" y="0"/>
                  </a:moveTo>
                  <a:lnTo>
                    <a:pt x="201597" y="11000"/>
                  </a:lnTo>
                  <a:lnTo>
                    <a:pt x="126271" y="45989"/>
                  </a:lnTo>
                  <a:lnTo>
                    <a:pt x="86494" y="77658"/>
                  </a:lnTo>
                  <a:lnTo>
                    <a:pt x="52966" y="115975"/>
                  </a:lnTo>
                  <a:lnTo>
                    <a:pt x="26700" y="160057"/>
                  </a:lnTo>
                  <a:lnTo>
                    <a:pt x="8707" y="209020"/>
                  </a:lnTo>
                  <a:lnTo>
                    <a:pt x="0" y="261982"/>
                  </a:lnTo>
                  <a:lnTo>
                    <a:pt x="1634" y="317554"/>
                  </a:lnTo>
                  <a:lnTo>
                    <a:pt x="13914" y="370942"/>
                  </a:lnTo>
                  <a:lnTo>
                    <a:pt x="36417" y="420891"/>
                  </a:lnTo>
                  <a:lnTo>
                    <a:pt x="68719" y="466147"/>
                  </a:lnTo>
                  <a:lnTo>
                    <a:pt x="109182" y="504288"/>
                  </a:lnTo>
                  <a:lnTo>
                    <a:pt x="155621" y="533354"/>
                  </a:lnTo>
                  <a:lnTo>
                    <a:pt x="206853" y="552760"/>
                  </a:lnTo>
                  <a:lnTo>
                    <a:pt x="261696" y="561918"/>
                  </a:lnTo>
                  <a:lnTo>
                    <a:pt x="307438" y="561333"/>
                  </a:lnTo>
                  <a:lnTo>
                    <a:pt x="351340" y="553614"/>
                  </a:lnTo>
                  <a:lnTo>
                    <a:pt x="392779" y="539305"/>
                  </a:lnTo>
                  <a:lnTo>
                    <a:pt x="431133" y="518948"/>
                  </a:lnTo>
                  <a:lnTo>
                    <a:pt x="465780" y="493087"/>
                  </a:lnTo>
                  <a:lnTo>
                    <a:pt x="496098" y="462265"/>
                  </a:lnTo>
                  <a:lnTo>
                    <a:pt x="521464" y="427024"/>
                  </a:lnTo>
                  <a:lnTo>
                    <a:pt x="541256" y="387908"/>
                  </a:lnTo>
                  <a:lnTo>
                    <a:pt x="554853" y="345460"/>
                  </a:lnTo>
                  <a:lnTo>
                    <a:pt x="561632" y="300222"/>
                  </a:lnTo>
                  <a:lnTo>
                    <a:pt x="559997" y="244645"/>
                  </a:lnTo>
                  <a:lnTo>
                    <a:pt x="547717" y="191257"/>
                  </a:lnTo>
                  <a:lnTo>
                    <a:pt x="525215" y="141311"/>
                  </a:lnTo>
                  <a:lnTo>
                    <a:pt x="492912" y="96057"/>
                  </a:lnTo>
                  <a:lnTo>
                    <a:pt x="452456" y="57914"/>
                  </a:lnTo>
                  <a:lnTo>
                    <a:pt x="406022" y="28845"/>
                  </a:lnTo>
                  <a:lnTo>
                    <a:pt x="354791" y="9439"/>
                  </a:lnTo>
                  <a:lnTo>
                    <a:pt x="299948" y="286"/>
                  </a:lnTo>
                  <a:lnTo>
                    <a:pt x="266178" y="0"/>
                  </a:lnTo>
                  <a:close/>
                </a:path>
              </a:pathLst>
            </a:custGeom>
            <a:solidFill>
              <a:srgbClr val="d2489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894" name="object 26" descr=""/>
            <p:cNvPicPr/>
            <p:nvPr/>
          </p:nvPicPr>
          <p:blipFill>
            <a:blip r:embed="rId3"/>
            <a:stretch/>
          </p:blipFill>
          <p:spPr>
            <a:xfrm>
              <a:off x="7869600" y="3376800"/>
              <a:ext cx="155880" cy="1339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895" name="object 27"/>
            <p:cNvSpPr/>
            <p:nvPr/>
          </p:nvSpPr>
          <p:spPr>
            <a:xfrm>
              <a:off x="7986600" y="3086640"/>
              <a:ext cx="507960" cy="508320"/>
            </a:xfrm>
            <a:custGeom>
              <a:avLst/>
              <a:gdLst/>
              <a:ahLst/>
              <a:rect l="l" t="t" r="r" b="b"/>
              <a:pathLst>
                <a:path w="509270" h="509904">
                  <a:moveTo>
                    <a:pt x="271970" y="0"/>
                  </a:moveTo>
                  <a:lnTo>
                    <a:pt x="221571" y="1477"/>
                  </a:lnTo>
                  <a:lnTo>
                    <a:pt x="173162" y="12609"/>
                  </a:lnTo>
                  <a:lnTo>
                    <a:pt x="127875" y="33016"/>
                  </a:lnTo>
                  <a:lnTo>
                    <a:pt x="86842" y="62318"/>
                  </a:lnTo>
                  <a:lnTo>
                    <a:pt x="52252" y="98999"/>
                  </a:lnTo>
                  <a:lnTo>
                    <a:pt x="25895" y="141101"/>
                  </a:lnTo>
                  <a:lnTo>
                    <a:pt x="8300" y="187554"/>
                  </a:lnTo>
                  <a:lnTo>
                    <a:pt x="0" y="237286"/>
                  </a:lnTo>
                  <a:lnTo>
                    <a:pt x="1479" y="287680"/>
                  </a:lnTo>
                  <a:lnTo>
                    <a:pt x="12614" y="336089"/>
                  </a:lnTo>
                  <a:lnTo>
                    <a:pt x="33021" y="381379"/>
                  </a:lnTo>
                  <a:lnTo>
                    <a:pt x="62318" y="422414"/>
                  </a:lnTo>
                  <a:lnTo>
                    <a:pt x="98999" y="456998"/>
                  </a:lnTo>
                  <a:lnTo>
                    <a:pt x="141101" y="483357"/>
                  </a:lnTo>
                  <a:lnTo>
                    <a:pt x="187554" y="500954"/>
                  </a:lnTo>
                  <a:lnTo>
                    <a:pt x="237286" y="509257"/>
                  </a:lnTo>
                  <a:lnTo>
                    <a:pt x="267564" y="509554"/>
                  </a:lnTo>
                  <a:lnTo>
                    <a:pt x="297295" y="506350"/>
                  </a:lnTo>
                  <a:lnTo>
                    <a:pt x="354152" y="489775"/>
                  </a:lnTo>
                  <a:lnTo>
                    <a:pt x="389736" y="471214"/>
                  </a:lnTo>
                  <a:lnTo>
                    <a:pt x="422414" y="446938"/>
                  </a:lnTo>
                  <a:lnTo>
                    <a:pt x="456998" y="410255"/>
                  </a:lnTo>
                  <a:lnTo>
                    <a:pt x="483357" y="368150"/>
                  </a:lnTo>
                  <a:lnTo>
                    <a:pt x="500954" y="321697"/>
                  </a:lnTo>
                  <a:lnTo>
                    <a:pt x="509257" y="271970"/>
                  </a:lnTo>
                  <a:lnTo>
                    <a:pt x="507772" y="221575"/>
                  </a:lnTo>
                  <a:lnTo>
                    <a:pt x="496638" y="173162"/>
                  </a:lnTo>
                  <a:lnTo>
                    <a:pt x="476233" y="127872"/>
                  </a:lnTo>
                  <a:lnTo>
                    <a:pt x="446938" y="86842"/>
                  </a:lnTo>
                  <a:lnTo>
                    <a:pt x="410255" y="52252"/>
                  </a:lnTo>
                  <a:lnTo>
                    <a:pt x="368150" y="25895"/>
                  </a:lnTo>
                  <a:lnTo>
                    <a:pt x="321697" y="8300"/>
                  </a:lnTo>
                  <a:lnTo>
                    <a:pt x="271970" y="0"/>
                  </a:lnTo>
                  <a:close/>
                </a:path>
              </a:pathLst>
            </a:custGeom>
            <a:solidFill>
              <a:srgbClr val="d2489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896" name="Gruppo 47"/>
          <p:cNvGrpSpPr/>
          <p:nvPr/>
        </p:nvGrpSpPr>
        <p:grpSpPr>
          <a:xfrm>
            <a:off x="6872040" y="4497840"/>
            <a:ext cx="2492280" cy="1400040"/>
            <a:chOff x="6872040" y="4497840"/>
            <a:chExt cx="2492280" cy="1400040"/>
          </a:xfrm>
        </p:grpSpPr>
        <p:sp>
          <p:nvSpPr>
            <p:cNvPr id="897" name="object 28"/>
            <p:cNvSpPr/>
            <p:nvPr/>
          </p:nvSpPr>
          <p:spPr>
            <a:xfrm>
              <a:off x="7194600" y="4735440"/>
              <a:ext cx="2169720" cy="1162440"/>
            </a:xfrm>
            <a:custGeom>
              <a:avLst/>
              <a:gdLst/>
              <a:ahLst/>
              <a:rect l="l" t="t" r="r" b="b"/>
              <a:pathLst>
                <a:path w="2171065" h="1163954">
                  <a:moveTo>
                    <a:pt x="2018538" y="0"/>
                  </a:moveTo>
                  <a:lnTo>
                    <a:pt x="152400" y="0"/>
                  </a:lnTo>
                  <a:lnTo>
                    <a:pt x="104231" y="7769"/>
                  </a:lnTo>
                  <a:lnTo>
                    <a:pt x="62396" y="29405"/>
                  </a:lnTo>
                  <a:lnTo>
                    <a:pt x="29405" y="62396"/>
                  </a:lnTo>
                  <a:lnTo>
                    <a:pt x="7769" y="104231"/>
                  </a:lnTo>
                  <a:lnTo>
                    <a:pt x="0" y="152400"/>
                  </a:lnTo>
                  <a:lnTo>
                    <a:pt x="0" y="1011250"/>
                  </a:lnTo>
                  <a:lnTo>
                    <a:pt x="7769" y="1059418"/>
                  </a:lnTo>
                  <a:lnTo>
                    <a:pt x="29405" y="1101253"/>
                  </a:lnTo>
                  <a:lnTo>
                    <a:pt x="62396" y="1134244"/>
                  </a:lnTo>
                  <a:lnTo>
                    <a:pt x="104231" y="1155880"/>
                  </a:lnTo>
                  <a:lnTo>
                    <a:pt x="152400" y="1163650"/>
                  </a:lnTo>
                  <a:lnTo>
                    <a:pt x="2018538" y="1163650"/>
                  </a:lnTo>
                  <a:lnTo>
                    <a:pt x="2066706" y="1155880"/>
                  </a:lnTo>
                  <a:lnTo>
                    <a:pt x="2108541" y="1134244"/>
                  </a:lnTo>
                  <a:lnTo>
                    <a:pt x="2141532" y="1101253"/>
                  </a:lnTo>
                  <a:lnTo>
                    <a:pt x="2163168" y="1059418"/>
                  </a:lnTo>
                  <a:lnTo>
                    <a:pt x="2170938" y="1011250"/>
                  </a:lnTo>
                  <a:lnTo>
                    <a:pt x="2170938" y="152400"/>
                  </a:lnTo>
                  <a:lnTo>
                    <a:pt x="2163168" y="104231"/>
                  </a:lnTo>
                  <a:lnTo>
                    <a:pt x="2141532" y="62396"/>
                  </a:lnTo>
                  <a:lnTo>
                    <a:pt x="2108541" y="29405"/>
                  </a:lnTo>
                  <a:lnTo>
                    <a:pt x="2066706" y="7769"/>
                  </a:lnTo>
                  <a:lnTo>
                    <a:pt x="201853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898" name="object 33"/>
            <p:cNvGrpSpPr/>
            <p:nvPr/>
          </p:nvGrpSpPr>
          <p:grpSpPr>
            <a:xfrm>
              <a:off x="6872040" y="4497840"/>
              <a:ext cx="646200" cy="560520"/>
              <a:chOff x="6872040" y="4497840"/>
              <a:chExt cx="646200" cy="560520"/>
            </a:xfrm>
          </p:grpSpPr>
          <p:sp>
            <p:nvSpPr>
              <p:cNvPr id="899" name="object 34"/>
              <p:cNvSpPr/>
              <p:nvPr/>
            </p:nvSpPr>
            <p:spPr>
              <a:xfrm>
                <a:off x="6957720" y="4497840"/>
                <a:ext cx="560520" cy="560520"/>
              </a:xfrm>
              <a:custGeom>
                <a:avLst/>
                <a:gdLst/>
                <a:ahLst/>
                <a:rect l="l" t="t" r="r" b="b"/>
                <a:pathLst>
                  <a:path w="561975" h="561975">
                    <a:moveTo>
                      <a:pt x="301868" y="0"/>
                    </a:moveTo>
                    <a:lnTo>
                      <a:pt x="250959" y="724"/>
                    </a:lnTo>
                    <a:lnTo>
                      <a:pt x="200624" y="10702"/>
                    </a:lnTo>
                    <a:lnTo>
                      <a:pt x="152199" y="30096"/>
                    </a:lnTo>
                    <a:lnTo>
                      <a:pt x="107020" y="59068"/>
                    </a:lnTo>
                    <a:lnTo>
                      <a:pt x="66812" y="97469"/>
                    </a:lnTo>
                    <a:lnTo>
                      <a:pt x="35353" y="142316"/>
                    </a:lnTo>
                    <a:lnTo>
                      <a:pt x="13293" y="192459"/>
                    </a:lnTo>
                    <a:lnTo>
                      <a:pt x="1280" y="246748"/>
                    </a:lnTo>
                    <a:lnTo>
                      <a:pt x="0" y="302336"/>
                    </a:lnTo>
                    <a:lnTo>
                      <a:pt x="9465" y="356294"/>
                    </a:lnTo>
                    <a:lnTo>
                      <a:pt x="29323" y="407349"/>
                    </a:lnTo>
                    <a:lnTo>
                      <a:pt x="59218" y="454228"/>
                    </a:lnTo>
                    <a:lnTo>
                      <a:pt x="90261" y="487831"/>
                    </a:lnTo>
                    <a:lnTo>
                      <a:pt x="125374" y="515294"/>
                    </a:lnTo>
                    <a:lnTo>
                      <a:pt x="163737" y="536516"/>
                    </a:lnTo>
                    <a:lnTo>
                      <a:pt x="204530" y="551399"/>
                    </a:lnTo>
                    <a:lnTo>
                      <a:pt x="246933" y="559845"/>
                    </a:lnTo>
                    <a:lnTo>
                      <a:pt x="290126" y="561752"/>
                    </a:lnTo>
                    <a:lnTo>
                      <a:pt x="333290" y="557024"/>
                    </a:lnTo>
                    <a:lnTo>
                      <a:pt x="375604" y="545560"/>
                    </a:lnTo>
                    <a:lnTo>
                      <a:pt x="416249" y="527262"/>
                    </a:lnTo>
                    <a:lnTo>
                      <a:pt x="454404" y="502031"/>
                    </a:lnTo>
                    <a:lnTo>
                      <a:pt x="494610" y="463628"/>
                    </a:lnTo>
                    <a:lnTo>
                      <a:pt x="526065" y="418776"/>
                    </a:lnTo>
                    <a:lnTo>
                      <a:pt x="548121" y="368629"/>
                    </a:lnTo>
                    <a:lnTo>
                      <a:pt x="560131" y="314338"/>
                    </a:lnTo>
                    <a:lnTo>
                      <a:pt x="561412" y="258750"/>
                    </a:lnTo>
                    <a:lnTo>
                      <a:pt x="551946" y="204792"/>
                    </a:lnTo>
                    <a:lnTo>
                      <a:pt x="532088" y="153737"/>
                    </a:lnTo>
                    <a:lnTo>
                      <a:pt x="502194" y="106858"/>
                    </a:lnTo>
                    <a:lnTo>
                      <a:pt x="455113" y="59580"/>
                    </a:lnTo>
                    <a:lnTo>
                      <a:pt x="400060" y="25667"/>
                    </a:lnTo>
                    <a:lnTo>
                      <a:pt x="352013" y="8368"/>
                    </a:lnTo>
                    <a:lnTo>
                      <a:pt x="301868" y="0"/>
                    </a:lnTo>
                    <a:close/>
                  </a:path>
                </a:pathLst>
              </a:custGeom>
              <a:solidFill>
                <a:srgbClr val="3bbcdb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pic>
            <p:nvPicPr>
              <p:cNvPr id="900" name="object 35" descr=""/>
              <p:cNvPicPr/>
              <p:nvPr/>
            </p:nvPicPr>
            <p:blipFill>
              <a:blip r:embed="rId4"/>
              <a:stretch/>
            </p:blipFill>
            <p:spPr>
              <a:xfrm>
                <a:off x="6872040" y="4598280"/>
                <a:ext cx="156600" cy="133920"/>
              </a:xfrm>
              <a:prstGeom prst="rect">
                <a:avLst/>
              </a:prstGeom>
              <a:ln w="0">
                <a:noFill/>
              </a:ln>
            </p:spPr>
          </p:pic>
          <p:sp>
            <p:nvSpPr>
              <p:cNvPr id="901" name="object 36"/>
              <p:cNvSpPr/>
              <p:nvPr/>
            </p:nvSpPr>
            <p:spPr>
              <a:xfrm>
                <a:off x="6984000" y="4523760"/>
                <a:ext cx="507960" cy="507960"/>
              </a:xfrm>
              <a:custGeom>
                <a:avLst/>
                <a:gdLst/>
                <a:ahLst/>
                <a:rect l="l" t="t" r="r" b="b"/>
                <a:pathLst>
                  <a:path w="509270" h="509270">
                    <a:moveTo>
                      <a:pt x="234774" y="0"/>
                    </a:moveTo>
                    <a:lnTo>
                      <a:pt x="185847" y="8585"/>
                    </a:lnTo>
                    <a:lnTo>
                      <a:pt x="139551" y="26591"/>
                    </a:lnTo>
                    <a:lnTo>
                      <a:pt x="97041" y="53695"/>
                    </a:lnTo>
                    <a:lnTo>
                      <a:pt x="60577" y="88521"/>
                    </a:lnTo>
                    <a:lnTo>
                      <a:pt x="32048" y="129189"/>
                    </a:lnTo>
                    <a:lnTo>
                      <a:pt x="12044" y="174655"/>
                    </a:lnTo>
                    <a:lnTo>
                      <a:pt x="1156" y="223875"/>
                    </a:lnTo>
                    <a:lnTo>
                      <a:pt x="0" y="274285"/>
                    </a:lnTo>
                    <a:lnTo>
                      <a:pt x="8585" y="323212"/>
                    </a:lnTo>
                    <a:lnTo>
                      <a:pt x="26591" y="369504"/>
                    </a:lnTo>
                    <a:lnTo>
                      <a:pt x="53695" y="412013"/>
                    </a:lnTo>
                    <a:lnTo>
                      <a:pt x="96012" y="454674"/>
                    </a:lnTo>
                    <a:lnTo>
                      <a:pt x="146367" y="485838"/>
                    </a:lnTo>
                    <a:lnTo>
                      <a:pt x="183980" y="499859"/>
                    </a:lnTo>
                    <a:lnTo>
                      <a:pt x="223888" y="507898"/>
                    </a:lnTo>
                    <a:lnTo>
                      <a:pt x="274291" y="509054"/>
                    </a:lnTo>
                    <a:lnTo>
                      <a:pt x="323213" y="500469"/>
                    </a:lnTo>
                    <a:lnTo>
                      <a:pt x="369505" y="482463"/>
                    </a:lnTo>
                    <a:lnTo>
                      <a:pt x="412013" y="455358"/>
                    </a:lnTo>
                    <a:lnTo>
                      <a:pt x="448477" y="420538"/>
                    </a:lnTo>
                    <a:lnTo>
                      <a:pt x="477007" y="379870"/>
                    </a:lnTo>
                    <a:lnTo>
                      <a:pt x="497015" y="334400"/>
                    </a:lnTo>
                    <a:lnTo>
                      <a:pt x="507911" y="285178"/>
                    </a:lnTo>
                    <a:lnTo>
                      <a:pt x="509067" y="234774"/>
                    </a:lnTo>
                    <a:lnTo>
                      <a:pt x="500480" y="185847"/>
                    </a:lnTo>
                    <a:lnTo>
                      <a:pt x="482470" y="139551"/>
                    </a:lnTo>
                    <a:lnTo>
                      <a:pt x="455358" y="97041"/>
                    </a:lnTo>
                    <a:lnTo>
                      <a:pt x="420540" y="60577"/>
                    </a:lnTo>
                    <a:lnTo>
                      <a:pt x="379874" y="32048"/>
                    </a:lnTo>
                    <a:lnTo>
                      <a:pt x="334406" y="12044"/>
                    </a:lnTo>
                    <a:lnTo>
                      <a:pt x="285178" y="1156"/>
                    </a:lnTo>
                    <a:lnTo>
                      <a:pt x="234774" y="0"/>
                    </a:lnTo>
                    <a:close/>
                  </a:path>
                </a:pathLst>
              </a:custGeom>
              <a:solidFill>
                <a:srgbClr val="3bbcdb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</p:grpSp>
      <p:grpSp>
        <p:nvGrpSpPr>
          <p:cNvPr id="902" name="Gruppo 48"/>
          <p:cNvGrpSpPr/>
          <p:nvPr/>
        </p:nvGrpSpPr>
        <p:grpSpPr>
          <a:xfrm>
            <a:off x="2829600" y="4497840"/>
            <a:ext cx="2496600" cy="1400040"/>
            <a:chOff x="2829600" y="4497840"/>
            <a:chExt cx="2496600" cy="1400040"/>
          </a:xfrm>
        </p:grpSpPr>
        <p:sp>
          <p:nvSpPr>
            <p:cNvPr id="903" name="object 30"/>
            <p:cNvSpPr/>
            <p:nvPr/>
          </p:nvSpPr>
          <p:spPr>
            <a:xfrm>
              <a:off x="2829600" y="4735440"/>
              <a:ext cx="2169720" cy="1162440"/>
            </a:xfrm>
            <a:custGeom>
              <a:avLst/>
              <a:gdLst/>
              <a:ahLst/>
              <a:rect l="l" t="t" r="r" b="b"/>
              <a:pathLst>
                <a:path w="2171065" h="1163954">
                  <a:moveTo>
                    <a:pt x="2018538" y="0"/>
                  </a:moveTo>
                  <a:lnTo>
                    <a:pt x="152400" y="0"/>
                  </a:lnTo>
                  <a:lnTo>
                    <a:pt x="104231" y="7769"/>
                  </a:lnTo>
                  <a:lnTo>
                    <a:pt x="62396" y="29405"/>
                  </a:lnTo>
                  <a:lnTo>
                    <a:pt x="29405" y="62396"/>
                  </a:lnTo>
                  <a:lnTo>
                    <a:pt x="7769" y="104231"/>
                  </a:lnTo>
                  <a:lnTo>
                    <a:pt x="0" y="152400"/>
                  </a:lnTo>
                  <a:lnTo>
                    <a:pt x="0" y="1011250"/>
                  </a:lnTo>
                  <a:lnTo>
                    <a:pt x="7769" y="1059418"/>
                  </a:lnTo>
                  <a:lnTo>
                    <a:pt x="29405" y="1101253"/>
                  </a:lnTo>
                  <a:lnTo>
                    <a:pt x="62396" y="1134244"/>
                  </a:lnTo>
                  <a:lnTo>
                    <a:pt x="104231" y="1155880"/>
                  </a:lnTo>
                  <a:lnTo>
                    <a:pt x="152400" y="1163650"/>
                  </a:lnTo>
                  <a:lnTo>
                    <a:pt x="2018538" y="1163650"/>
                  </a:lnTo>
                  <a:lnTo>
                    <a:pt x="2066706" y="1155880"/>
                  </a:lnTo>
                  <a:lnTo>
                    <a:pt x="2108541" y="1134244"/>
                  </a:lnTo>
                  <a:lnTo>
                    <a:pt x="2141532" y="1101253"/>
                  </a:lnTo>
                  <a:lnTo>
                    <a:pt x="2163168" y="1059418"/>
                  </a:lnTo>
                  <a:lnTo>
                    <a:pt x="2170938" y="1011250"/>
                  </a:lnTo>
                  <a:lnTo>
                    <a:pt x="2170938" y="152400"/>
                  </a:lnTo>
                  <a:lnTo>
                    <a:pt x="2163168" y="104231"/>
                  </a:lnTo>
                  <a:lnTo>
                    <a:pt x="2141532" y="62396"/>
                  </a:lnTo>
                  <a:lnTo>
                    <a:pt x="2108541" y="29405"/>
                  </a:lnTo>
                  <a:lnTo>
                    <a:pt x="2066706" y="7769"/>
                  </a:lnTo>
                  <a:lnTo>
                    <a:pt x="201853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904" name="object 37"/>
            <p:cNvGrpSpPr/>
            <p:nvPr/>
          </p:nvGrpSpPr>
          <p:grpSpPr>
            <a:xfrm>
              <a:off x="4680360" y="4497840"/>
              <a:ext cx="645840" cy="560520"/>
              <a:chOff x="4680360" y="4497840"/>
              <a:chExt cx="645840" cy="560520"/>
            </a:xfrm>
          </p:grpSpPr>
          <p:sp>
            <p:nvSpPr>
              <p:cNvPr id="905" name="object 38"/>
              <p:cNvSpPr/>
              <p:nvPr/>
            </p:nvSpPr>
            <p:spPr>
              <a:xfrm>
                <a:off x="4680360" y="4497840"/>
                <a:ext cx="560520" cy="560520"/>
              </a:xfrm>
              <a:custGeom>
                <a:avLst/>
                <a:gdLst/>
                <a:ahLst/>
                <a:rect l="l" t="t" r="r" b="b"/>
                <a:pathLst>
                  <a:path w="561975" h="561975">
                    <a:moveTo>
                      <a:pt x="259544" y="0"/>
                    </a:moveTo>
                    <a:lnTo>
                      <a:pt x="209398" y="8368"/>
                    </a:lnTo>
                    <a:lnTo>
                      <a:pt x="161351" y="25667"/>
                    </a:lnTo>
                    <a:lnTo>
                      <a:pt x="106298" y="59580"/>
                    </a:lnTo>
                    <a:lnTo>
                      <a:pt x="59218" y="106858"/>
                    </a:lnTo>
                    <a:lnTo>
                      <a:pt x="29323" y="153737"/>
                    </a:lnTo>
                    <a:lnTo>
                      <a:pt x="9465" y="204792"/>
                    </a:lnTo>
                    <a:lnTo>
                      <a:pt x="0" y="258750"/>
                    </a:lnTo>
                    <a:lnTo>
                      <a:pt x="1280" y="314338"/>
                    </a:lnTo>
                    <a:lnTo>
                      <a:pt x="13291" y="368629"/>
                    </a:lnTo>
                    <a:lnTo>
                      <a:pt x="35346" y="418776"/>
                    </a:lnTo>
                    <a:lnTo>
                      <a:pt x="66801" y="463628"/>
                    </a:lnTo>
                    <a:lnTo>
                      <a:pt x="107008" y="502031"/>
                    </a:lnTo>
                    <a:lnTo>
                      <a:pt x="145163" y="527262"/>
                    </a:lnTo>
                    <a:lnTo>
                      <a:pt x="185807" y="545560"/>
                    </a:lnTo>
                    <a:lnTo>
                      <a:pt x="228121" y="557024"/>
                    </a:lnTo>
                    <a:lnTo>
                      <a:pt x="271285" y="561752"/>
                    </a:lnTo>
                    <a:lnTo>
                      <a:pt x="314478" y="559845"/>
                    </a:lnTo>
                    <a:lnTo>
                      <a:pt x="356881" y="551399"/>
                    </a:lnTo>
                    <a:lnTo>
                      <a:pt x="397674" y="536516"/>
                    </a:lnTo>
                    <a:lnTo>
                      <a:pt x="436037" y="515294"/>
                    </a:lnTo>
                    <a:lnTo>
                      <a:pt x="471150" y="487831"/>
                    </a:lnTo>
                    <a:lnTo>
                      <a:pt x="502194" y="454228"/>
                    </a:lnTo>
                    <a:lnTo>
                      <a:pt x="532088" y="407349"/>
                    </a:lnTo>
                    <a:lnTo>
                      <a:pt x="551946" y="356294"/>
                    </a:lnTo>
                    <a:lnTo>
                      <a:pt x="561412" y="302336"/>
                    </a:lnTo>
                    <a:lnTo>
                      <a:pt x="560131" y="246748"/>
                    </a:lnTo>
                    <a:lnTo>
                      <a:pt x="548119" y="192459"/>
                    </a:lnTo>
                    <a:lnTo>
                      <a:pt x="526059" y="142316"/>
                    </a:lnTo>
                    <a:lnTo>
                      <a:pt x="494600" y="97469"/>
                    </a:lnTo>
                    <a:lnTo>
                      <a:pt x="454391" y="59068"/>
                    </a:lnTo>
                    <a:lnTo>
                      <a:pt x="409212" y="30096"/>
                    </a:lnTo>
                    <a:lnTo>
                      <a:pt x="360787" y="10702"/>
                    </a:lnTo>
                    <a:lnTo>
                      <a:pt x="310452" y="724"/>
                    </a:lnTo>
                    <a:lnTo>
                      <a:pt x="259544" y="0"/>
                    </a:lnTo>
                    <a:close/>
                  </a:path>
                </a:pathLst>
              </a:custGeom>
              <a:solidFill>
                <a:srgbClr val="1b1937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pic>
            <p:nvPicPr>
              <p:cNvPr id="906" name="object 39" descr=""/>
              <p:cNvPicPr/>
              <p:nvPr/>
            </p:nvPicPr>
            <p:blipFill>
              <a:blip r:embed="rId5"/>
              <a:stretch/>
            </p:blipFill>
            <p:spPr>
              <a:xfrm>
                <a:off x="5169600" y="4598280"/>
                <a:ext cx="156600" cy="133920"/>
              </a:xfrm>
              <a:prstGeom prst="rect">
                <a:avLst/>
              </a:prstGeom>
              <a:ln w="0">
                <a:noFill/>
              </a:ln>
            </p:spPr>
          </p:pic>
          <p:sp>
            <p:nvSpPr>
              <p:cNvPr id="907" name="object 40"/>
              <p:cNvSpPr/>
              <p:nvPr/>
            </p:nvSpPr>
            <p:spPr>
              <a:xfrm>
                <a:off x="4706280" y="4523760"/>
                <a:ext cx="507960" cy="507960"/>
              </a:xfrm>
              <a:custGeom>
                <a:avLst/>
                <a:gdLst/>
                <a:ahLst/>
                <a:rect l="l" t="t" r="r" b="b"/>
                <a:pathLst>
                  <a:path w="509270" h="509270">
                    <a:moveTo>
                      <a:pt x="274293" y="0"/>
                    </a:moveTo>
                    <a:lnTo>
                      <a:pt x="223888" y="1156"/>
                    </a:lnTo>
                    <a:lnTo>
                      <a:pt x="174661" y="12044"/>
                    </a:lnTo>
                    <a:lnTo>
                      <a:pt x="129192" y="32048"/>
                    </a:lnTo>
                    <a:lnTo>
                      <a:pt x="88526" y="60577"/>
                    </a:lnTo>
                    <a:lnTo>
                      <a:pt x="53708" y="97041"/>
                    </a:lnTo>
                    <a:lnTo>
                      <a:pt x="26596" y="139551"/>
                    </a:lnTo>
                    <a:lnTo>
                      <a:pt x="8586" y="185847"/>
                    </a:lnTo>
                    <a:lnTo>
                      <a:pt x="0" y="234774"/>
                    </a:lnTo>
                    <a:lnTo>
                      <a:pt x="1155" y="285178"/>
                    </a:lnTo>
                    <a:lnTo>
                      <a:pt x="12051" y="334400"/>
                    </a:lnTo>
                    <a:lnTo>
                      <a:pt x="32059" y="379870"/>
                    </a:lnTo>
                    <a:lnTo>
                      <a:pt x="60590" y="420538"/>
                    </a:lnTo>
                    <a:lnTo>
                      <a:pt x="97053" y="455358"/>
                    </a:lnTo>
                    <a:lnTo>
                      <a:pt x="139562" y="482463"/>
                    </a:lnTo>
                    <a:lnTo>
                      <a:pt x="185853" y="500469"/>
                    </a:lnTo>
                    <a:lnTo>
                      <a:pt x="234776" y="509054"/>
                    </a:lnTo>
                    <a:lnTo>
                      <a:pt x="285178" y="507898"/>
                    </a:lnTo>
                    <a:lnTo>
                      <a:pt x="325086" y="499859"/>
                    </a:lnTo>
                    <a:lnTo>
                      <a:pt x="362699" y="485838"/>
                    </a:lnTo>
                    <a:lnTo>
                      <a:pt x="413054" y="454674"/>
                    </a:lnTo>
                    <a:lnTo>
                      <a:pt x="455371" y="412013"/>
                    </a:lnTo>
                    <a:lnTo>
                      <a:pt x="482475" y="369504"/>
                    </a:lnTo>
                    <a:lnTo>
                      <a:pt x="500481" y="323212"/>
                    </a:lnTo>
                    <a:lnTo>
                      <a:pt x="509067" y="274285"/>
                    </a:lnTo>
                    <a:lnTo>
                      <a:pt x="507911" y="223875"/>
                    </a:lnTo>
                    <a:lnTo>
                      <a:pt x="497022" y="174655"/>
                    </a:lnTo>
                    <a:lnTo>
                      <a:pt x="477018" y="129189"/>
                    </a:lnTo>
                    <a:lnTo>
                      <a:pt x="448489" y="88521"/>
                    </a:lnTo>
                    <a:lnTo>
                      <a:pt x="412026" y="53695"/>
                    </a:lnTo>
                    <a:lnTo>
                      <a:pt x="369515" y="26591"/>
                    </a:lnTo>
                    <a:lnTo>
                      <a:pt x="323219" y="8585"/>
                    </a:lnTo>
                    <a:lnTo>
                      <a:pt x="274293" y="0"/>
                    </a:lnTo>
                    <a:close/>
                  </a:path>
                </a:pathLst>
              </a:custGeom>
              <a:solidFill>
                <a:srgbClr val="1b1937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</p:grpSp>
      <p:sp>
        <p:nvSpPr>
          <p:cNvPr id="908" name="CasellaDiTesto 49"/>
          <p:cNvSpPr/>
          <p:nvPr/>
        </p:nvSpPr>
        <p:spPr>
          <a:xfrm>
            <a:off x="4511160" y="1573920"/>
            <a:ext cx="3060360" cy="851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ts val="1199"/>
              </a:lnSpc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Plus Jakarta Sans"/>
                <a:ea typeface="DejaVu Sans"/>
              </a:rPr>
              <a:t>Reuse of existing open source software.</a:t>
            </a:r>
            <a:endParaRPr b="0" lang="en-US" sz="1000" spc="-1" strike="noStrike">
              <a:latin typeface="Arial"/>
            </a:endParaRPr>
          </a:p>
          <a:p>
            <a:pPr algn="ctr">
              <a:lnSpc>
                <a:spcPts val="1199"/>
              </a:lnSpc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Plus Jakarta Sans"/>
                <a:ea typeface="DejaVu Sans"/>
              </a:rPr>
              <a:t>Welcome developers across all verticals. The</a:t>
            </a:r>
            <a:endParaRPr b="0" lang="en-US" sz="1000" spc="-1" strike="noStrike">
              <a:latin typeface="Arial"/>
            </a:endParaRPr>
          </a:p>
          <a:p>
            <a:pPr algn="ctr">
              <a:lnSpc>
                <a:spcPts val="1199"/>
              </a:lnSpc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Plus Jakarta Sans"/>
                <a:ea typeface="DejaVu Sans"/>
              </a:rPr>
              <a:t>role of foundations like Eclipse Foundation</a:t>
            </a:r>
            <a:endParaRPr b="0" lang="en-US" sz="1000" spc="-1" strike="noStrike">
              <a:latin typeface="Arial"/>
            </a:endParaRPr>
          </a:p>
          <a:p>
            <a:pPr algn="ctr">
              <a:lnSpc>
                <a:spcPts val="1199"/>
              </a:lnSpc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Plus Jakarta Sans"/>
                <a:ea typeface="DejaVu Sans"/>
              </a:rPr>
              <a:t>and OpenAtom to grant neutrality and open</a:t>
            </a:r>
            <a:endParaRPr b="0" lang="en-US" sz="1000" spc="-1" strike="noStrike">
              <a:latin typeface="Arial"/>
            </a:endParaRPr>
          </a:p>
          <a:p>
            <a:pPr algn="ctr">
              <a:lnSpc>
                <a:spcPts val="1199"/>
              </a:lnSpc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Plus Jakarta Sans"/>
                <a:ea typeface="DejaVu Sans"/>
              </a:rPr>
              <a:t>governance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909" name="CasellaDiTesto 50"/>
          <p:cNvSpPr/>
          <p:nvPr/>
        </p:nvSpPr>
        <p:spPr>
          <a:xfrm>
            <a:off x="4511160" y="1373760"/>
            <a:ext cx="3060360" cy="24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ts val="1199"/>
              </a:lnSpc>
              <a:buNone/>
            </a:pPr>
            <a:r>
              <a:rPr b="1" lang="en-US" sz="1500" spc="-1" strike="noStrike">
                <a:solidFill>
                  <a:srgbClr val="533b8f"/>
                </a:solidFill>
                <a:latin typeface="Plus Jakarta Sans"/>
                <a:ea typeface="DejaVu Sans"/>
              </a:rPr>
              <a:t>Community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910" name="CasellaDiTesto 51"/>
          <p:cNvSpPr/>
          <p:nvPr/>
        </p:nvSpPr>
        <p:spPr>
          <a:xfrm>
            <a:off x="1129320" y="3124800"/>
            <a:ext cx="3060360" cy="24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ts val="1199"/>
              </a:lnSpc>
              <a:buNone/>
            </a:pPr>
            <a:r>
              <a:rPr b="1" lang="en-US" sz="1500" spc="-1" strike="noStrike">
                <a:solidFill>
                  <a:srgbClr val="a57fdc"/>
                </a:solidFill>
                <a:latin typeface="Plus Jakarta Sans"/>
                <a:ea typeface="DejaVu Sans"/>
              </a:rPr>
              <a:t>Implementation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911" name="CasellaDiTesto 52"/>
          <p:cNvSpPr/>
          <p:nvPr/>
        </p:nvSpPr>
        <p:spPr>
          <a:xfrm>
            <a:off x="7857360" y="3121560"/>
            <a:ext cx="3060360" cy="24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ts val="1199"/>
              </a:lnSpc>
              <a:buNone/>
            </a:pPr>
            <a:r>
              <a:rPr b="1" lang="en-US" sz="1500" spc="-1" strike="noStrike">
                <a:solidFill>
                  <a:srgbClr val="d24893"/>
                </a:solidFill>
                <a:latin typeface="Plus Jakarta Sans"/>
                <a:ea typeface="DejaVu Sans"/>
              </a:rPr>
              <a:t>Technology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912" name="CasellaDiTesto 53"/>
          <p:cNvSpPr/>
          <p:nvPr/>
        </p:nvSpPr>
        <p:spPr>
          <a:xfrm>
            <a:off x="6750720" y="4894920"/>
            <a:ext cx="3060360" cy="24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ts val="1199"/>
              </a:lnSpc>
              <a:buNone/>
            </a:pPr>
            <a:r>
              <a:rPr b="1" lang="en-US" sz="1500" spc="-1" strike="noStrike">
                <a:solidFill>
                  <a:srgbClr val="3bbcdb"/>
                </a:solidFill>
                <a:latin typeface="Plus Jakarta Sans"/>
                <a:ea typeface="DejaVu Sans"/>
              </a:rPr>
              <a:t>Hardware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913" name="CasellaDiTesto 54"/>
          <p:cNvSpPr/>
          <p:nvPr/>
        </p:nvSpPr>
        <p:spPr>
          <a:xfrm>
            <a:off x="2376720" y="4901400"/>
            <a:ext cx="3060360" cy="24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ts val="1199"/>
              </a:lnSpc>
              <a:buNone/>
            </a:pPr>
            <a:r>
              <a:rPr b="1" lang="en-US" sz="1500" spc="-1" strike="noStrike">
                <a:solidFill>
                  <a:srgbClr val="1b1937"/>
                </a:solidFill>
                <a:latin typeface="Plus Jakarta Sans"/>
                <a:ea typeface="DejaVu Sans"/>
              </a:rPr>
              <a:t>Applications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914" name="CasellaDiTesto 55"/>
          <p:cNvSpPr/>
          <p:nvPr/>
        </p:nvSpPr>
        <p:spPr>
          <a:xfrm>
            <a:off x="7857360" y="3282120"/>
            <a:ext cx="3060360" cy="698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ts val="1199"/>
              </a:lnSpc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Plus Jakarta Sans"/>
                <a:ea typeface="DejaVu Sans"/>
              </a:rPr>
              <a:t>A distributed virtual device</a:t>
            </a:r>
            <a:endParaRPr b="0" lang="en-US" sz="1000" spc="-1" strike="noStrike">
              <a:latin typeface="Arial"/>
            </a:endParaRPr>
          </a:p>
          <a:p>
            <a:pPr algn="ctr">
              <a:lnSpc>
                <a:spcPts val="1199"/>
              </a:lnSpc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Plus Jakarta Sans"/>
                <a:ea typeface="DejaVu Sans"/>
              </a:rPr>
              <a:t>concept to provide all the</a:t>
            </a:r>
            <a:endParaRPr b="0" lang="en-US" sz="1000" spc="-1" strike="noStrike">
              <a:latin typeface="Arial"/>
            </a:endParaRPr>
          </a:p>
          <a:p>
            <a:pPr algn="ctr">
              <a:lnSpc>
                <a:spcPts val="1199"/>
              </a:lnSpc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Plus Jakarta Sans"/>
                <a:ea typeface="DejaVu Sans"/>
              </a:rPr>
              <a:t>device makers with the same</a:t>
            </a:r>
            <a:endParaRPr b="0" lang="en-US" sz="1000" spc="-1" strike="noStrike">
              <a:latin typeface="Arial"/>
            </a:endParaRPr>
          </a:p>
          <a:p>
            <a:pPr algn="ctr">
              <a:lnSpc>
                <a:spcPts val="1199"/>
              </a:lnSpc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Plus Jakarta Sans"/>
                <a:ea typeface="DejaVu Sans"/>
              </a:rPr>
              <a:t>technology baseline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915" name="CasellaDiTesto 56"/>
          <p:cNvSpPr/>
          <p:nvPr/>
        </p:nvSpPr>
        <p:spPr>
          <a:xfrm>
            <a:off x="6750720" y="5104440"/>
            <a:ext cx="3060360" cy="698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ts val="1199"/>
              </a:lnSpc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Plus Jakarta Sans"/>
                <a:ea typeface="DejaVu Sans"/>
              </a:rPr>
              <a:t>Technology freedom and</a:t>
            </a:r>
            <a:endParaRPr b="0" lang="en-US" sz="1000" spc="-1" strike="noStrike">
              <a:latin typeface="Arial"/>
            </a:endParaRPr>
          </a:p>
          <a:p>
            <a:pPr algn="ctr">
              <a:lnSpc>
                <a:spcPts val="1199"/>
              </a:lnSpc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Plus Jakarta Sans"/>
                <a:ea typeface="DejaVu Sans"/>
              </a:rPr>
              <a:t>inclusivity. One OS for three</a:t>
            </a:r>
            <a:endParaRPr b="0" lang="en-US" sz="1000" spc="-1" strike="noStrike">
              <a:latin typeface="Arial"/>
            </a:endParaRPr>
          </a:p>
          <a:p>
            <a:pPr algn="ctr">
              <a:lnSpc>
                <a:spcPts val="1199"/>
              </a:lnSpc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Plus Jakarta Sans"/>
                <a:ea typeface="DejaVu Sans"/>
              </a:rPr>
              <a:t>different size and category</a:t>
            </a:r>
            <a:endParaRPr b="0" lang="en-US" sz="1000" spc="-1" strike="noStrike">
              <a:latin typeface="Arial"/>
            </a:endParaRPr>
          </a:p>
          <a:p>
            <a:pPr algn="ctr">
              <a:lnSpc>
                <a:spcPts val="1199"/>
              </a:lnSpc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Plus Jakarta Sans"/>
                <a:ea typeface="DejaVu Sans"/>
              </a:rPr>
              <a:t>devices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916" name="CasellaDiTesto 57"/>
          <p:cNvSpPr/>
          <p:nvPr/>
        </p:nvSpPr>
        <p:spPr>
          <a:xfrm>
            <a:off x="2376720" y="5097960"/>
            <a:ext cx="3060360" cy="698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ts val="1199"/>
              </a:lnSpc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Plus Jakarta Sans"/>
                <a:ea typeface="DejaVu Sans"/>
              </a:rPr>
              <a:t>Distributed app and data</a:t>
            </a:r>
            <a:endParaRPr b="0" lang="en-US" sz="1000" spc="-1" strike="noStrike">
              <a:latin typeface="Arial"/>
            </a:endParaRPr>
          </a:p>
          <a:p>
            <a:pPr algn="ctr">
              <a:lnSpc>
                <a:spcPts val="1199"/>
              </a:lnSpc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Plus Jakarta Sans"/>
                <a:ea typeface="DejaVu Sans"/>
              </a:rPr>
              <a:t>management</a:t>
            </a:r>
            <a:endParaRPr b="0" lang="en-US" sz="1000" spc="-1" strike="noStrike">
              <a:latin typeface="Arial"/>
            </a:endParaRPr>
          </a:p>
          <a:p>
            <a:pPr algn="ctr">
              <a:lnSpc>
                <a:spcPts val="1199"/>
              </a:lnSpc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Plus Jakarta Sans"/>
                <a:ea typeface="DejaVu Sans"/>
              </a:rPr>
              <a:t>Diffused app ecosystem</a:t>
            </a:r>
            <a:endParaRPr b="0" lang="en-US" sz="1000" spc="-1" strike="noStrike">
              <a:latin typeface="Arial"/>
            </a:endParaRPr>
          </a:p>
          <a:p>
            <a:pPr algn="ctr">
              <a:lnSpc>
                <a:spcPts val="1199"/>
              </a:lnSpc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Plus Jakarta Sans"/>
                <a:ea typeface="DejaVu Sans"/>
              </a:rPr>
              <a:t>Multidevice app development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917" name="CasellaDiTesto 58"/>
          <p:cNvSpPr/>
          <p:nvPr/>
        </p:nvSpPr>
        <p:spPr>
          <a:xfrm>
            <a:off x="1129320" y="3308400"/>
            <a:ext cx="3060360" cy="546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ts val="1199"/>
              </a:lnSpc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Plus Jakarta Sans"/>
                <a:ea typeface="DejaVu Sans"/>
              </a:rPr>
              <a:t>End to end implementation</a:t>
            </a:r>
            <a:endParaRPr b="0" lang="en-US" sz="1000" spc="-1" strike="noStrike">
              <a:latin typeface="Arial"/>
            </a:endParaRPr>
          </a:p>
          <a:p>
            <a:pPr algn="ctr">
              <a:lnSpc>
                <a:spcPts val="1199"/>
              </a:lnSpc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Plus Jakarta Sans"/>
                <a:ea typeface="DejaVu Sans"/>
              </a:rPr>
              <a:t>thanks to a dynamic open</a:t>
            </a:r>
            <a:endParaRPr b="0" lang="en-US" sz="1000" spc="-1" strike="noStrike">
              <a:latin typeface="Arial"/>
            </a:endParaRPr>
          </a:p>
          <a:p>
            <a:pPr algn="ctr">
              <a:lnSpc>
                <a:spcPts val="1199"/>
              </a:lnSpc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Plus Jakarta Sans"/>
                <a:ea typeface="DejaVu Sans"/>
              </a:rPr>
              <a:t>ecosystem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918" name="object 280"/>
          <p:cNvSpPr/>
          <p:nvPr/>
        </p:nvSpPr>
        <p:spPr>
          <a:xfrm>
            <a:off x="0" y="6252840"/>
            <a:ext cx="12190680" cy="604440"/>
          </a:xfrm>
          <a:custGeom>
            <a:avLst/>
            <a:gdLst/>
            <a:ahLst/>
            <a:rect l="l" t="t" r="r" b="b"/>
            <a:pathLst>
              <a:path w="12192000" h="605790">
                <a:moveTo>
                  <a:pt x="12039601" y="0"/>
                </a:moveTo>
                <a:lnTo>
                  <a:pt x="140399" y="0"/>
                </a:lnTo>
                <a:lnTo>
                  <a:pt x="92231" y="7769"/>
                </a:lnTo>
                <a:lnTo>
                  <a:pt x="50396" y="29405"/>
                </a:lnTo>
                <a:lnTo>
                  <a:pt x="17405" y="62396"/>
                </a:lnTo>
                <a:lnTo>
                  <a:pt x="0" y="96052"/>
                </a:lnTo>
                <a:lnTo>
                  <a:pt x="0" y="605650"/>
                </a:lnTo>
                <a:lnTo>
                  <a:pt x="12192000" y="605650"/>
                </a:lnTo>
                <a:lnTo>
                  <a:pt x="12192000" y="152392"/>
                </a:lnTo>
                <a:lnTo>
                  <a:pt x="12184231" y="104231"/>
                </a:lnTo>
                <a:lnTo>
                  <a:pt x="12162595" y="62396"/>
                </a:lnTo>
                <a:lnTo>
                  <a:pt x="12129604" y="29405"/>
                </a:lnTo>
                <a:lnTo>
                  <a:pt x="12087769" y="7769"/>
                </a:lnTo>
                <a:lnTo>
                  <a:pt x="12039601" y="0"/>
                </a:lnTo>
                <a:close/>
              </a:path>
            </a:pathLst>
          </a:custGeom>
          <a:solidFill>
            <a:srgbClr val="533b8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19" name="PlaceHolder 9"/>
          <p:cNvSpPr/>
          <p:nvPr/>
        </p:nvSpPr>
        <p:spPr>
          <a:xfrm>
            <a:off x="61920" y="6426000"/>
            <a:ext cx="4344120" cy="68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3240" bIns="0" anchor="t">
            <a:noAutofit/>
          </a:bodyPr>
          <a:p>
            <a:pPr marL="12600">
              <a:lnSpc>
                <a:spcPct val="100000"/>
              </a:lnSpc>
              <a:spcBef>
                <a:spcPts val="26"/>
              </a:spcBef>
              <a:buNone/>
            </a:pPr>
            <a:r>
              <a:rPr b="0" lang="it-IT" sz="1000" spc="-7" strike="noStrike">
                <a:solidFill>
                  <a:srgbClr val="ffffff"/>
                </a:solidFill>
                <a:latin typeface="Plus Jakarta Sans"/>
                <a:ea typeface="DejaVu Sans"/>
              </a:rPr>
              <a:t>Building</a:t>
            </a:r>
            <a:r>
              <a:rPr b="0" lang="it-IT" sz="1000" spc="-12" strike="noStrike">
                <a:solidFill>
                  <a:srgbClr val="ffffff"/>
                </a:solidFill>
                <a:latin typeface="Plus Jakarta Sans"/>
                <a:ea typeface="DejaVu Sans"/>
              </a:rPr>
              <a:t> </a:t>
            </a:r>
            <a:r>
              <a:rPr b="0" lang="it-IT" sz="1000" spc="-7" strike="noStrike">
                <a:solidFill>
                  <a:srgbClr val="ffffff"/>
                </a:solidFill>
                <a:latin typeface="Plus Jakarta Sans"/>
                <a:ea typeface="DejaVu Sans"/>
              </a:rPr>
              <a:t>together</a:t>
            </a:r>
            <a:r>
              <a:rPr b="0" lang="it-IT" sz="1000" spc="-12" strike="noStrike">
                <a:solidFill>
                  <a:srgbClr val="ffffff"/>
                </a:solidFill>
                <a:latin typeface="Plus Jakarta Sans"/>
                <a:ea typeface="DejaVu Sans"/>
              </a:rPr>
              <a:t> </a:t>
            </a:r>
            <a:r>
              <a:rPr b="0" lang="it-IT" sz="1000" spc="-1" strike="noStrike">
                <a:solidFill>
                  <a:srgbClr val="ffffff"/>
                </a:solidFill>
                <a:latin typeface="Plus Jakarta Sans"/>
                <a:ea typeface="DejaVu Sans"/>
              </a:rPr>
              <a:t>a</a:t>
            </a:r>
            <a:r>
              <a:rPr b="0" lang="it-IT" sz="1000" spc="-12" strike="noStrike">
                <a:solidFill>
                  <a:srgbClr val="ffffff"/>
                </a:solidFill>
                <a:latin typeface="Plus Jakarta Sans"/>
                <a:ea typeface="DejaVu Sans"/>
              </a:rPr>
              <a:t> </a:t>
            </a:r>
            <a:r>
              <a:rPr b="0" lang="it-IT" sz="1000" spc="-7" strike="noStrike">
                <a:solidFill>
                  <a:srgbClr val="ffffff"/>
                </a:solidFill>
                <a:latin typeface="Plus Jakarta Sans"/>
                <a:ea typeface="DejaVu Sans"/>
              </a:rPr>
              <a:t>fully-connected</a:t>
            </a:r>
            <a:r>
              <a:rPr b="0" lang="it-IT" sz="1000" spc="-12" strike="noStrike">
                <a:solidFill>
                  <a:srgbClr val="ffffff"/>
                </a:solidFill>
                <a:latin typeface="Plus Jakarta Sans"/>
                <a:ea typeface="DejaVu Sans"/>
              </a:rPr>
              <a:t> </a:t>
            </a:r>
            <a:r>
              <a:rPr b="0" lang="it-IT" sz="1000" spc="-7" strike="noStrike">
                <a:solidFill>
                  <a:srgbClr val="ffffff"/>
                </a:solidFill>
                <a:latin typeface="Plus Jakarta Sans"/>
                <a:ea typeface="DejaVu Sans"/>
              </a:rPr>
              <a:t>all-scenario</a:t>
            </a:r>
            <a:r>
              <a:rPr b="0" lang="it-IT" sz="1000" spc="-12" strike="noStrike">
                <a:solidFill>
                  <a:srgbClr val="ffffff"/>
                </a:solidFill>
                <a:latin typeface="Plus Jakarta Sans"/>
                <a:ea typeface="DejaVu Sans"/>
              </a:rPr>
              <a:t> </a:t>
            </a:r>
            <a:r>
              <a:rPr b="0" lang="it-IT" sz="1000" spc="-1" strike="noStrike">
                <a:solidFill>
                  <a:srgbClr val="ffffff"/>
                </a:solidFill>
                <a:latin typeface="Plus Jakarta Sans"/>
                <a:ea typeface="DejaVu Sans"/>
              </a:rPr>
              <a:t>intelligent</a:t>
            </a:r>
            <a:r>
              <a:rPr b="0" lang="it-IT" sz="1000" spc="-7" strike="noStrike">
                <a:solidFill>
                  <a:srgbClr val="ffffff"/>
                </a:solidFill>
                <a:latin typeface="Plus Jakarta Sans"/>
                <a:ea typeface="DejaVu Sans"/>
              </a:rPr>
              <a:t> ecosystem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920" name="object 281"/>
          <p:cNvSpPr/>
          <p:nvPr/>
        </p:nvSpPr>
        <p:spPr>
          <a:xfrm>
            <a:off x="10158840" y="6455520"/>
            <a:ext cx="1693440" cy="183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440" bIns="0" anchor="t">
            <a:spAutoFit/>
          </a:bodyPr>
          <a:p>
            <a:pPr marL="12600" algn="r">
              <a:lnSpc>
                <a:spcPct val="100000"/>
              </a:lnSpc>
              <a:spcBef>
                <a:spcPts val="11"/>
              </a:spcBef>
              <a:buNone/>
            </a:pPr>
            <a:r>
              <a:rPr b="1" lang="it-IT" sz="1200" spc="-1" strike="noStrike">
                <a:solidFill>
                  <a:srgbClr val="ffffff"/>
                </a:solidFill>
                <a:latin typeface="Plus Jakarta Sans"/>
                <a:ea typeface="DejaVu Sans"/>
              </a:rPr>
              <a:t>08</a:t>
            </a:r>
            <a:endParaRPr b="0" lang="en-US" sz="1200" spc="-1" strike="noStrike">
              <a:latin typeface="Arial"/>
            </a:endParaRPr>
          </a:p>
        </p:txBody>
      </p:sp>
      <p:pic>
        <p:nvPicPr>
          <p:cNvPr id="921" name="Picture 18" descr="Logo, company name&#10;&#10;Description automatically generated"/>
          <p:cNvPicPr/>
          <p:nvPr/>
        </p:nvPicPr>
        <p:blipFill>
          <a:blip r:embed="rId6"/>
          <a:stretch/>
        </p:blipFill>
        <p:spPr>
          <a:xfrm>
            <a:off x="10215360" y="6245280"/>
            <a:ext cx="1292400" cy="611640"/>
          </a:xfrm>
          <a:prstGeom prst="rect">
            <a:avLst/>
          </a:prstGeom>
          <a:ln w="0">
            <a:noFill/>
          </a:ln>
        </p:spPr>
      </p:pic>
      <p:pic>
        <p:nvPicPr>
          <p:cNvPr id="922" name="" descr=""/>
          <p:cNvPicPr/>
          <p:nvPr/>
        </p:nvPicPr>
        <p:blipFill>
          <a:blip r:embed="rId7">
            <a:lum bright="80000"/>
          </a:blip>
          <a:stretch/>
        </p:blipFill>
        <p:spPr>
          <a:xfrm>
            <a:off x="9304920" y="6393960"/>
            <a:ext cx="938880" cy="355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51817</TotalTime>
  <Application>LibreOffice/7.3.3.2$Linux_X86_64 LibreOffice_project/30$Build-2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2021-09-28T08:22:00Z</dcterms:created>
  <dc:creator>Chiara DelFabbro</dc:creator>
  <dc:description/>
  <dc:language>en-US</dc:language>
  <cp:lastModifiedBy/>
  <dcterms:modified xsi:type="dcterms:W3CDTF">2022-05-19T10:41:03Z</dcterms:modified>
  <cp:revision>65</cp:revision>
  <dc:subject/>
  <dc:title>Presentazione standard di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2021-09-28T00:00:00Z</vt:filetime>
  </property>
  <property fmtid="{D5CDD505-2E9C-101B-9397-08002B2CF9AE}" pid="3" name="Creator">
    <vt:lpwstr>Adobe InDesign 16.4 (Windows)</vt:lpwstr>
  </property>
  <property fmtid="{D5CDD505-2E9C-101B-9397-08002B2CF9AE}" pid="4" name="HiddenSlides">
    <vt:r8>5</vt:r8>
  </property>
  <property fmtid="{D5CDD505-2E9C-101B-9397-08002B2CF9AE}" pid="5" name="LastSaved">
    <vt:filetime>2021-09-28T00:00:00Z</vt:filetime>
  </property>
  <property fmtid="{D5CDD505-2E9C-101B-9397-08002B2CF9AE}" pid="6" name="Notes">
    <vt:r8>2</vt:r8>
  </property>
  <property fmtid="{D5CDD505-2E9C-101B-9397-08002B2CF9AE}" pid="7" name="PresentationFormat">
    <vt:lpwstr>Widescreen</vt:lpwstr>
  </property>
  <property fmtid="{D5CDD505-2E9C-101B-9397-08002B2CF9AE}" pid="8" name="Slides">
    <vt:r8>40</vt:r8>
  </property>
</Properties>
</file>